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4.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6.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theme/theme7.xml" ContentType="application/vnd.openxmlformats-officedocument.theme+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theme/theme8.xml" ContentType="application/vnd.openxmlformats-officedocument.theme+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9.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399" r:id="rId1"/>
    <p:sldMasterId id="2147484400" r:id="rId2"/>
    <p:sldMasterId id="2147484401" r:id="rId3"/>
    <p:sldMasterId id="2147484402" r:id="rId4"/>
    <p:sldMasterId id="2147484403" r:id="rId5"/>
    <p:sldMasterId id="2147484404" r:id="rId6"/>
    <p:sldMasterId id="2147484405" r:id="rId7"/>
    <p:sldMasterId id="2147484406" r:id="rId8"/>
    <p:sldMasterId id="2147484407" r:id="rId9"/>
    <p:sldMasterId id="2147484408" r:id="rId10"/>
  </p:sldMasterIdLst>
  <p:notesMasterIdLst>
    <p:notesMasterId r:id="rId88"/>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Lst>
  <p:sldSz cx="12192000" cy="6858000"/>
  <p:notesSz cx="6858000" cy="9144000"/>
  <p:embeddedFontLst>
    <p:embeddedFont>
      <p:font typeface="Century Gothic" panose="020B0502020202020204" pitchFamily="34" charset="0"/>
      <p:regular r:id="rId89"/>
      <p:bold r:id="rId90"/>
      <p:italic r:id="rId91"/>
      <p:boldItalic r:id="rId92"/>
    </p:embeddedFont>
    <p:embeddedFont>
      <p:font typeface="IBM Plex Sans" panose="020B0503050203000203" pitchFamily="34" charset="0"/>
      <p:regular r:id="rId93"/>
      <p:bold r:id="rId94"/>
      <p:italic r:id="rId95"/>
      <p:boldItalic r:id="rId96"/>
    </p:embeddedFont>
    <p:embeddedFont>
      <p:font typeface="Overpass" pitchFamily="2" charset="77"/>
      <p:regular r:id="rId97"/>
      <p:bold r:id="rId98"/>
      <p:italic r:id="rId99"/>
      <p:boldItalic r:id="rId100"/>
    </p:embeddedFont>
    <p:embeddedFont>
      <p:font typeface="Overpass Black" pitchFamily="2" charset="77"/>
      <p:regular r:id="rId101"/>
      <p:bold r:id="rId102"/>
      <p:italic r:id="rId103"/>
      <p:boldItalic r:id="rId104"/>
    </p:embeddedFont>
    <p:embeddedFont>
      <p:font typeface="Overpass Light" pitchFamily="2" charset="77"/>
      <p:regular r:id="rId105"/>
      <p:bold r:id="rId106"/>
      <p:italic r:id="rId107"/>
      <p:boldItalic r:id="rId108"/>
    </p:embeddedFont>
    <p:embeddedFont>
      <p:font typeface="Overpass SemiBold" pitchFamily="2" charset="77"/>
      <p:regular r:id="rId109"/>
      <p:bold r:id="rId110"/>
      <p:italic r:id="rId111"/>
      <p:boldItalic r:id="rId112"/>
    </p:embeddedFont>
    <p:embeddedFont>
      <p:font typeface="Proxima Nova" panose="02000506030000020004" pitchFamily="2" charset="0"/>
      <p:regular r:id="rId113"/>
      <p:bold r:id="rId114"/>
      <p:italic r:id="rId115"/>
      <p:boldItalic r:id="rId116"/>
    </p:embeddedFont>
    <p:embeddedFont>
      <p:font typeface="Red Hat Display" panose="02010303040201060303" pitchFamily="2" charset="0"/>
      <p:regular r:id="rId117"/>
      <p:bold r:id="rId118"/>
      <p:italic r:id="rId119"/>
      <p:boldItalic r:id="rId120"/>
    </p:embeddedFont>
    <p:embeddedFont>
      <p:font typeface="Red Hat Display Medium" panose="02010303040201060303" pitchFamily="2" charset="0"/>
      <p:regular r:id="rId121"/>
      <p:bold r:id="rId122"/>
      <p:italic r:id="rId123"/>
      <p:boldItalic r:id="rId124"/>
    </p:embeddedFont>
    <p:embeddedFont>
      <p:font typeface="Red Hat Text" panose="02010303040201060303" pitchFamily="2" charset="0"/>
      <p:regular r:id="rId125"/>
      <p:bold r:id="rId126"/>
      <p:italic r:id="rId127"/>
      <p:boldItalic r:id="rId128"/>
    </p:embeddedFont>
    <p:embeddedFont>
      <p:font typeface="Red Hat Text Medium" panose="02010303040201060303" pitchFamily="2" charset="0"/>
      <p:regular r:id="rId129"/>
      <p:bold r:id="rId130"/>
      <p:italic r:id="rId131"/>
      <p:boldItalic r:id="rId132"/>
    </p:embeddedFont>
    <p:embeddedFont>
      <p:font typeface="Roboto" panose="02000000000000000000" pitchFamily="2"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3F0EC7-56CF-48A0-8252-8B79AD54D8D3}">
  <a:tblStyle styleId="{F33F0EC7-56CF-48A0-8252-8B79AD54D8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9.fntdata"/><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viewProps" Target="viewProps.xml"/><Relationship Id="rId16" Type="http://schemas.openxmlformats.org/officeDocument/2006/relationships/slide" Target="slides/slide6.xml"/><Relationship Id="rId107" Type="http://schemas.openxmlformats.org/officeDocument/2006/relationships/font" Target="fonts/font19.fntdata"/><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font" Target="fonts/font14.fntdata"/><Relationship Id="rId123" Type="http://schemas.openxmlformats.org/officeDocument/2006/relationships/font" Target="fonts/font35.fntdata"/><Relationship Id="rId128" Type="http://schemas.openxmlformats.org/officeDocument/2006/relationships/font" Target="fonts/font40.fntdata"/><Relationship Id="rId5" Type="http://schemas.openxmlformats.org/officeDocument/2006/relationships/slideMaster" Target="slideMasters/slideMaster5.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font" Target="fonts/font25.fntdata"/><Relationship Id="rId118" Type="http://schemas.openxmlformats.org/officeDocument/2006/relationships/font" Target="fonts/font30.fntdata"/><Relationship Id="rId134" Type="http://schemas.openxmlformats.org/officeDocument/2006/relationships/font" Target="fonts/font46.fntdata"/><Relationship Id="rId139" Type="http://schemas.openxmlformats.org/officeDocument/2006/relationships/theme" Target="theme/theme1.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font" Target="fonts/font15.fntdata"/><Relationship Id="rId108" Type="http://schemas.openxmlformats.org/officeDocument/2006/relationships/font" Target="fonts/font20.fntdata"/><Relationship Id="rId124" Type="http://schemas.openxmlformats.org/officeDocument/2006/relationships/font" Target="fonts/font36.fntdata"/><Relationship Id="rId129" Type="http://schemas.openxmlformats.org/officeDocument/2006/relationships/font" Target="fonts/font41.fntdata"/><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font" Target="fonts/font3.fntdata"/><Relationship Id="rId96" Type="http://schemas.openxmlformats.org/officeDocument/2006/relationships/font" Target="fonts/font8.fntdata"/><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font" Target="fonts/font26.fntdata"/><Relationship Id="rId119" Type="http://schemas.openxmlformats.org/officeDocument/2006/relationships/font" Target="fonts/font31.fntdata"/><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font" Target="fonts/font42.fntdata"/><Relationship Id="rId135" Type="http://schemas.openxmlformats.org/officeDocument/2006/relationships/font" Target="fonts/font47.fntdata"/><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font" Target="fonts/font21.fntdata"/><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font" Target="fonts/font9.fntdata"/><Relationship Id="rId104" Type="http://schemas.openxmlformats.org/officeDocument/2006/relationships/font" Target="fonts/font16.fntdata"/><Relationship Id="rId120" Type="http://schemas.openxmlformats.org/officeDocument/2006/relationships/font" Target="fonts/font32.fntdata"/><Relationship Id="rId125" Type="http://schemas.openxmlformats.org/officeDocument/2006/relationships/font" Target="fonts/font37.fnt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font" Target="fonts/font22.fntdata"/><Relationship Id="rId115" Type="http://schemas.openxmlformats.org/officeDocument/2006/relationships/font" Target="fonts/font27.fntdata"/><Relationship Id="rId131" Type="http://schemas.openxmlformats.org/officeDocument/2006/relationships/font" Target="fonts/font43.fntdata"/><Relationship Id="rId136" Type="http://schemas.openxmlformats.org/officeDocument/2006/relationships/font" Target="fonts/font48.fntdata"/><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font" Target="fonts/font12.fntdata"/><Relationship Id="rId105" Type="http://schemas.openxmlformats.org/officeDocument/2006/relationships/font" Target="fonts/font17.fntdata"/><Relationship Id="rId126" Type="http://schemas.openxmlformats.org/officeDocument/2006/relationships/font" Target="fonts/font38.fntdata"/><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font" Target="fonts/font5.fntdata"/><Relationship Id="rId98" Type="http://schemas.openxmlformats.org/officeDocument/2006/relationships/font" Target="fonts/font10.fntdata"/><Relationship Id="rId121" Type="http://schemas.openxmlformats.org/officeDocument/2006/relationships/font" Target="fonts/font33.fntdata"/><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font" Target="fonts/font28.fntdata"/><Relationship Id="rId13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notesMaster" Target="notesMasters/notesMaster1.xml"/><Relationship Id="rId111" Type="http://schemas.openxmlformats.org/officeDocument/2006/relationships/font" Target="fonts/font23.fntdata"/><Relationship Id="rId132" Type="http://schemas.openxmlformats.org/officeDocument/2006/relationships/font" Target="fonts/font44.fntdata"/><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font" Target="fonts/font18.fntdata"/><Relationship Id="rId127" Type="http://schemas.openxmlformats.org/officeDocument/2006/relationships/font" Target="fonts/font39.fntdata"/><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122" Type="http://schemas.openxmlformats.org/officeDocument/2006/relationships/font" Target="fonts/font34.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font" Target="fonts/font1.fntdata"/><Relationship Id="rId112" Type="http://schemas.openxmlformats.org/officeDocument/2006/relationships/font" Target="fonts/font24.fntdata"/><Relationship Id="rId133" Type="http://schemas.openxmlformats.org/officeDocument/2006/relationships/font" Target="fonts/font4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ccess.redhat.com/documentation/en-us/red_hat_advanced_cluster_management_for_kubernetes/2.6/html/multicluster_engine/multicluster_engine_overvie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redhat.com/en/topics/devops/what-is-devsecops"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8" Type="http://schemas.openxmlformats.org/officeDocument/2006/relationships/hyperlink" Target="https://www.redhat.com/en/services/training-and-certification" TargetMode="External"/><Relationship Id="rId3" Type="http://schemas.openxmlformats.org/officeDocument/2006/relationships/hyperlink" Target="https://www.redhat.com/en/technologies/linux-platforms/enterprise-linux" TargetMode="External"/><Relationship Id="rId7" Type="http://schemas.openxmlformats.org/officeDocument/2006/relationships/hyperlink" Target="https://www.redhat.com/en/technologies/management/advanced-cluster-management"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www.redhat.com/en/services/consulting" TargetMode="External"/><Relationship Id="rId5" Type="http://schemas.openxmlformats.org/officeDocument/2006/relationships/hyperlink" Target="https://www.redhat.com/en/technologies/management/ansible" TargetMode="External"/><Relationship Id="rId4" Type="http://schemas.openxmlformats.org/officeDocument/2006/relationships/hyperlink" Target="https://www.redhat.com/en/technologies/cloud-computing/openshift"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1"/>
        <p:cNvGrpSpPr/>
        <p:nvPr/>
      </p:nvGrpSpPr>
      <p:grpSpPr>
        <a:xfrm>
          <a:off x="0" y="0"/>
          <a:ext cx="0" cy="0"/>
          <a:chOff x="0" y="0"/>
          <a:chExt cx="0" cy="0"/>
        </a:xfrm>
      </p:grpSpPr>
      <p:sp>
        <p:nvSpPr>
          <p:cNvPr id="8182" name="Google Shape;8182;g132fe2afda5_0_8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3" name="Google Shape;8183;g132fe2afda5_0_8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p:cNvGrpSpPr/>
        <p:nvPr/>
      </p:nvGrpSpPr>
      <p:grpSpPr>
        <a:xfrm>
          <a:off x="0" y="0"/>
          <a:ext cx="0" cy="0"/>
          <a:chOff x="0" y="0"/>
          <a:chExt cx="0" cy="0"/>
        </a:xfrm>
      </p:grpSpPr>
      <p:sp>
        <p:nvSpPr>
          <p:cNvPr id="8297" name="Google Shape;8297;g252dfc158a6_0_4232: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252dfc158a6_0_4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0"/>
        <p:cNvGrpSpPr/>
        <p:nvPr/>
      </p:nvGrpSpPr>
      <p:grpSpPr>
        <a:xfrm>
          <a:off x="0" y="0"/>
          <a:ext cx="0" cy="0"/>
          <a:chOff x="0" y="0"/>
          <a:chExt cx="0" cy="0"/>
        </a:xfrm>
      </p:grpSpPr>
      <p:sp>
        <p:nvSpPr>
          <p:cNvPr id="8331" name="Google Shape;8331;g1322d1d7d28_7_2324: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2" name="Google Shape;8332;g1322d1d7d28_7_2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1"/>
        <p:cNvGrpSpPr/>
        <p:nvPr/>
      </p:nvGrpSpPr>
      <p:grpSpPr>
        <a:xfrm>
          <a:off x="0" y="0"/>
          <a:ext cx="0" cy="0"/>
          <a:chOff x="0" y="0"/>
          <a:chExt cx="0" cy="0"/>
        </a:xfrm>
      </p:grpSpPr>
      <p:sp>
        <p:nvSpPr>
          <p:cNvPr id="8362" name="Google Shape;8362;g1322d1d7d28_7_2354: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3" name="Google Shape;8363;g1322d1d7d28_7_2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3"/>
        <p:cNvGrpSpPr/>
        <p:nvPr/>
      </p:nvGrpSpPr>
      <p:grpSpPr>
        <a:xfrm>
          <a:off x="0" y="0"/>
          <a:ext cx="0" cy="0"/>
          <a:chOff x="0" y="0"/>
          <a:chExt cx="0" cy="0"/>
        </a:xfrm>
      </p:grpSpPr>
      <p:sp>
        <p:nvSpPr>
          <p:cNvPr id="8394" name="Google Shape;8394;g132fe2afda5_0_6746: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5" name="Google Shape;8395;g132fe2afda5_0_6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2"/>
        <p:cNvGrpSpPr/>
        <p:nvPr/>
      </p:nvGrpSpPr>
      <p:grpSpPr>
        <a:xfrm>
          <a:off x="0" y="0"/>
          <a:ext cx="0" cy="0"/>
          <a:chOff x="0" y="0"/>
          <a:chExt cx="0" cy="0"/>
        </a:xfrm>
      </p:grpSpPr>
      <p:sp>
        <p:nvSpPr>
          <p:cNvPr id="8413" name="Google Shape;8413;g1322d1d7d28_7_2498: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4" name="Google Shape;8414;g1322d1d7d28_7_2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4"/>
        <p:cNvGrpSpPr/>
        <p:nvPr/>
      </p:nvGrpSpPr>
      <p:grpSpPr>
        <a:xfrm>
          <a:off x="0" y="0"/>
          <a:ext cx="0" cy="0"/>
          <a:chOff x="0" y="0"/>
          <a:chExt cx="0" cy="0"/>
        </a:xfrm>
      </p:grpSpPr>
      <p:sp>
        <p:nvSpPr>
          <p:cNvPr id="8425" name="Google Shape;8425;g1355c991642_2_0: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6" name="Google Shape;8426;g1355c99164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1"/>
        <p:cNvGrpSpPr/>
        <p:nvPr/>
      </p:nvGrpSpPr>
      <p:grpSpPr>
        <a:xfrm>
          <a:off x="0" y="0"/>
          <a:ext cx="0" cy="0"/>
          <a:chOff x="0" y="0"/>
          <a:chExt cx="0" cy="0"/>
        </a:xfrm>
      </p:grpSpPr>
      <p:sp>
        <p:nvSpPr>
          <p:cNvPr id="8432" name="Google Shape;8432;g132fe2afda5_0_4877: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3" name="Google Shape;8433;g132fe2afda5_0_4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4"/>
        <p:cNvGrpSpPr/>
        <p:nvPr/>
      </p:nvGrpSpPr>
      <p:grpSpPr>
        <a:xfrm>
          <a:off x="0" y="0"/>
          <a:ext cx="0" cy="0"/>
          <a:chOff x="0" y="0"/>
          <a:chExt cx="0" cy="0"/>
        </a:xfrm>
      </p:grpSpPr>
      <p:sp>
        <p:nvSpPr>
          <p:cNvPr id="8445" name="Google Shape;8445;g132fe2afda5_0_4889: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6" name="Google Shape;8446;g132fe2afda5_0_4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7"/>
        <p:cNvGrpSpPr/>
        <p:nvPr/>
      </p:nvGrpSpPr>
      <p:grpSpPr>
        <a:xfrm>
          <a:off x="0" y="0"/>
          <a:ext cx="0" cy="0"/>
          <a:chOff x="0" y="0"/>
          <a:chExt cx="0" cy="0"/>
        </a:xfrm>
      </p:grpSpPr>
      <p:sp>
        <p:nvSpPr>
          <p:cNvPr id="8458" name="Google Shape;8458;g132fe2afda5_0_4901: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9" name="Google Shape;8459;g132fe2afda5_0_4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0"/>
        <p:cNvGrpSpPr/>
        <p:nvPr/>
      </p:nvGrpSpPr>
      <p:grpSpPr>
        <a:xfrm>
          <a:off x="0" y="0"/>
          <a:ext cx="0" cy="0"/>
          <a:chOff x="0" y="0"/>
          <a:chExt cx="0" cy="0"/>
        </a:xfrm>
      </p:grpSpPr>
      <p:sp>
        <p:nvSpPr>
          <p:cNvPr id="8471" name="Google Shape;8471;g132fe2afda5_0_11763: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2" name="Google Shape;8472;g132fe2afda5_0_11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9"/>
        <p:cNvGrpSpPr/>
        <p:nvPr/>
      </p:nvGrpSpPr>
      <p:grpSpPr>
        <a:xfrm>
          <a:off x="0" y="0"/>
          <a:ext cx="0" cy="0"/>
          <a:chOff x="0" y="0"/>
          <a:chExt cx="0" cy="0"/>
        </a:xfrm>
      </p:grpSpPr>
      <p:sp>
        <p:nvSpPr>
          <p:cNvPr id="8190" name="Google Shape;8190;g132fe2afda5_0_8554: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1" name="Google Shape;8191;g132fe2afda5_0_8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7"/>
        <p:cNvGrpSpPr/>
        <p:nvPr/>
      </p:nvGrpSpPr>
      <p:grpSpPr>
        <a:xfrm>
          <a:off x="0" y="0"/>
          <a:ext cx="0" cy="0"/>
          <a:chOff x="0" y="0"/>
          <a:chExt cx="0" cy="0"/>
        </a:xfrm>
      </p:grpSpPr>
      <p:sp>
        <p:nvSpPr>
          <p:cNvPr id="8478" name="Google Shape;8478;g25250646ee7_5_0: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9" name="Google Shape;8479;g25250646ee7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5"/>
        <p:cNvGrpSpPr/>
        <p:nvPr/>
      </p:nvGrpSpPr>
      <p:grpSpPr>
        <a:xfrm>
          <a:off x="0" y="0"/>
          <a:ext cx="0" cy="0"/>
          <a:chOff x="0" y="0"/>
          <a:chExt cx="0" cy="0"/>
        </a:xfrm>
      </p:grpSpPr>
      <p:sp>
        <p:nvSpPr>
          <p:cNvPr id="8636" name="Google Shape;8636;g1322d1d7d28_7_10075: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7" name="Google Shape;8637;g1322d1d7d28_7_10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Multi-Cluster Lifecycle:</a:t>
            </a:r>
            <a:r>
              <a:rPr lang="en"/>
              <a:t> </a:t>
            </a:r>
            <a:endParaRPr/>
          </a:p>
          <a:p>
            <a:pPr marL="457200" lvl="0" indent="-317500" algn="l" rtl="0">
              <a:spcBef>
                <a:spcPts val="0"/>
              </a:spcBef>
              <a:spcAft>
                <a:spcPts val="0"/>
              </a:spcAft>
              <a:buSzPts val="1400"/>
              <a:buChar char="●"/>
            </a:pPr>
            <a:r>
              <a:rPr lang="en"/>
              <a:t>Centrally create, update and delete Kubernetes clusters across multiple private and public clouds </a:t>
            </a:r>
            <a:endParaRPr/>
          </a:p>
          <a:p>
            <a:pPr marL="457200" lvl="0" indent="-317500" algn="l" rtl="0">
              <a:spcBef>
                <a:spcPts val="0"/>
              </a:spcBef>
              <a:spcAft>
                <a:spcPts val="0"/>
              </a:spcAft>
              <a:buSzPts val="1400"/>
              <a:buChar char="●"/>
            </a:pPr>
            <a:r>
              <a:rPr lang="en"/>
              <a:t>Search, find and modify any kubernetes resource across the entire domain.</a:t>
            </a:r>
            <a:endParaRPr/>
          </a:p>
          <a:p>
            <a:pPr marL="457200" lvl="0" indent="-317500" algn="l" rtl="0">
              <a:spcBef>
                <a:spcPts val="0"/>
              </a:spcBef>
              <a:spcAft>
                <a:spcPts val="0"/>
              </a:spcAft>
              <a:buSzPts val="1400"/>
              <a:buChar char="●"/>
            </a:pPr>
            <a:r>
              <a:rPr lang="en"/>
              <a:t>Quickly troubleshoot and resolve issues across your federated domain</a:t>
            </a:r>
            <a:endParaRPr/>
          </a:p>
          <a:p>
            <a:pPr marL="0" lvl="0" indent="0" algn="l" rtl="0">
              <a:spcBef>
                <a:spcPts val="0"/>
              </a:spcBef>
              <a:spcAft>
                <a:spcPts val="0"/>
              </a:spcAft>
              <a:buNone/>
            </a:pPr>
            <a:endParaRPr/>
          </a:p>
          <a:p>
            <a:pPr marL="0" lvl="0" indent="0" algn="l" rtl="0">
              <a:spcBef>
                <a:spcPts val="0"/>
              </a:spcBef>
              <a:spcAft>
                <a:spcPts val="0"/>
              </a:spcAft>
              <a:buNone/>
            </a:pPr>
            <a:r>
              <a:rPr lang="en" b="1"/>
              <a:t>Policy Driven Governance</a:t>
            </a:r>
            <a:endParaRPr b="1"/>
          </a:p>
          <a:p>
            <a:pPr marL="457200" lvl="0" indent="-317500" algn="l" rtl="0">
              <a:spcBef>
                <a:spcPts val="0"/>
              </a:spcBef>
              <a:spcAft>
                <a:spcPts val="0"/>
              </a:spcAft>
              <a:buSzPts val="1400"/>
              <a:buChar char="●"/>
            </a:pPr>
            <a:r>
              <a:rPr lang="en"/>
              <a:t>Centrally set &amp; enforce policies for security, applications, &amp; infrastructure</a:t>
            </a:r>
            <a:endParaRPr/>
          </a:p>
          <a:p>
            <a:pPr marL="457200" lvl="0" indent="-317500" algn="l" rtl="0">
              <a:spcBef>
                <a:spcPts val="0"/>
              </a:spcBef>
              <a:spcAft>
                <a:spcPts val="0"/>
              </a:spcAft>
              <a:buSzPts val="1400"/>
              <a:buChar char="●"/>
            </a:pPr>
            <a:r>
              <a:rPr lang="en"/>
              <a:t>Quickly visualize detailed auditing on configuration of apps and clusters </a:t>
            </a:r>
            <a:endParaRPr/>
          </a:p>
          <a:p>
            <a:pPr marL="457200" lvl="0" indent="-317500" algn="l" rtl="0">
              <a:spcBef>
                <a:spcPts val="0"/>
              </a:spcBef>
              <a:spcAft>
                <a:spcPts val="0"/>
              </a:spcAft>
              <a:buSzPts val="1400"/>
              <a:buChar char="●"/>
            </a:pPr>
            <a:r>
              <a:rPr lang="en"/>
              <a:t>Built-in CIS compliance policies and audit checks</a:t>
            </a:r>
            <a:endParaRPr/>
          </a:p>
          <a:p>
            <a:pPr marL="457200" lvl="0" indent="-317500" algn="l" rtl="0">
              <a:spcBef>
                <a:spcPts val="0"/>
              </a:spcBef>
              <a:spcAft>
                <a:spcPts val="0"/>
              </a:spcAft>
              <a:buSzPts val="1400"/>
              <a:buChar char="●"/>
            </a:pPr>
            <a:r>
              <a:rPr lang="en"/>
              <a:t>Immediate visibility into your compliance posture based on your defined standards</a:t>
            </a:r>
            <a:endParaRPr/>
          </a:p>
          <a:p>
            <a:pPr marL="0" lvl="0" indent="0" algn="l" rtl="0">
              <a:spcBef>
                <a:spcPts val="0"/>
              </a:spcBef>
              <a:spcAft>
                <a:spcPts val="0"/>
              </a:spcAft>
              <a:buNone/>
            </a:pPr>
            <a:endParaRPr/>
          </a:p>
          <a:p>
            <a:pPr marL="0" lvl="0" indent="0" algn="l" rtl="0">
              <a:spcBef>
                <a:spcPts val="0"/>
              </a:spcBef>
              <a:spcAft>
                <a:spcPts val="0"/>
              </a:spcAft>
              <a:buNone/>
            </a:pPr>
            <a:r>
              <a:rPr lang="en" b="1"/>
              <a:t>Advanced Application Lifecycle</a:t>
            </a:r>
            <a:endParaRPr b="1"/>
          </a:p>
          <a:p>
            <a:pPr marL="457200" lvl="0" indent="-317500" algn="l" rtl="0">
              <a:spcBef>
                <a:spcPts val="0"/>
              </a:spcBef>
              <a:spcAft>
                <a:spcPts val="0"/>
              </a:spcAft>
              <a:buSzPts val="1400"/>
              <a:buChar char="●"/>
            </a:pPr>
            <a:r>
              <a:rPr lang="en"/>
              <a:t>Easily Deploy Applications at Scale </a:t>
            </a:r>
            <a:endParaRPr/>
          </a:p>
          <a:p>
            <a:pPr marL="457200" lvl="0" indent="-317500" algn="l" rtl="0">
              <a:spcBef>
                <a:spcPts val="0"/>
              </a:spcBef>
              <a:spcAft>
                <a:spcPts val="0"/>
              </a:spcAft>
              <a:buSzPts val="1400"/>
              <a:buChar char="●"/>
            </a:pPr>
            <a:r>
              <a:rPr lang="en"/>
              <a:t>Deploy Applications from Multiple Sources</a:t>
            </a:r>
            <a:endParaRPr/>
          </a:p>
          <a:p>
            <a:pPr marL="457200" lvl="0" indent="-317500" algn="l" rtl="0">
              <a:spcBef>
                <a:spcPts val="0"/>
              </a:spcBef>
              <a:spcAft>
                <a:spcPts val="0"/>
              </a:spcAft>
              <a:buSzPts val="1400"/>
              <a:buChar char="●"/>
            </a:pPr>
            <a:r>
              <a:rPr lang="en"/>
              <a:t>Quickly visualize application relationships across clusters and those that span clusters</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The below include awards for the technology both before and after IBM transitioned the code to Red Hat.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2019 Edison Gold Award for Applied Technology/Technology Market Solutions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2019 Frost &amp; Sullivan Best Practice Award</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2020 EMA Top 3 Award in the Application Modernization for Centralized Policy Management and Consistent Runtime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2020 Edison Silver Award for Networking Solutions</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0"/>
        <p:cNvGrpSpPr/>
        <p:nvPr/>
      </p:nvGrpSpPr>
      <p:grpSpPr>
        <a:xfrm>
          <a:off x="0" y="0"/>
          <a:ext cx="0" cy="0"/>
          <a:chOff x="0" y="0"/>
          <a:chExt cx="0" cy="0"/>
        </a:xfrm>
      </p:grpSpPr>
      <p:sp>
        <p:nvSpPr>
          <p:cNvPr id="8661" name="Google Shape;8661;g132fe2afda5_0_13385: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2" name="Google Shape;8662;g132fe2afda5_0_13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1"/>
        <p:cNvGrpSpPr/>
        <p:nvPr/>
      </p:nvGrpSpPr>
      <p:grpSpPr>
        <a:xfrm>
          <a:off x="0" y="0"/>
          <a:ext cx="0" cy="0"/>
          <a:chOff x="0" y="0"/>
          <a:chExt cx="0" cy="0"/>
        </a:xfrm>
      </p:grpSpPr>
      <p:sp>
        <p:nvSpPr>
          <p:cNvPr id="8672" name="Google Shape;8672;g132fe2afda5_0_13396: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3" name="Google Shape;8673;g132fe2afda5_0_13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2"/>
        <p:cNvGrpSpPr/>
        <p:nvPr/>
      </p:nvGrpSpPr>
      <p:grpSpPr>
        <a:xfrm>
          <a:off x="0" y="0"/>
          <a:ext cx="0" cy="0"/>
          <a:chOff x="0" y="0"/>
          <a:chExt cx="0" cy="0"/>
        </a:xfrm>
      </p:grpSpPr>
      <p:sp>
        <p:nvSpPr>
          <p:cNvPr id="8683" name="Google Shape;8683;g132fe2afda5_0_13407: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4" name="Google Shape;8684;g132fe2afda5_0_13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3"/>
        <p:cNvGrpSpPr/>
        <p:nvPr/>
      </p:nvGrpSpPr>
      <p:grpSpPr>
        <a:xfrm>
          <a:off x="0" y="0"/>
          <a:ext cx="0" cy="0"/>
          <a:chOff x="0" y="0"/>
          <a:chExt cx="0" cy="0"/>
        </a:xfrm>
      </p:grpSpPr>
      <p:sp>
        <p:nvSpPr>
          <p:cNvPr id="8694" name="Google Shape;8694;g132fe2afda5_0_13418: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5" name="Google Shape;8695;g132fe2afda5_0_13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2"/>
        <p:cNvGrpSpPr/>
        <p:nvPr/>
      </p:nvGrpSpPr>
      <p:grpSpPr>
        <a:xfrm>
          <a:off x="0" y="0"/>
          <a:ext cx="0" cy="0"/>
          <a:chOff x="0" y="0"/>
          <a:chExt cx="0" cy="0"/>
        </a:xfrm>
      </p:grpSpPr>
      <p:sp>
        <p:nvSpPr>
          <p:cNvPr id="8703" name="Google Shape;8703;g132fe2afda5_0_13427: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4" name="Google Shape;8704;g132fe2afda5_0_13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3"/>
        <p:cNvGrpSpPr/>
        <p:nvPr/>
      </p:nvGrpSpPr>
      <p:grpSpPr>
        <a:xfrm>
          <a:off x="0" y="0"/>
          <a:ext cx="0" cy="0"/>
          <a:chOff x="0" y="0"/>
          <a:chExt cx="0" cy="0"/>
        </a:xfrm>
      </p:grpSpPr>
      <p:sp>
        <p:nvSpPr>
          <p:cNvPr id="8714" name="Google Shape;8714;g284b78f02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434343"/>
                </a:solidFill>
                <a:latin typeface="Roboto"/>
                <a:ea typeface="Roboto"/>
                <a:cs typeface="Roboto"/>
                <a:sym typeface="Roboto"/>
              </a:rPr>
              <a:t>Here is a Global look at to DIsaster Recovery With OpenShift and the different  Methods</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400" b="1">
                <a:solidFill>
                  <a:srgbClr val="434343"/>
                </a:solidFill>
                <a:latin typeface="Roboto"/>
                <a:ea typeface="Roboto"/>
                <a:cs typeface="Roboto"/>
                <a:sym typeface="Roboto"/>
              </a:rPr>
              <a:t>Regular Backup</a:t>
            </a:r>
            <a:r>
              <a:rPr lang="en" sz="1400">
                <a:solidFill>
                  <a:srgbClr val="434343"/>
                </a:solidFill>
                <a:latin typeface="Roboto"/>
                <a:ea typeface="Roboto"/>
                <a:cs typeface="Roboto"/>
                <a:sym typeface="Roboto"/>
              </a:rPr>
              <a:t> - Snapshot Based </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400" b="1">
                <a:solidFill>
                  <a:srgbClr val="434343"/>
                </a:solidFill>
                <a:latin typeface="Roboto"/>
                <a:ea typeface="Roboto"/>
                <a:cs typeface="Roboto"/>
                <a:sym typeface="Roboto"/>
              </a:rPr>
              <a:t>Regional DR</a:t>
            </a:r>
            <a:r>
              <a:rPr lang="en" sz="1400">
                <a:solidFill>
                  <a:srgbClr val="434343"/>
                </a:solidFill>
                <a:latin typeface="Roboto"/>
                <a:ea typeface="Roboto"/>
                <a:cs typeface="Roboto"/>
                <a:sym typeface="Roboto"/>
              </a:rPr>
              <a:t> - Asynchronous</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400" b="1">
                <a:solidFill>
                  <a:srgbClr val="434343"/>
                </a:solidFill>
                <a:latin typeface="Roboto"/>
                <a:ea typeface="Roboto"/>
                <a:cs typeface="Roboto"/>
                <a:sym typeface="Roboto"/>
              </a:rPr>
              <a:t>Metro DR</a:t>
            </a:r>
            <a:r>
              <a:rPr lang="en" sz="1400">
                <a:solidFill>
                  <a:srgbClr val="434343"/>
                </a:solidFill>
                <a:latin typeface="Roboto"/>
                <a:ea typeface="Roboto"/>
                <a:cs typeface="Roboto"/>
                <a:sym typeface="Roboto"/>
              </a:rPr>
              <a:t> - Synchronous Mirroring </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en" sz="1400" b="1">
                <a:solidFill>
                  <a:srgbClr val="434343"/>
                </a:solidFill>
                <a:latin typeface="Roboto"/>
                <a:ea typeface="Roboto"/>
                <a:cs typeface="Roboto"/>
                <a:sym typeface="Roboto"/>
              </a:rPr>
              <a:t>RTO</a:t>
            </a:r>
            <a:r>
              <a:rPr lang="en" sz="1400">
                <a:solidFill>
                  <a:srgbClr val="434343"/>
                </a:solidFill>
                <a:latin typeface="Roboto"/>
                <a:ea typeface="Roboto"/>
                <a:cs typeface="Roboto"/>
                <a:sym typeface="Roboto"/>
              </a:rPr>
              <a:t> - Recovery Time Objective</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en" sz="1400" b="1">
                <a:solidFill>
                  <a:srgbClr val="434343"/>
                </a:solidFill>
                <a:latin typeface="Roboto"/>
                <a:ea typeface="Roboto"/>
                <a:cs typeface="Roboto"/>
                <a:sym typeface="Roboto"/>
              </a:rPr>
              <a:t>RPO</a:t>
            </a:r>
            <a:r>
              <a:rPr lang="en" sz="1400">
                <a:solidFill>
                  <a:srgbClr val="434343"/>
                </a:solidFill>
                <a:latin typeface="Roboto"/>
                <a:ea typeface="Roboto"/>
                <a:cs typeface="Roboto"/>
                <a:sym typeface="Roboto"/>
              </a:rPr>
              <a:t> - Recovery Point Objective</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400">
                <a:solidFill>
                  <a:srgbClr val="434343"/>
                </a:solidFill>
                <a:latin typeface="Roboto"/>
                <a:ea typeface="Roboto"/>
                <a:cs typeface="Roboto"/>
                <a:sym typeface="Roboto"/>
              </a:rPr>
              <a:t>These are three kind of options that we have where depending on the option that you choose your RTO and your RPO will be higher or lower, also the time that will take for the application to be up again and the amount of data that you can lose. The level in a failure is going to vary depending on the solution that you use.</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400">
                <a:solidFill>
                  <a:srgbClr val="434343"/>
                </a:solidFill>
                <a:latin typeface="Roboto"/>
                <a:ea typeface="Roboto"/>
                <a:cs typeface="Roboto"/>
                <a:sym typeface="Roboto"/>
              </a:rPr>
              <a:t>With the </a:t>
            </a:r>
            <a:r>
              <a:rPr lang="en" sz="1400" b="1">
                <a:solidFill>
                  <a:srgbClr val="434343"/>
                </a:solidFill>
                <a:latin typeface="Roboto"/>
                <a:ea typeface="Roboto"/>
                <a:cs typeface="Roboto"/>
                <a:sym typeface="Roboto"/>
              </a:rPr>
              <a:t>Backup Solution</a:t>
            </a:r>
            <a:r>
              <a:rPr lang="en" sz="1400">
                <a:solidFill>
                  <a:srgbClr val="434343"/>
                </a:solidFill>
                <a:latin typeface="Roboto"/>
                <a:ea typeface="Roboto"/>
                <a:cs typeface="Roboto"/>
                <a:sym typeface="Roboto"/>
              </a:rPr>
              <a:t>. You would have higher RPO and RTO going into the range of days, because you have to actually restore from an external Disk like S3, object store.</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400">
                <a:solidFill>
                  <a:srgbClr val="434343"/>
                </a:solidFill>
                <a:latin typeface="Roboto"/>
                <a:ea typeface="Roboto"/>
                <a:cs typeface="Roboto"/>
                <a:sym typeface="Roboto"/>
              </a:rPr>
              <a:t>We don't want to go a lot of people and deleted but maybe we can mentioned that we have already paid. That is a native backup solution where you can do backups and restores from using CSI snapshots with ODF and pushing the data to an external S3 object storage that we have, and we're able to do backups and restore. So we can do like a brief interaction or OCP and the things that we have there.</a:t>
            </a:r>
            <a:br>
              <a:rPr lang="en" sz="1400">
                <a:solidFill>
                  <a:srgbClr val="434343"/>
                </a:solidFill>
                <a:latin typeface="Roboto"/>
                <a:ea typeface="Roboto"/>
                <a:cs typeface="Roboto"/>
                <a:sym typeface="Roboto"/>
              </a:rPr>
            </a:br>
            <a:br>
              <a:rPr lang="en" sz="1400">
                <a:solidFill>
                  <a:srgbClr val="434343"/>
                </a:solidFill>
                <a:latin typeface="Roboto"/>
                <a:ea typeface="Roboto"/>
                <a:cs typeface="Roboto"/>
                <a:sym typeface="Roboto"/>
              </a:rPr>
            </a:br>
            <a:r>
              <a:rPr lang="en" sz="1400">
                <a:solidFill>
                  <a:srgbClr val="434343"/>
                </a:solidFill>
                <a:latin typeface="Roboto"/>
                <a:ea typeface="Roboto"/>
                <a:cs typeface="Roboto"/>
                <a:sym typeface="Roboto"/>
              </a:rPr>
              <a:t>Then we go into the next level of the year that would be </a:t>
            </a:r>
            <a:r>
              <a:rPr lang="en" sz="1400" b="1">
                <a:solidFill>
                  <a:srgbClr val="434343"/>
                </a:solidFill>
                <a:latin typeface="Roboto"/>
                <a:ea typeface="Roboto"/>
                <a:cs typeface="Roboto"/>
                <a:sym typeface="Roboto"/>
              </a:rPr>
              <a:t>REGIONAL DR</a:t>
            </a:r>
            <a:r>
              <a:rPr lang="en" sz="1400">
                <a:solidFill>
                  <a:srgbClr val="434343"/>
                </a:solidFill>
                <a:latin typeface="Roboto"/>
                <a:ea typeface="Roboto"/>
                <a:cs typeface="Roboto"/>
                <a:sym typeface="Roboto"/>
              </a:rPr>
              <a:t>. And this is a synchronous replication. So here we have an RTO, for the downtime that is going to be around 10 to 15  minutes depending on application and what it takes to to be up, nobody, this is going to go be around that time, but because we're doing a Asynchronous, We have the possibility of losing data with a singular replication and the data should be in synced from one side to the other. If we have a failure on one side and in the middle or in the space that we have run, when it's not sure to the other. Then we would have that small gap of data or so there's possibility of losing data with a </a:t>
            </a:r>
            <a:r>
              <a:rPr lang="en" sz="1400">
                <a:solidFill>
                  <a:srgbClr val="595959"/>
                </a:solidFill>
              </a:rPr>
              <a:t>Asynchronous</a:t>
            </a:r>
            <a:endParaRPr sz="1400">
              <a:solidFill>
                <a:srgbClr val="595959"/>
              </a:solidFill>
            </a:endParaRPr>
          </a:p>
          <a:p>
            <a:pPr marL="0" lvl="0" indent="0" algn="l" rtl="0">
              <a:lnSpc>
                <a:spcPct val="115000"/>
              </a:lnSpc>
              <a:spcBef>
                <a:spcPts val="1000"/>
              </a:spcBef>
              <a:spcAft>
                <a:spcPts val="0"/>
              </a:spcAft>
              <a:buNone/>
            </a:pPr>
            <a:r>
              <a:rPr lang="en" sz="1400">
                <a:solidFill>
                  <a:srgbClr val="434343"/>
                </a:solidFill>
                <a:latin typeface="Roboto"/>
                <a:ea typeface="Roboto"/>
                <a:cs typeface="Roboto"/>
                <a:sym typeface="Roboto"/>
              </a:rPr>
              <a:t>And then we have </a:t>
            </a:r>
            <a:r>
              <a:rPr lang="en" sz="1400" b="1">
                <a:solidFill>
                  <a:srgbClr val="434343"/>
                </a:solidFill>
                <a:latin typeface="Roboto"/>
                <a:ea typeface="Roboto"/>
                <a:cs typeface="Roboto"/>
                <a:sym typeface="Roboto"/>
              </a:rPr>
              <a:t>Metro Dr.</a:t>
            </a:r>
            <a:r>
              <a:rPr lang="en" sz="1400">
                <a:solidFill>
                  <a:srgbClr val="434343"/>
                </a:solidFill>
                <a:latin typeface="Roboto"/>
                <a:ea typeface="Roboto"/>
                <a:cs typeface="Roboto"/>
                <a:sym typeface="Roboto"/>
              </a:rPr>
              <a:t> Metro DR is synchronous, mirroring between sites.. We have RTO again and very low. RTO in minutes and RPO is is zero. So we are not going to lose any database because they're doing synchronous replication. </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400">
                <a:solidFill>
                  <a:srgbClr val="434343"/>
                </a:solidFill>
                <a:latin typeface="Roboto"/>
                <a:ea typeface="Roboto"/>
                <a:cs typeface="Roboto"/>
                <a:sym typeface="Roboto"/>
              </a:rPr>
              <a:t>So that's in this slide is just a little bit the introduction to to both to all of these absolutions and little of explaining the RTO and RPO concept. No and how he as we go down in the different solutions, the actuality on the RPO. Also reduces</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r>
              <a:rPr lang="en" sz="1400">
                <a:solidFill>
                  <a:srgbClr val="434343"/>
                </a:solidFill>
                <a:latin typeface="Roboto"/>
                <a:ea typeface="Roboto"/>
                <a:cs typeface="Roboto"/>
                <a:sym typeface="Roboto"/>
              </a:rPr>
              <a:t>.</a:t>
            </a: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endParaRPr sz="14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endParaRPr sz="1000">
              <a:solidFill>
                <a:srgbClr val="434343"/>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1000">
              <a:solidFill>
                <a:srgbClr val="434343"/>
              </a:solidFill>
              <a:latin typeface="Roboto"/>
              <a:ea typeface="Roboto"/>
              <a:cs typeface="Roboto"/>
              <a:sym typeface="Roboto"/>
            </a:endParaRPr>
          </a:p>
          <a:p>
            <a:pPr marL="0" lvl="0" indent="0" algn="l" rtl="0">
              <a:lnSpc>
                <a:spcPct val="115000"/>
              </a:lnSpc>
              <a:spcBef>
                <a:spcPts val="1000"/>
              </a:spcBef>
              <a:spcAft>
                <a:spcPts val="0"/>
              </a:spcAft>
              <a:buNone/>
            </a:pPr>
            <a:endParaRPr sz="1400">
              <a:solidFill>
                <a:srgbClr val="434343"/>
              </a:solidFill>
              <a:latin typeface="Roboto"/>
              <a:ea typeface="Roboto"/>
              <a:cs typeface="Roboto"/>
              <a:sym typeface="Roboto"/>
            </a:endParaRPr>
          </a:p>
          <a:p>
            <a:pPr marL="0" lvl="0" indent="0" algn="l" rtl="0">
              <a:lnSpc>
                <a:spcPct val="115000"/>
              </a:lnSpc>
              <a:spcBef>
                <a:spcPts val="1000"/>
              </a:spcBef>
              <a:spcAft>
                <a:spcPts val="1000"/>
              </a:spcAft>
              <a:buClr>
                <a:schemeClr val="dk1"/>
              </a:buClr>
              <a:buSzPts val="1100"/>
              <a:buFont typeface="Arial"/>
              <a:buNone/>
            </a:pPr>
            <a:endParaRPr sz="1400">
              <a:solidFill>
                <a:srgbClr val="434343"/>
              </a:solidFill>
              <a:latin typeface="Roboto"/>
              <a:ea typeface="Roboto"/>
              <a:cs typeface="Roboto"/>
              <a:sym typeface="Roboto"/>
            </a:endParaRPr>
          </a:p>
        </p:txBody>
      </p:sp>
      <p:sp>
        <p:nvSpPr>
          <p:cNvPr id="8715" name="Google Shape;8715;g284b78f0290_1_0: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4"/>
        <p:cNvGrpSpPr/>
        <p:nvPr/>
      </p:nvGrpSpPr>
      <p:grpSpPr>
        <a:xfrm>
          <a:off x="0" y="0"/>
          <a:ext cx="0" cy="0"/>
          <a:chOff x="0" y="0"/>
          <a:chExt cx="0" cy="0"/>
        </a:xfrm>
      </p:grpSpPr>
      <p:sp>
        <p:nvSpPr>
          <p:cNvPr id="8745" name="Google Shape;8745;g214f33ef206_0_3078: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6" name="Google Shape;8746;g214f33ef206_0_3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5"/>
        <p:cNvGrpSpPr/>
        <p:nvPr/>
      </p:nvGrpSpPr>
      <p:grpSpPr>
        <a:xfrm>
          <a:off x="0" y="0"/>
          <a:ext cx="0" cy="0"/>
          <a:chOff x="0" y="0"/>
          <a:chExt cx="0" cy="0"/>
        </a:xfrm>
      </p:grpSpPr>
      <p:sp>
        <p:nvSpPr>
          <p:cNvPr id="8756" name="Google Shape;8756;g214f33ef206_0_3088: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7" name="Google Shape;8757;g214f33ef206_0_3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7"/>
        <p:cNvGrpSpPr/>
        <p:nvPr/>
      </p:nvGrpSpPr>
      <p:grpSpPr>
        <a:xfrm>
          <a:off x="0" y="0"/>
          <a:ext cx="0" cy="0"/>
          <a:chOff x="0" y="0"/>
          <a:chExt cx="0" cy="0"/>
        </a:xfrm>
      </p:grpSpPr>
      <p:sp>
        <p:nvSpPr>
          <p:cNvPr id="8198" name="Google Shape;8198;g132fe2afda5_0_8561: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9" name="Google Shape;8199;g132fe2afda5_0_8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4"/>
        <p:cNvGrpSpPr/>
        <p:nvPr/>
      </p:nvGrpSpPr>
      <p:grpSpPr>
        <a:xfrm>
          <a:off x="0" y="0"/>
          <a:ext cx="0" cy="0"/>
          <a:chOff x="0" y="0"/>
          <a:chExt cx="0" cy="0"/>
        </a:xfrm>
      </p:grpSpPr>
      <p:sp>
        <p:nvSpPr>
          <p:cNvPr id="8785" name="Google Shape;8785;g132fe2afda5_0_13439: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6" name="Google Shape;8786;g132fe2afda5_0_13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4"/>
        <p:cNvGrpSpPr/>
        <p:nvPr/>
      </p:nvGrpSpPr>
      <p:grpSpPr>
        <a:xfrm>
          <a:off x="0" y="0"/>
          <a:ext cx="0" cy="0"/>
          <a:chOff x="0" y="0"/>
          <a:chExt cx="0" cy="0"/>
        </a:xfrm>
      </p:grpSpPr>
      <p:sp>
        <p:nvSpPr>
          <p:cNvPr id="8805" name="Google Shape;8805;g132fe2afda5_6_14114: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6" name="Google Shape;8806;g132fe2afda5_6_14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1"/>
        <p:cNvGrpSpPr/>
        <p:nvPr/>
      </p:nvGrpSpPr>
      <p:grpSpPr>
        <a:xfrm>
          <a:off x="0" y="0"/>
          <a:ext cx="0" cy="0"/>
          <a:chOff x="0" y="0"/>
          <a:chExt cx="0" cy="0"/>
        </a:xfrm>
      </p:grpSpPr>
      <p:sp>
        <p:nvSpPr>
          <p:cNvPr id="8812" name="Google Shape;8812;g1355c991642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3" name="Google Shape;8813;g1355c991642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3"/>
        <p:cNvGrpSpPr/>
        <p:nvPr/>
      </p:nvGrpSpPr>
      <p:grpSpPr>
        <a:xfrm>
          <a:off x="0" y="0"/>
          <a:ext cx="0" cy="0"/>
          <a:chOff x="0" y="0"/>
          <a:chExt cx="0" cy="0"/>
        </a:xfrm>
      </p:grpSpPr>
      <p:sp>
        <p:nvSpPr>
          <p:cNvPr id="8824" name="Google Shape;8824;g132fe2afda5_6_1001: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5" name="Google Shape;8825;g132fe2afda5_6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8"/>
        <p:cNvGrpSpPr/>
        <p:nvPr/>
      </p:nvGrpSpPr>
      <p:grpSpPr>
        <a:xfrm>
          <a:off x="0" y="0"/>
          <a:ext cx="0" cy="0"/>
          <a:chOff x="0" y="0"/>
          <a:chExt cx="0" cy="0"/>
        </a:xfrm>
      </p:grpSpPr>
      <p:sp>
        <p:nvSpPr>
          <p:cNvPr id="8839" name="Google Shape;8839;g132fe2afda5_6_3012: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0" name="Google Shape;8840;g132fe2afda5_6_3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3"/>
        <p:cNvGrpSpPr/>
        <p:nvPr/>
      </p:nvGrpSpPr>
      <p:grpSpPr>
        <a:xfrm>
          <a:off x="0" y="0"/>
          <a:ext cx="0" cy="0"/>
          <a:chOff x="0" y="0"/>
          <a:chExt cx="0" cy="0"/>
        </a:xfrm>
      </p:grpSpPr>
      <p:sp>
        <p:nvSpPr>
          <p:cNvPr id="8854" name="Google Shape;8854;g132fe2afda5_6_3026: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5" name="Google Shape;8855;g132fe2afda5_6_3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9"/>
        <p:cNvGrpSpPr/>
        <p:nvPr/>
      </p:nvGrpSpPr>
      <p:grpSpPr>
        <a:xfrm>
          <a:off x="0" y="0"/>
          <a:ext cx="0" cy="0"/>
          <a:chOff x="0" y="0"/>
          <a:chExt cx="0" cy="0"/>
        </a:xfrm>
      </p:grpSpPr>
      <p:sp>
        <p:nvSpPr>
          <p:cNvPr id="8870" name="Google Shape;8870;g132fe2afda5_6_5021: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1" name="Google Shape;8871;g132fe2afda5_6_5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4"/>
        <p:cNvGrpSpPr/>
        <p:nvPr/>
      </p:nvGrpSpPr>
      <p:grpSpPr>
        <a:xfrm>
          <a:off x="0" y="0"/>
          <a:ext cx="0" cy="0"/>
          <a:chOff x="0" y="0"/>
          <a:chExt cx="0" cy="0"/>
        </a:xfrm>
      </p:grpSpPr>
      <p:sp>
        <p:nvSpPr>
          <p:cNvPr id="8885" name="Google Shape;8885;g132fe2afda5_6_7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6" name="Google Shape;8886;g132fe2afda5_6_7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6"/>
        <p:cNvGrpSpPr/>
        <p:nvPr/>
      </p:nvGrpSpPr>
      <p:grpSpPr>
        <a:xfrm>
          <a:off x="0" y="0"/>
          <a:ext cx="0" cy="0"/>
          <a:chOff x="0" y="0"/>
          <a:chExt cx="0" cy="0"/>
        </a:xfrm>
      </p:grpSpPr>
      <p:sp>
        <p:nvSpPr>
          <p:cNvPr id="8897" name="Google Shape;8897;g132fe2afda5_6_9007: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8" name="Google Shape;8898;g132fe2afda5_6_9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0"/>
        <p:cNvGrpSpPr/>
        <p:nvPr/>
      </p:nvGrpSpPr>
      <p:grpSpPr>
        <a:xfrm>
          <a:off x="0" y="0"/>
          <a:ext cx="0" cy="0"/>
          <a:chOff x="0" y="0"/>
          <a:chExt cx="0" cy="0"/>
        </a:xfrm>
      </p:grpSpPr>
      <p:sp>
        <p:nvSpPr>
          <p:cNvPr id="8911" name="Google Shape;8911;g1322d1d7d28_7_13208: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2" name="Google Shape;8912;g1322d1d7d28_7_13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4"/>
        <p:cNvGrpSpPr/>
        <p:nvPr/>
      </p:nvGrpSpPr>
      <p:grpSpPr>
        <a:xfrm>
          <a:off x="0" y="0"/>
          <a:ext cx="0" cy="0"/>
          <a:chOff x="0" y="0"/>
          <a:chExt cx="0" cy="0"/>
        </a:xfrm>
      </p:grpSpPr>
      <p:sp>
        <p:nvSpPr>
          <p:cNvPr id="8205" name="Google Shape;8205;g132fe2afda5_0_994: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6" name="Google Shape;8206;g132fe2afda5_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5"/>
        <p:cNvGrpSpPr/>
        <p:nvPr/>
      </p:nvGrpSpPr>
      <p:grpSpPr>
        <a:xfrm>
          <a:off x="0" y="0"/>
          <a:ext cx="0" cy="0"/>
          <a:chOff x="0" y="0"/>
          <a:chExt cx="0" cy="0"/>
        </a:xfrm>
      </p:grpSpPr>
      <p:sp>
        <p:nvSpPr>
          <p:cNvPr id="8926" name="Google Shape;8926;g1322d1d7d28_7_13222: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7" name="Google Shape;8927;g1322d1d7d28_7_13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16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0"/>
        <p:cNvGrpSpPr/>
        <p:nvPr/>
      </p:nvGrpSpPr>
      <p:grpSpPr>
        <a:xfrm>
          <a:off x="0" y="0"/>
          <a:ext cx="0" cy="0"/>
          <a:chOff x="0" y="0"/>
          <a:chExt cx="0" cy="0"/>
        </a:xfrm>
      </p:grpSpPr>
      <p:sp>
        <p:nvSpPr>
          <p:cNvPr id="8941" name="Google Shape;8941;g132fe2afda5_6_1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2" name="Google Shape;8942;g132fe2afda5_6_1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1"/>
        <p:cNvGrpSpPr/>
        <p:nvPr/>
      </p:nvGrpSpPr>
      <p:grpSpPr>
        <a:xfrm>
          <a:off x="0" y="0"/>
          <a:ext cx="0" cy="0"/>
          <a:chOff x="0" y="0"/>
          <a:chExt cx="0" cy="0"/>
        </a:xfrm>
      </p:grpSpPr>
      <p:sp>
        <p:nvSpPr>
          <p:cNvPr id="8952" name="Google Shape;8952;g1322d1d7d28_7_13246: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3" name="Google Shape;8953;g1322d1d7d28_7_13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228600" lvl="0" indent="-215900" algn="l" rtl="0">
              <a:spcBef>
                <a:spcPts val="0"/>
              </a:spcBef>
              <a:spcAft>
                <a:spcPts val="0"/>
              </a:spcAft>
              <a:buClr>
                <a:schemeClr val="dk1"/>
              </a:buClr>
              <a:buSzPts val="1600"/>
              <a:buChar char="•"/>
            </a:pPr>
            <a:r>
              <a:rPr lang="en" sz="1600">
                <a:solidFill>
                  <a:schemeClr val="dk1"/>
                </a:solidFill>
                <a:latin typeface="IBM Plex Sans"/>
                <a:ea typeface="IBM Plex Sans"/>
                <a:cs typeface="IBM Plex Sans"/>
                <a:sym typeface="IBM Plex Sans"/>
              </a:rPr>
              <a:t>Create and manage new applications using community SIG-App model.</a:t>
            </a:r>
            <a:endParaRPr sz="1600">
              <a:solidFill>
                <a:schemeClr val="dk1"/>
              </a:solidFill>
              <a:latin typeface="IBM Plex Sans"/>
              <a:ea typeface="IBM Plex Sans"/>
              <a:cs typeface="IBM Plex Sans"/>
              <a:sym typeface="IBM Plex Sans"/>
            </a:endParaRPr>
          </a:p>
          <a:p>
            <a:pPr marL="609600" lvl="0" indent="0" algn="l" rtl="0">
              <a:spcBef>
                <a:spcPts val="0"/>
              </a:spcBef>
              <a:spcAft>
                <a:spcPts val="0"/>
              </a:spcAft>
              <a:buClr>
                <a:schemeClr val="dk1"/>
              </a:buClr>
              <a:buSzPts val="1100"/>
              <a:buFont typeface="Arial"/>
              <a:buNone/>
            </a:pPr>
            <a:endParaRPr sz="1600">
              <a:solidFill>
                <a:schemeClr val="dk1"/>
              </a:solidFill>
              <a:latin typeface="IBM Plex Sans"/>
              <a:ea typeface="IBM Plex Sans"/>
              <a:cs typeface="IBM Plex Sans"/>
              <a:sym typeface="IBM Plex Sans"/>
            </a:endParaRPr>
          </a:p>
          <a:p>
            <a:pPr marL="228600" lvl="0" indent="-215900" algn="l" rtl="0">
              <a:spcBef>
                <a:spcPts val="0"/>
              </a:spcBef>
              <a:spcAft>
                <a:spcPts val="0"/>
              </a:spcAft>
              <a:buClr>
                <a:schemeClr val="dk1"/>
              </a:buClr>
              <a:buSzPts val="1600"/>
              <a:buChar char="•"/>
            </a:pPr>
            <a:r>
              <a:rPr lang="en" sz="1600">
                <a:solidFill>
                  <a:schemeClr val="dk1"/>
                </a:solidFill>
                <a:latin typeface="IBM Plex Sans"/>
                <a:ea typeface="IBM Plex Sans"/>
                <a:cs typeface="IBM Plex Sans"/>
                <a:sym typeface="IBM Plex Sans"/>
              </a:rPr>
              <a:t>Quickly socialize application using topology view.</a:t>
            </a:r>
            <a:endParaRPr sz="1600">
              <a:solidFill>
                <a:schemeClr val="dk1"/>
              </a:solidFill>
              <a:latin typeface="IBM Plex Sans"/>
              <a:ea typeface="IBM Plex Sans"/>
              <a:cs typeface="IBM Plex Sans"/>
              <a:sym typeface="IBM Plex Sans"/>
            </a:endParaRPr>
          </a:p>
          <a:p>
            <a:pPr marL="0" lvl="0" indent="0" algn="l" rtl="0">
              <a:spcBef>
                <a:spcPts val="0"/>
              </a:spcBef>
              <a:spcAft>
                <a:spcPts val="0"/>
              </a:spcAft>
              <a:buClr>
                <a:schemeClr val="dk1"/>
              </a:buClr>
              <a:buSzPts val="1100"/>
              <a:buFont typeface="Arial"/>
              <a:buNone/>
            </a:pPr>
            <a:endParaRPr sz="1600">
              <a:solidFill>
                <a:schemeClr val="dk1"/>
              </a:solidFill>
              <a:latin typeface="IBM Plex Sans"/>
              <a:ea typeface="IBM Plex Sans"/>
              <a:cs typeface="IBM Plex Sans"/>
              <a:sym typeface="IBM Plex Sans"/>
            </a:endParaRPr>
          </a:p>
          <a:p>
            <a:pPr marL="228600" lvl="0" indent="-215900" algn="l" rtl="0">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Deploy an application to “N” number of clusters using a subscription model.</a:t>
            </a:r>
            <a:endParaRPr sz="1600">
              <a:solidFill>
                <a:schemeClr val="dk1"/>
              </a:solidFill>
              <a:latin typeface="IBM Plex Sans"/>
              <a:ea typeface="IBM Plex Sans"/>
              <a:cs typeface="IBM Plex Sans"/>
              <a:sym typeface="IBM Plex Sans"/>
            </a:endParaRPr>
          </a:p>
          <a:p>
            <a:pPr marL="609600" lvl="0" indent="0" algn="l" rtl="0">
              <a:spcBef>
                <a:spcPts val="0"/>
              </a:spcBef>
              <a:spcAft>
                <a:spcPts val="0"/>
              </a:spcAft>
              <a:buClr>
                <a:schemeClr val="dk1"/>
              </a:buClr>
              <a:buSzPts val="1100"/>
              <a:buFont typeface="Arial"/>
              <a:buNone/>
            </a:pPr>
            <a:endParaRPr sz="1600">
              <a:solidFill>
                <a:schemeClr val="dk1"/>
              </a:solidFill>
              <a:latin typeface="IBM Plex Sans"/>
              <a:ea typeface="IBM Plex Sans"/>
              <a:cs typeface="IBM Plex Sans"/>
              <a:sym typeface="IBM Plex Sans"/>
            </a:endParaRPr>
          </a:p>
          <a:p>
            <a:pPr marL="228600" lvl="0" indent="-215900" algn="l" rtl="0">
              <a:spcBef>
                <a:spcPts val="0"/>
              </a:spcBef>
              <a:spcAft>
                <a:spcPts val="0"/>
              </a:spcAft>
              <a:buClr>
                <a:schemeClr val="dk1"/>
              </a:buClr>
              <a:buSzPts val="1600"/>
              <a:buChar char="•"/>
            </a:pPr>
            <a:r>
              <a:rPr lang="en" sz="1600">
                <a:solidFill>
                  <a:schemeClr val="dk1"/>
                </a:solidFill>
                <a:latin typeface="IBM Plex Sans"/>
                <a:ea typeface="IBM Plex Sans"/>
                <a:cs typeface="IBM Plex Sans"/>
                <a:sym typeface="IBM Plex Sans"/>
              </a:rPr>
              <a:t>Auto-generated monitoring dashboards that update based on deployment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8"/>
        <p:cNvGrpSpPr/>
        <p:nvPr/>
      </p:nvGrpSpPr>
      <p:grpSpPr>
        <a:xfrm>
          <a:off x="0" y="0"/>
          <a:ext cx="0" cy="0"/>
          <a:chOff x="0" y="0"/>
          <a:chExt cx="0" cy="0"/>
        </a:xfrm>
      </p:grpSpPr>
      <p:sp>
        <p:nvSpPr>
          <p:cNvPr id="8969" name="Google Shape;8969;g1322d1d7d28_7_13262: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0" name="Google Shape;8970;g1322d1d7d28_7_1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Time Window:</a:t>
            </a:r>
            <a:br>
              <a:rPr lang="en">
                <a:solidFill>
                  <a:schemeClr val="dk1"/>
                </a:solidFill>
              </a:rPr>
            </a:br>
            <a:r>
              <a:rPr lang="en">
                <a:solidFill>
                  <a:schemeClr val="dk1"/>
                </a:solidFill>
              </a:rPr>
              <a:t>Specific multiple time windows across any set of days in the week.</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Example</a:t>
            </a:r>
            <a:r>
              <a:rPr lang="en">
                <a:solidFill>
                  <a:schemeClr val="dk1"/>
                </a:solidFill>
              </a:rPr>
              <a:t>: Upgrade or deployment of the Guestbook Application Helm Chart will only occur on Sundays at 1:00am EST</a:t>
            </a:r>
            <a:endParaRPr>
              <a:solidFill>
                <a:schemeClr val="dk1"/>
              </a:solidFill>
            </a:endParaRPr>
          </a:p>
          <a:p>
            <a:pPr marL="0" lvl="0" indent="0" algn="l" rtl="0">
              <a:spcBef>
                <a:spcPts val="0"/>
              </a:spcBef>
              <a:spcAft>
                <a:spcPts val="0"/>
              </a:spcAft>
              <a:buNone/>
            </a:pPr>
            <a:r>
              <a:rPr lang="en">
                <a:solidFill>
                  <a:schemeClr val="dk1"/>
                </a:solidFill>
              </a:rPr>
              <a:t>Note: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You can define the timezone you wish to use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You can define multiple windows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You can choose multiple days (same windows are applied on each selected day)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time window marks the initiation of a desired state change, after the window has passed, no more changes will be initiated, but those in flight are allowed to complete</a:t>
            </a:r>
            <a:endParaRPr>
              <a:solidFill>
                <a:schemeClr val="dk1"/>
              </a:solidFill>
            </a:endParaRPr>
          </a:p>
          <a:p>
            <a:pPr marL="0" lvl="0" indent="0" algn="l" rtl="0">
              <a:spcBef>
                <a:spcPts val="0"/>
              </a:spcBef>
              <a:spcAft>
                <a:spcPts val="0"/>
              </a:spcAft>
              <a:buNone/>
            </a:pPr>
            <a:r>
              <a:rPr lang="en" b="1">
                <a:solidFill>
                  <a:schemeClr val="dk1"/>
                </a:solidFill>
              </a:rPr>
              <a:t>Rolling Update:</a:t>
            </a:r>
            <a:endParaRPr>
              <a:solidFill>
                <a:schemeClr val="dk1"/>
              </a:solidFill>
            </a:endParaRPr>
          </a:p>
          <a:p>
            <a:pPr marL="0" lvl="0" indent="0" algn="l" rtl="0">
              <a:spcBef>
                <a:spcPts val="0"/>
              </a:spcBef>
              <a:spcAft>
                <a:spcPts val="0"/>
              </a:spcAft>
              <a:buNone/>
            </a:pPr>
            <a:r>
              <a:rPr lang="en">
                <a:solidFill>
                  <a:schemeClr val="dk1"/>
                </a:solidFill>
              </a:rPr>
              <a:t>By specifying a percentage, the active change in Kubernetes resource state is limited to the defined percentage.</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Example</a:t>
            </a:r>
            <a:r>
              <a:rPr lang="en">
                <a:solidFill>
                  <a:schemeClr val="dk1"/>
                </a:solidFill>
              </a:rPr>
              <a:t>: 100 clusters receiving a rolling update of 10% will only ever see 10 clusters updating their resources at a given 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Combine these two capabilities to dictate the roll out of resources across your clusters!</a:t>
            </a:r>
            <a:endParaRPr b="1">
              <a:solidFill>
                <a:schemeClr val="dk1"/>
              </a:solidFill>
            </a:endParaRPr>
          </a:p>
          <a:p>
            <a:pPr marL="60960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0"/>
        <p:cNvGrpSpPr/>
        <p:nvPr/>
      </p:nvGrpSpPr>
      <p:grpSpPr>
        <a:xfrm>
          <a:off x="0" y="0"/>
          <a:ext cx="0" cy="0"/>
          <a:chOff x="0" y="0"/>
          <a:chExt cx="0" cy="0"/>
        </a:xfrm>
      </p:grpSpPr>
      <p:sp>
        <p:nvSpPr>
          <p:cNvPr id="9021" name="Google Shape;9021;g1322d1d7d28_7_13313: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2" name="Google Shape;9022;g1322d1d7d28_7_13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228600" lvl="0" indent="-215900" algn="l" rtl="0">
              <a:spcBef>
                <a:spcPts val="0"/>
              </a:spcBef>
              <a:spcAft>
                <a:spcPts val="0"/>
              </a:spcAft>
              <a:buClr>
                <a:schemeClr val="dk1"/>
              </a:buClr>
              <a:buSzPts val="1600"/>
              <a:buChar char="•"/>
            </a:pPr>
            <a:r>
              <a:rPr lang="en" sz="1600">
                <a:solidFill>
                  <a:schemeClr val="dk1"/>
                </a:solidFill>
                <a:latin typeface="IBM Plex Sans"/>
                <a:ea typeface="IBM Plex Sans"/>
                <a:cs typeface="IBM Plex Sans"/>
                <a:sym typeface="IBM Plex Sans"/>
              </a:rPr>
              <a:t>Create and manage new applications using community SIG-App model.</a:t>
            </a:r>
            <a:endParaRPr sz="1600">
              <a:solidFill>
                <a:schemeClr val="dk1"/>
              </a:solidFill>
              <a:latin typeface="IBM Plex Sans"/>
              <a:ea typeface="IBM Plex Sans"/>
              <a:cs typeface="IBM Plex Sans"/>
              <a:sym typeface="IBM Plex Sans"/>
            </a:endParaRPr>
          </a:p>
          <a:p>
            <a:pPr marL="609600" lvl="0" indent="0" algn="l" rtl="0">
              <a:spcBef>
                <a:spcPts val="0"/>
              </a:spcBef>
              <a:spcAft>
                <a:spcPts val="0"/>
              </a:spcAft>
              <a:buClr>
                <a:schemeClr val="dk1"/>
              </a:buClr>
              <a:buSzPts val="1100"/>
              <a:buFont typeface="Arial"/>
              <a:buNone/>
            </a:pPr>
            <a:endParaRPr sz="1600">
              <a:solidFill>
                <a:schemeClr val="dk1"/>
              </a:solidFill>
              <a:latin typeface="IBM Plex Sans"/>
              <a:ea typeface="IBM Plex Sans"/>
              <a:cs typeface="IBM Plex Sans"/>
              <a:sym typeface="IBM Plex Sans"/>
            </a:endParaRPr>
          </a:p>
          <a:p>
            <a:pPr marL="228600" lvl="0" indent="-215900" algn="l" rtl="0">
              <a:spcBef>
                <a:spcPts val="0"/>
              </a:spcBef>
              <a:spcAft>
                <a:spcPts val="0"/>
              </a:spcAft>
              <a:buClr>
                <a:schemeClr val="dk1"/>
              </a:buClr>
              <a:buSzPts val="1600"/>
              <a:buChar char="•"/>
            </a:pPr>
            <a:r>
              <a:rPr lang="en" sz="1600">
                <a:solidFill>
                  <a:schemeClr val="dk1"/>
                </a:solidFill>
                <a:latin typeface="IBM Plex Sans"/>
                <a:ea typeface="IBM Plex Sans"/>
                <a:cs typeface="IBM Plex Sans"/>
                <a:sym typeface="IBM Plex Sans"/>
              </a:rPr>
              <a:t>Quickly socialize application using topology view.</a:t>
            </a:r>
            <a:endParaRPr sz="1600">
              <a:solidFill>
                <a:schemeClr val="dk1"/>
              </a:solidFill>
              <a:latin typeface="IBM Plex Sans"/>
              <a:ea typeface="IBM Plex Sans"/>
              <a:cs typeface="IBM Plex Sans"/>
              <a:sym typeface="IBM Plex Sans"/>
            </a:endParaRPr>
          </a:p>
          <a:p>
            <a:pPr marL="0" lvl="0" indent="0" algn="l" rtl="0">
              <a:spcBef>
                <a:spcPts val="0"/>
              </a:spcBef>
              <a:spcAft>
                <a:spcPts val="0"/>
              </a:spcAft>
              <a:buClr>
                <a:schemeClr val="dk1"/>
              </a:buClr>
              <a:buSzPts val="1100"/>
              <a:buFont typeface="Arial"/>
              <a:buNone/>
            </a:pPr>
            <a:endParaRPr sz="1600">
              <a:solidFill>
                <a:schemeClr val="dk1"/>
              </a:solidFill>
              <a:latin typeface="IBM Plex Sans"/>
              <a:ea typeface="IBM Plex Sans"/>
              <a:cs typeface="IBM Plex Sans"/>
              <a:sym typeface="IBM Plex Sans"/>
            </a:endParaRPr>
          </a:p>
          <a:p>
            <a:pPr marL="228600" lvl="0" indent="-215900" algn="l" rtl="0">
              <a:spcBef>
                <a:spcPts val="0"/>
              </a:spcBef>
              <a:spcAft>
                <a:spcPts val="0"/>
              </a:spcAft>
              <a:buClr>
                <a:schemeClr val="dk1"/>
              </a:buClr>
              <a:buSzPts val="1600"/>
              <a:buFont typeface="IBM Plex Sans"/>
              <a:buChar char="•"/>
            </a:pPr>
            <a:r>
              <a:rPr lang="en" sz="1600">
                <a:solidFill>
                  <a:schemeClr val="dk1"/>
                </a:solidFill>
                <a:latin typeface="IBM Plex Sans"/>
                <a:ea typeface="IBM Plex Sans"/>
                <a:cs typeface="IBM Plex Sans"/>
                <a:sym typeface="IBM Plex Sans"/>
              </a:rPr>
              <a:t>Deploy an application to “N” number of clusters using a subscription model.</a:t>
            </a:r>
            <a:endParaRPr sz="1600">
              <a:solidFill>
                <a:schemeClr val="dk1"/>
              </a:solidFill>
              <a:latin typeface="IBM Plex Sans"/>
              <a:ea typeface="IBM Plex Sans"/>
              <a:cs typeface="IBM Plex Sans"/>
              <a:sym typeface="IBM Plex Sans"/>
            </a:endParaRPr>
          </a:p>
          <a:p>
            <a:pPr marL="609600" lvl="0" indent="0" algn="l" rtl="0">
              <a:spcBef>
                <a:spcPts val="0"/>
              </a:spcBef>
              <a:spcAft>
                <a:spcPts val="0"/>
              </a:spcAft>
              <a:buClr>
                <a:schemeClr val="dk1"/>
              </a:buClr>
              <a:buSzPts val="1100"/>
              <a:buFont typeface="Arial"/>
              <a:buNone/>
            </a:pPr>
            <a:endParaRPr sz="1600">
              <a:solidFill>
                <a:schemeClr val="dk1"/>
              </a:solidFill>
              <a:latin typeface="IBM Plex Sans"/>
              <a:ea typeface="IBM Plex Sans"/>
              <a:cs typeface="IBM Plex Sans"/>
              <a:sym typeface="IBM Plex Sans"/>
            </a:endParaRPr>
          </a:p>
          <a:p>
            <a:pPr marL="228600" lvl="0" indent="-215900" algn="l" rtl="0">
              <a:spcBef>
                <a:spcPts val="0"/>
              </a:spcBef>
              <a:spcAft>
                <a:spcPts val="0"/>
              </a:spcAft>
              <a:buClr>
                <a:schemeClr val="dk1"/>
              </a:buClr>
              <a:buSzPts val="1600"/>
              <a:buChar char="•"/>
            </a:pPr>
            <a:r>
              <a:rPr lang="en" sz="1600">
                <a:solidFill>
                  <a:schemeClr val="dk1"/>
                </a:solidFill>
                <a:latin typeface="IBM Plex Sans"/>
                <a:ea typeface="IBM Plex Sans"/>
                <a:cs typeface="IBM Plex Sans"/>
                <a:sym typeface="IBM Plex Sans"/>
              </a:rPr>
              <a:t>Auto-generated monitoring dashboards that update based on deployment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7"/>
        <p:cNvGrpSpPr/>
        <p:nvPr/>
      </p:nvGrpSpPr>
      <p:grpSpPr>
        <a:xfrm>
          <a:off x="0" y="0"/>
          <a:ext cx="0" cy="0"/>
          <a:chOff x="0" y="0"/>
          <a:chExt cx="0" cy="0"/>
        </a:xfrm>
      </p:grpSpPr>
      <p:sp>
        <p:nvSpPr>
          <p:cNvPr id="9038" name="Google Shape;9038;g132fe2afda5_6_16421: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9" name="Google Shape;9039;g132fe2afda5_6_16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4"/>
        <p:cNvGrpSpPr/>
        <p:nvPr/>
      </p:nvGrpSpPr>
      <p:grpSpPr>
        <a:xfrm>
          <a:off x="0" y="0"/>
          <a:ext cx="0" cy="0"/>
          <a:chOff x="0" y="0"/>
          <a:chExt cx="0" cy="0"/>
        </a:xfrm>
      </p:grpSpPr>
      <p:sp>
        <p:nvSpPr>
          <p:cNvPr id="9045" name="Google Shape;9045;g214fd86c96c_0_84: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6" name="Google Shape;9046;g214fd86c96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Enterprise organizations need to manage across a multicluster and multicloud environment</a:t>
            </a:r>
            <a:endParaRPr>
              <a:solidFill>
                <a:schemeClr val="dk1"/>
              </a:solidFill>
              <a:latin typeface="Red Hat Display"/>
              <a:ea typeface="Red Hat Display"/>
              <a:cs typeface="Red Hat Display"/>
              <a:sym typeface="Red Hat Display"/>
            </a:endParaRPr>
          </a:p>
          <a:p>
            <a:pPr marL="457200" lvl="0" indent="-317500" algn="l" rtl="0">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Red Hat provides solutions to address these challenges</a:t>
            </a:r>
            <a:endParaRPr>
              <a:solidFill>
                <a:schemeClr val="dk1"/>
              </a:solidFill>
              <a:latin typeface="Red Hat Display"/>
              <a:ea typeface="Red Hat Display"/>
              <a:cs typeface="Red Hat Display"/>
              <a:sym typeface="Red Hat Display"/>
            </a:endParaRPr>
          </a:p>
          <a:p>
            <a:pPr marL="914400" lvl="1" indent="-317500" algn="l" rtl="0">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Can I monitor multiple clusters &amp; drive updates? (Advanced Cluster Management allows you to monitor all your clusters, update cluster configurations and drive upgrades )</a:t>
            </a:r>
            <a:endParaRPr>
              <a:solidFill>
                <a:schemeClr val="dk1"/>
              </a:solidFill>
              <a:latin typeface="Red Hat Display"/>
              <a:ea typeface="Red Hat Display"/>
              <a:cs typeface="Red Hat Display"/>
              <a:sym typeface="Red Hat Display"/>
            </a:endParaRPr>
          </a:p>
          <a:p>
            <a:pPr marL="914400" lvl="1" indent="-317500" algn="l" rtl="0">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Can I deploy apps to multiple clusters? (Advanced Cluster Management lets you deploy apps to multiple clusters from a single interface)</a:t>
            </a:r>
            <a:endParaRPr>
              <a:solidFill>
                <a:schemeClr val="dk1"/>
              </a:solidFill>
              <a:latin typeface="Red Hat Display"/>
              <a:ea typeface="Red Hat Display"/>
              <a:cs typeface="Red Hat Display"/>
              <a:sym typeface="Red Hat Display"/>
            </a:endParaRPr>
          </a:p>
          <a:p>
            <a:pPr marL="914400" lvl="1" indent="-317500" algn="l" rtl="0">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Are my images free from vulnerabilities? (Advanced Cluster Security integrates with Clair to provide image scanning and vulnerability detection)</a:t>
            </a:r>
            <a:endParaRPr>
              <a:solidFill>
                <a:schemeClr val="dk1"/>
              </a:solidFill>
              <a:latin typeface="Red Hat Display"/>
              <a:ea typeface="Red Hat Display"/>
              <a:cs typeface="Red Hat Display"/>
              <a:sym typeface="Red Hat Display"/>
            </a:endParaRPr>
          </a:p>
          <a:p>
            <a:pPr marL="914400" lvl="1" indent="-317500" algn="l" rtl="0">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Are all my clusters compliant with our security policies? (Advanced Cluster Security allows you to monitor cluster security policies like CIS, PCI, HIPAA and more)</a:t>
            </a:r>
            <a:endParaRPr>
              <a:solidFill>
                <a:schemeClr val="dk1"/>
              </a:solidFill>
              <a:latin typeface="Red Hat Display"/>
              <a:ea typeface="Red Hat Display"/>
              <a:cs typeface="Red Hat Display"/>
              <a:sym typeface="Red Hat Display"/>
            </a:endParaRPr>
          </a:p>
          <a:p>
            <a:pPr marL="914400" lvl="1" indent="-317500" algn="l" rtl="0">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How can I store images for connected &amp; disconnected users? (Red Hat Quay provides a global registry to manage images across all your environments)</a:t>
            </a:r>
            <a:endParaRPr>
              <a:solidFill>
                <a:schemeClr val="dk1"/>
              </a:solidFill>
              <a:latin typeface="Red Hat Display"/>
              <a:ea typeface="Red Hat Display"/>
              <a:cs typeface="Red Hat Display"/>
              <a:sym typeface="Red Hat Display"/>
            </a:endParaRPr>
          </a:p>
          <a:p>
            <a:pPr marL="914400" lvl="1" indent="-317500" algn="l" rtl="0">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Can I integrate security into our dev process? (ACS &amp; Quay integrate with OpenShift to let you shift security left into your dev process and enable DevSecOps)</a:t>
            </a:r>
            <a:endParaRPr>
              <a:solidFill>
                <a:schemeClr val="dk1"/>
              </a:solidFill>
              <a:latin typeface="Red Hat Display"/>
              <a:ea typeface="Red Hat Display"/>
              <a:cs typeface="Red Hat Display"/>
              <a:sym typeface="Red Hat Display"/>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5"/>
        <p:cNvGrpSpPr/>
        <p:nvPr/>
      </p:nvGrpSpPr>
      <p:grpSpPr>
        <a:xfrm>
          <a:off x="0" y="0"/>
          <a:ext cx="0" cy="0"/>
          <a:chOff x="0" y="0"/>
          <a:chExt cx="0" cy="0"/>
        </a:xfrm>
      </p:grpSpPr>
      <p:sp>
        <p:nvSpPr>
          <p:cNvPr id="9106" name="Google Shape;9106;g132fe2afda5_6_13103: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7" name="Google Shape;9107;g132fe2afda5_6_13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Red Hat Text Medium"/>
                <a:ea typeface="Red Hat Text Medium"/>
                <a:cs typeface="Red Hat Text Medium"/>
                <a:sym typeface="Red Hat Text Medium"/>
              </a:rPr>
              <a:t>Run</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Cluster services : metrics, chargeback, registry, logging</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Advanced infrastructure functionality</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Dev services: dev tools, automated builds, CI/CD, IDE</a:t>
            </a: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a:solidFill>
                  <a:schemeClr val="accent1"/>
                </a:solidFill>
                <a:latin typeface="Red Hat Text Medium"/>
                <a:ea typeface="Red Hat Text Medium"/>
                <a:cs typeface="Red Hat Text Medium"/>
                <a:sym typeface="Red Hat Text Medium"/>
              </a:rPr>
              <a:t>Manage</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Multicluster and Kubernetes lifecycle management</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Policy-based governance, risk, and compliance</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Application lifecycle management</a:t>
            </a:r>
            <a:endParaRPr>
              <a:solidFill>
                <a:schemeClr val="dk1"/>
              </a:solidFill>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 ODF integration for Disaster Recovery of stateful apps</a:t>
            </a: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a:solidFill>
                  <a:schemeClr val="accent1"/>
                </a:solidFill>
                <a:latin typeface="Red Hat Text Medium"/>
                <a:ea typeface="Red Hat Text Medium"/>
                <a:cs typeface="Red Hat Text Medium"/>
                <a:sym typeface="Red Hat Text Medium"/>
              </a:rPr>
              <a:t>Automate</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Configuration management</a:t>
            </a: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a:solidFill>
                  <a:schemeClr val="dk1"/>
                </a:solidFill>
                <a:latin typeface="Red Hat Text"/>
                <a:ea typeface="Red Hat Text"/>
                <a:cs typeface="Red Hat Text"/>
                <a:sym typeface="Red Hat Text"/>
              </a:rPr>
              <a:t>• Workflow orchestration</a:t>
            </a: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a:solidFill>
                  <a:schemeClr val="dk1"/>
                </a:solidFill>
                <a:latin typeface="Red Hat Text"/>
                <a:ea typeface="Red Hat Text"/>
                <a:cs typeface="Red Hat Text"/>
                <a:sym typeface="Red Hat Text"/>
              </a:rPr>
              <a:t>• Network and security automation</a:t>
            </a: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a:solidFill>
                  <a:schemeClr val="dk1"/>
                </a:solidFill>
                <a:latin typeface="Red Hat Text"/>
                <a:ea typeface="Red Hat Text"/>
                <a:cs typeface="Red Hat Text"/>
                <a:sym typeface="Red Hat Text"/>
              </a:rPr>
              <a:t>• Automation analytics</a:t>
            </a: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a:solidFill>
                  <a:schemeClr val="dk1"/>
                </a:solidFill>
                <a:latin typeface="Red Hat Text"/>
                <a:ea typeface="Red Hat Text"/>
                <a:cs typeface="Red Hat Text"/>
                <a:sym typeface="Red Hat Text"/>
              </a:rPr>
              <a:t>• Certified content</a:t>
            </a: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a:solidFill>
                  <a:schemeClr val="dk1"/>
                </a:solidFill>
                <a:latin typeface="Red Hat Text"/>
                <a:ea typeface="Red Hat Text"/>
                <a:cs typeface="Red Hat Text"/>
                <a:sym typeface="Red Hat Text"/>
              </a:rPr>
              <a:t>• Automation services catalog</a:t>
            </a: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a:solidFill>
                  <a:schemeClr val="accent1"/>
                </a:solidFill>
                <a:latin typeface="Red Hat Text Medium"/>
                <a:ea typeface="Red Hat Text Medium"/>
                <a:cs typeface="Red Hat Text Medium"/>
                <a:sym typeface="Red Hat Text Medium"/>
              </a:rPr>
              <a:t>Observe</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Red Hat Insights</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Cost management</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Connected customer experience</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 Subscription watch  </a:t>
            </a:r>
            <a:endParaRPr>
              <a:solidFill>
                <a:schemeClr val="dk1"/>
              </a:solidFill>
              <a:latin typeface="Red Hat Text"/>
              <a:ea typeface="Red Hat Text"/>
              <a:cs typeface="Red Hat Text"/>
              <a:sym typeface="Red Hat Tex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2"/>
        <p:cNvGrpSpPr/>
        <p:nvPr/>
      </p:nvGrpSpPr>
      <p:grpSpPr>
        <a:xfrm>
          <a:off x="0" y="0"/>
          <a:ext cx="0" cy="0"/>
          <a:chOff x="0" y="0"/>
          <a:chExt cx="0" cy="0"/>
        </a:xfrm>
      </p:grpSpPr>
      <p:sp>
        <p:nvSpPr>
          <p:cNvPr id="9133" name="Google Shape;9133;g15369d33548_1_2125: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4" name="Google Shape;9134;g15369d33548_1_2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9"/>
        <p:cNvGrpSpPr/>
        <p:nvPr/>
      </p:nvGrpSpPr>
      <p:grpSpPr>
        <a:xfrm>
          <a:off x="0" y="0"/>
          <a:ext cx="0" cy="0"/>
          <a:chOff x="0" y="0"/>
          <a:chExt cx="0" cy="0"/>
        </a:xfrm>
      </p:grpSpPr>
      <p:sp>
        <p:nvSpPr>
          <p:cNvPr id="9140" name="Google Shape;9140;g2cbab1d52ac_1_874: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1" name="Google Shape;9141;g2cbab1d52ac_1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 Hat Advanced Cluster Management continues to work towards solving &amp; providing governance for configuration management:</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Policy compliance history</a:t>
            </a:r>
            <a:endParaRPr/>
          </a:p>
          <a:p>
            <a:pPr marL="914400" lvl="1" indent="-317500" algn="l" rtl="0">
              <a:spcBef>
                <a:spcPts val="0"/>
              </a:spcBef>
              <a:spcAft>
                <a:spcPts val="0"/>
              </a:spcAft>
              <a:buSzPts val="1400"/>
              <a:buChar char="-"/>
            </a:pPr>
            <a:r>
              <a:rPr lang="en"/>
              <a:t>Tech Preview. API only.  List historical events related to policy compliance for clusters across your fleet.  Data is stored in a postgresql database</a:t>
            </a:r>
            <a:endParaRPr/>
          </a:p>
          <a:p>
            <a:pPr marL="457200" lvl="0" indent="-317500" algn="l" rtl="0">
              <a:spcBef>
                <a:spcPts val="0"/>
              </a:spcBef>
              <a:spcAft>
                <a:spcPts val="0"/>
              </a:spcAft>
              <a:buSzPts val="1400"/>
              <a:buChar char="-"/>
            </a:pPr>
            <a:r>
              <a:rPr lang="en"/>
              <a:t>OperatorPolicy</a:t>
            </a:r>
            <a:endParaRPr/>
          </a:p>
          <a:p>
            <a:pPr marL="914400" lvl="1" indent="-317500" algn="l" rtl="0">
              <a:spcBef>
                <a:spcPts val="0"/>
              </a:spcBef>
              <a:spcAft>
                <a:spcPts val="0"/>
              </a:spcAft>
              <a:buSzPts val="1400"/>
              <a:buChar char="-"/>
            </a:pPr>
            <a:r>
              <a:rPr lang="en"/>
              <a:t>Tech Preview. API only.  A native API for installing and managing OLM operators at scale across a fleet of clusters.</a:t>
            </a:r>
            <a:endParaRPr/>
          </a:p>
          <a:p>
            <a:pPr marL="457200" lvl="0" indent="-317500" algn="l" rtl="0">
              <a:spcBef>
                <a:spcPts val="0"/>
              </a:spcBef>
              <a:spcAft>
                <a:spcPts val="0"/>
              </a:spcAft>
              <a:buSzPts val="1400"/>
              <a:buChar char="-"/>
            </a:pPr>
            <a:r>
              <a:rPr lang="en"/>
              <a:t>Gatekeeper 3.14</a:t>
            </a:r>
            <a:endParaRPr/>
          </a:p>
          <a:p>
            <a:pPr marL="914400" lvl="1" indent="-317500" algn="l" rtl="0">
              <a:spcBef>
                <a:spcPts val="0"/>
              </a:spcBef>
              <a:spcAft>
                <a:spcPts val="0"/>
              </a:spcAft>
              <a:buSzPts val="1400"/>
              <a:buChar char="-"/>
            </a:pPr>
            <a:r>
              <a:rPr lang="en"/>
              <a:t>Keeping in line with the latest community release of Gatekeeper, additional configurability of the operator provided.</a:t>
            </a:r>
            <a:endParaRPr/>
          </a:p>
          <a:p>
            <a:pPr marL="457200" lvl="0" indent="-317500" algn="l" rtl="0">
              <a:spcBef>
                <a:spcPts val="0"/>
              </a:spcBef>
              <a:spcAft>
                <a:spcPts val="0"/>
              </a:spcAft>
              <a:buSzPts val="1400"/>
              <a:buChar char="-"/>
            </a:pPr>
            <a:r>
              <a:rPr lang="en"/>
              <a:t>Improved debugging of policy violations</a:t>
            </a:r>
            <a:endParaRPr/>
          </a:p>
          <a:p>
            <a:pPr marL="914400" lvl="1" indent="-317500" algn="l" rtl="0">
              <a:spcBef>
                <a:spcPts val="0"/>
              </a:spcBef>
              <a:spcAft>
                <a:spcPts val="0"/>
              </a:spcAft>
              <a:buSzPts val="1400"/>
              <a:buChar char="-"/>
            </a:pPr>
            <a:r>
              <a:rPr lang="en"/>
              <a:t>Easily understand why a policy is non-compliant by being able to visualize the difference between the policy’s desired state and the actual state of the resource.</a:t>
            </a:r>
            <a:br>
              <a:rPr lang="en"/>
            </a:br>
            <a:r>
              <a:rPr lang="en"/>
              <a:t>Next slide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4"/>
        <p:cNvGrpSpPr/>
        <p:nvPr/>
      </p:nvGrpSpPr>
      <p:grpSpPr>
        <a:xfrm>
          <a:off x="0" y="0"/>
          <a:ext cx="0" cy="0"/>
          <a:chOff x="0" y="0"/>
          <a:chExt cx="0" cy="0"/>
        </a:xfrm>
      </p:grpSpPr>
      <p:sp>
        <p:nvSpPr>
          <p:cNvPr id="8215" name="Google Shape;8215;g1322d1d7d28_7_2197: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6" name="Google Shape;8216;g1322d1d7d28_7_2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g2cbab1d52ac_1_888: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6" name="Google Shape;9156;g2cbab1d52ac_1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We see ACM showing up everywhere, in customer conversations about high scale environments, application/workload deployments, operations teams and everything in between</a:t>
            </a:r>
            <a:endParaRPr/>
          </a:p>
          <a:p>
            <a:pPr marL="457200" lvl="0" indent="-317500" algn="l" rtl="0">
              <a:spcBef>
                <a:spcPts val="0"/>
              </a:spcBef>
              <a:spcAft>
                <a:spcPts val="0"/>
              </a:spcAft>
              <a:buSzPts val="1400"/>
              <a:buChar char="-"/>
            </a:pPr>
            <a:r>
              <a:rPr lang="en"/>
              <a:t>Keep your feedback coming! You can see we are listening and responding with RFEs in each release</a:t>
            </a:r>
            <a:endParaRPr/>
          </a:p>
          <a:p>
            <a:pPr marL="0" lvl="0" indent="0" algn="l" rtl="0">
              <a:spcBef>
                <a:spcPts val="0"/>
              </a:spcBef>
              <a:spcAft>
                <a:spcPts val="0"/>
              </a:spcAft>
              <a:buNone/>
            </a:pPr>
            <a:br>
              <a:rPr lang="en"/>
            </a:br>
            <a:r>
              <a:rPr lang="en"/>
              <a:t>Hand off to Quay PM (Daniel)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1"/>
        <p:cNvGrpSpPr/>
        <p:nvPr/>
      </p:nvGrpSpPr>
      <p:grpSpPr>
        <a:xfrm>
          <a:off x="0" y="0"/>
          <a:ext cx="0" cy="0"/>
          <a:chOff x="0" y="0"/>
          <a:chExt cx="0" cy="0"/>
        </a:xfrm>
      </p:grpSpPr>
      <p:sp>
        <p:nvSpPr>
          <p:cNvPr id="9172" name="Google Shape;9172;g132fe2afda5_6_21491: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3" name="Google Shape;9173;g132fe2afda5_6_21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8"/>
        <p:cNvGrpSpPr/>
        <p:nvPr/>
      </p:nvGrpSpPr>
      <p:grpSpPr>
        <a:xfrm>
          <a:off x="0" y="0"/>
          <a:ext cx="0" cy="0"/>
          <a:chOff x="0" y="0"/>
          <a:chExt cx="0" cy="0"/>
        </a:xfrm>
      </p:grpSpPr>
      <p:sp>
        <p:nvSpPr>
          <p:cNvPr id="9179" name="Google Shape;9179;g132fe2afda5_6_24380: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0" name="Google Shape;9180;g132fe2afda5_6_2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5"/>
        <p:cNvGrpSpPr/>
        <p:nvPr/>
      </p:nvGrpSpPr>
      <p:grpSpPr>
        <a:xfrm>
          <a:off x="0" y="0"/>
          <a:ext cx="0" cy="0"/>
          <a:chOff x="0" y="0"/>
          <a:chExt cx="0" cy="0"/>
        </a:xfrm>
      </p:grpSpPr>
      <p:sp>
        <p:nvSpPr>
          <p:cNvPr id="9196" name="Google Shape;9196;g2172587d831_2_2: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7" name="Google Shape;9197;g2172587d83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4"/>
        <p:cNvGrpSpPr/>
        <p:nvPr/>
      </p:nvGrpSpPr>
      <p:grpSpPr>
        <a:xfrm>
          <a:off x="0" y="0"/>
          <a:ext cx="0" cy="0"/>
          <a:chOff x="0" y="0"/>
          <a:chExt cx="0" cy="0"/>
        </a:xfrm>
      </p:grpSpPr>
      <p:sp>
        <p:nvSpPr>
          <p:cNvPr id="9215" name="Google Shape;9215;g25250646ee7_5_910: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6" name="Google Shape;9216;g25250646ee7_5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4"/>
        <p:cNvGrpSpPr/>
        <p:nvPr/>
      </p:nvGrpSpPr>
      <p:grpSpPr>
        <a:xfrm>
          <a:off x="0" y="0"/>
          <a:ext cx="0" cy="0"/>
          <a:chOff x="0" y="0"/>
          <a:chExt cx="0" cy="0"/>
        </a:xfrm>
      </p:grpSpPr>
      <p:sp>
        <p:nvSpPr>
          <p:cNvPr id="9235" name="Google Shape;9235;g25250646ee7_5_929: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6" name="Google Shape;9236;g25250646ee7_5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https://access.redhat.com/documentation/en-us/red_hat_advanced_cluster_management_for_kubernetes/2.6/html/multicluster_engine/multicluster_engine_overview</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ACM is built on top of the multicluster engine operator</a:t>
            </a:r>
            <a:endParaRPr sz="1600">
              <a:solidFill>
                <a:schemeClr val="dk1"/>
              </a:solidFill>
              <a:latin typeface="Overpass Light"/>
              <a:ea typeface="Overpass Light"/>
              <a:cs typeface="Overpass Light"/>
              <a:sym typeface="Overpass Light"/>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2"/>
        <p:cNvGrpSpPr/>
        <p:nvPr/>
      </p:nvGrpSpPr>
      <p:grpSpPr>
        <a:xfrm>
          <a:off x="0" y="0"/>
          <a:ext cx="0" cy="0"/>
          <a:chOff x="0" y="0"/>
          <a:chExt cx="0" cy="0"/>
        </a:xfrm>
      </p:grpSpPr>
      <p:sp>
        <p:nvSpPr>
          <p:cNvPr id="9263" name="Google Shape;9263;g132fe2afda5_6_24394: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4" name="Google Shape;9264;g132fe2afda5_6_24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4"/>
        <p:cNvGrpSpPr/>
        <p:nvPr/>
      </p:nvGrpSpPr>
      <p:grpSpPr>
        <a:xfrm>
          <a:off x="0" y="0"/>
          <a:ext cx="0" cy="0"/>
          <a:chOff x="0" y="0"/>
          <a:chExt cx="0" cy="0"/>
        </a:xfrm>
      </p:grpSpPr>
      <p:sp>
        <p:nvSpPr>
          <p:cNvPr id="9275" name="Google Shape;9275;g132fe2afda5_6_24405: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6" name="Google Shape;9276;g132fe2afda5_6_24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1"/>
        <p:cNvGrpSpPr/>
        <p:nvPr/>
      </p:nvGrpSpPr>
      <p:grpSpPr>
        <a:xfrm>
          <a:off x="0" y="0"/>
          <a:ext cx="0" cy="0"/>
          <a:chOff x="0" y="0"/>
          <a:chExt cx="0" cy="0"/>
        </a:xfrm>
      </p:grpSpPr>
      <p:sp>
        <p:nvSpPr>
          <p:cNvPr id="9362" name="Google Shape;9362;g132fe2afda5_6_24491: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3" name="Google Shape;9363;g132fe2afda5_6_24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DAVE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2"/>
        <p:cNvGrpSpPr/>
        <p:nvPr/>
      </p:nvGrpSpPr>
      <p:grpSpPr>
        <a:xfrm>
          <a:off x="0" y="0"/>
          <a:ext cx="0" cy="0"/>
          <a:chOff x="0" y="0"/>
          <a:chExt cx="0" cy="0"/>
        </a:xfrm>
      </p:grpSpPr>
      <p:sp>
        <p:nvSpPr>
          <p:cNvPr id="9443" name="Google Shape;9443;g132fe2afda5_6_24575: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4" name="Google Shape;9444;g132fe2afda5_6_24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4"/>
        <p:cNvGrpSpPr/>
        <p:nvPr/>
      </p:nvGrpSpPr>
      <p:grpSpPr>
        <a:xfrm>
          <a:off x="0" y="0"/>
          <a:ext cx="0" cy="0"/>
          <a:chOff x="0" y="0"/>
          <a:chExt cx="0" cy="0"/>
        </a:xfrm>
      </p:grpSpPr>
      <p:sp>
        <p:nvSpPr>
          <p:cNvPr id="8235" name="Google Shape;8235;g1322d1d7d28_7_2225: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6" name="Google Shape;8236;g1322d1d7d28_7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7"/>
        <p:cNvGrpSpPr/>
        <p:nvPr/>
      </p:nvGrpSpPr>
      <p:grpSpPr>
        <a:xfrm>
          <a:off x="0" y="0"/>
          <a:ext cx="0" cy="0"/>
          <a:chOff x="0" y="0"/>
          <a:chExt cx="0" cy="0"/>
        </a:xfrm>
      </p:grpSpPr>
      <p:sp>
        <p:nvSpPr>
          <p:cNvPr id="9528" name="Google Shape;9528;g132fe2afda5_6_24659: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9" name="Google Shape;9529;g132fe2afda5_6_24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DAVE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2"/>
        <p:cNvGrpSpPr/>
        <p:nvPr/>
      </p:nvGrpSpPr>
      <p:grpSpPr>
        <a:xfrm>
          <a:off x="0" y="0"/>
          <a:ext cx="0" cy="0"/>
          <a:chOff x="0" y="0"/>
          <a:chExt cx="0" cy="0"/>
        </a:xfrm>
      </p:grpSpPr>
      <p:sp>
        <p:nvSpPr>
          <p:cNvPr id="9613" name="Google Shape;9613;g132fe2afda5_6_27260: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4" name="Google Shape;9614;g132fe2afda5_6_27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9"/>
        <p:cNvGrpSpPr/>
        <p:nvPr/>
      </p:nvGrpSpPr>
      <p:grpSpPr>
        <a:xfrm>
          <a:off x="0" y="0"/>
          <a:ext cx="0" cy="0"/>
          <a:chOff x="0" y="0"/>
          <a:chExt cx="0" cy="0"/>
        </a:xfrm>
      </p:grpSpPr>
      <p:sp>
        <p:nvSpPr>
          <p:cNvPr id="9620" name="Google Shape;9620;g132fe2afda5_6_29052: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1" name="Google Shape;9621;g132fe2afda5_6_29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0"/>
        <p:cNvGrpSpPr/>
        <p:nvPr/>
      </p:nvGrpSpPr>
      <p:grpSpPr>
        <a:xfrm>
          <a:off x="0" y="0"/>
          <a:ext cx="0" cy="0"/>
          <a:chOff x="0" y="0"/>
          <a:chExt cx="0" cy="0"/>
        </a:xfrm>
      </p:grpSpPr>
      <p:sp>
        <p:nvSpPr>
          <p:cNvPr id="9631" name="Google Shape;9631;g207cf9b247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2" name="Google Shape;9632;g207cf9b247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1"/>
        <p:cNvGrpSpPr/>
        <p:nvPr/>
      </p:nvGrpSpPr>
      <p:grpSpPr>
        <a:xfrm>
          <a:off x="0" y="0"/>
          <a:ext cx="0" cy="0"/>
          <a:chOff x="0" y="0"/>
          <a:chExt cx="0" cy="0"/>
        </a:xfrm>
      </p:grpSpPr>
      <p:sp>
        <p:nvSpPr>
          <p:cNvPr id="9642" name="Google Shape;9642;ge721240335_0_6667: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3" name="Google Shape;9643;ge721240335_0_6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7"/>
        <p:cNvGrpSpPr/>
        <p:nvPr/>
      </p:nvGrpSpPr>
      <p:grpSpPr>
        <a:xfrm>
          <a:off x="0" y="0"/>
          <a:ext cx="0" cy="0"/>
          <a:chOff x="0" y="0"/>
          <a:chExt cx="0" cy="0"/>
        </a:xfrm>
      </p:grpSpPr>
      <p:sp>
        <p:nvSpPr>
          <p:cNvPr id="9648" name="Google Shape;9648;ge721240335_0_6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9" name="Google Shape;9649;ge721240335_0_6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9"/>
        <p:cNvGrpSpPr/>
        <p:nvPr/>
      </p:nvGrpSpPr>
      <p:grpSpPr>
        <a:xfrm>
          <a:off x="0" y="0"/>
          <a:ext cx="0" cy="0"/>
          <a:chOff x="0" y="0"/>
          <a:chExt cx="0" cy="0"/>
        </a:xfrm>
      </p:grpSpPr>
      <p:sp>
        <p:nvSpPr>
          <p:cNvPr id="9670" name="Google Shape;9670;ge721240335_0_6693: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1" name="Google Shape;9671;ge721240335_0_6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This is a high level of what we’re seeking to do in our initial offering: Ideate through a discovery, Design through a Design Sprint or Domain Modelling session, build and iterate on an MVP.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Day 2 scaled delivery will vary by scoped project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1"/>
        <p:cNvGrpSpPr/>
        <p:nvPr/>
      </p:nvGrpSpPr>
      <p:grpSpPr>
        <a:xfrm>
          <a:off x="0" y="0"/>
          <a:ext cx="0" cy="0"/>
          <a:chOff x="0" y="0"/>
          <a:chExt cx="0" cy="0"/>
        </a:xfrm>
      </p:grpSpPr>
      <p:sp>
        <p:nvSpPr>
          <p:cNvPr id="9712" name="Google Shape;9712;g132fe2afda5_6_30850: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3" name="Google Shape;9713;g132fe2afda5_6_30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8"/>
        <p:cNvGrpSpPr/>
        <p:nvPr/>
      </p:nvGrpSpPr>
      <p:grpSpPr>
        <a:xfrm>
          <a:off x="0" y="0"/>
          <a:ext cx="0" cy="0"/>
          <a:chOff x="0" y="0"/>
          <a:chExt cx="0" cy="0"/>
        </a:xfrm>
      </p:grpSpPr>
      <p:sp>
        <p:nvSpPr>
          <p:cNvPr id="9719" name="Google Shape;9719;g132fe2afda5_6_30856: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0" name="Google Shape;9720;g132fe2afda5_6_30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5"/>
        <p:cNvGrpSpPr/>
        <p:nvPr/>
      </p:nvGrpSpPr>
      <p:grpSpPr>
        <a:xfrm>
          <a:off x="0" y="0"/>
          <a:ext cx="0" cy="0"/>
          <a:chOff x="0" y="0"/>
          <a:chExt cx="0" cy="0"/>
        </a:xfrm>
      </p:grpSpPr>
      <p:sp>
        <p:nvSpPr>
          <p:cNvPr id="9726" name="Google Shape;9726;g132fe2afda5_6_35076: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7" name="Google Shape;9727;g132fe2afda5_6_3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6"/>
        <p:cNvGrpSpPr/>
        <p:nvPr/>
      </p:nvGrpSpPr>
      <p:grpSpPr>
        <a:xfrm>
          <a:off x="0" y="0"/>
          <a:ext cx="0" cy="0"/>
          <a:chOff x="0" y="0"/>
          <a:chExt cx="0" cy="0"/>
        </a:xfrm>
      </p:grpSpPr>
      <p:sp>
        <p:nvSpPr>
          <p:cNvPr id="8247" name="Google Shape;8247;g1322d1d7d28_7_2236: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8" name="Google Shape;8248;g1322d1d7d28_7_2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7"/>
        <p:cNvGrpSpPr/>
        <p:nvPr/>
      </p:nvGrpSpPr>
      <p:grpSpPr>
        <a:xfrm>
          <a:off x="0" y="0"/>
          <a:ext cx="0" cy="0"/>
          <a:chOff x="0" y="0"/>
          <a:chExt cx="0" cy="0"/>
        </a:xfrm>
      </p:grpSpPr>
      <p:sp>
        <p:nvSpPr>
          <p:cNvPr id="9738" name="Google Shape;9738;g132fe2afda5_6_35087:notes"/>
          <p:cNvSpPr>
            <a:spLocks noGrp="1" noRot="1" noChangeAspect="1"/>
          </p:cNvSpPr>
          <p:nvPr>
            <p:ph type="sldImg" idx="2"/>
          </p:nvPr>
        </p:nvSpPr>
        <p:spPr>
          <a:xfrm>
            <a:off x="3810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39" name="Google Shape;9739;g132fe2afda5_6_350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Include any other resources not included in the source links here.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7"/>
        <p:cNvGrpSpPr/>
        <p:nvPr/>
      </p:nvGrpSpPr>
      <p:grpSpPr>
        <a:xfrm>
          <a:off x="0" y="0"/>
          <a:ext cx="0" cy="0"/>
          <a:chOff x="0" y="0"/>
          <a:chExt cx="0" cy="0"/>
        </a:xfrm>
      </p:grpSpPr>
      <p:sp>
        <p:nvSpPr>
          <p:cNvPr id="9748" name="Google Shape;9748;g132fe2afda5_6_35097:notes"/>
          <p:cNvSpPr>
            <a:spLocks noGrp="1" noRot="1" noChangeAspect="1"/>
          </p:cNvSpPr>
          <p:nvPr>
            <p:ph type="sldImg" idx="2"/>
          </p:nvPr>
        </p:nvSpPr>
        <p:spPr>
          <a:xfrm>
            <a:off x="3810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9" name="Google Shape;9749;g132fe2afda5_6_350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Include any other resources not included in the source links here.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7"/>
        <p:cNvGrpSpPr/>
        <p:nvPr/>
      </p:nvGrpSpPr>
      <p:grpSpPr>
        <a:xfrm>
          <a:off x="0" y="0"/>
          <a:ext cx="0" cy="0"/>
          <a:chOff x="0" y="0"/>
          <a:chExt cx="0" cy="0"/>
        </a:xfrm>
      </p:grpSpPr>
      <p:sp>
        <p:nvSpPr>
          <p:cNvPr id="9758" name="Google Shape;9758;g132fe2afda5_6_35117:notes"/>
          <p:cNvSpPr>
            <a:spLocks noGrp="1" noRot="1" noChangeAspect="1"/>
          </p:cNvSpPr>
          <p:nvPr>
            <p:ph type="sldImg" idx="2"/>
          </p:nvPr>
        </p:nvSpPr>
        <p:spPr>
          <a:xfrm>
            <a:off x="3810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59" name="Google Shape;9759;g132fe2afda5_6_35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b="1">
                <a:solidFill>
                  <a:schemeClr val="dk1"/>
                </a:solidFill>
              </a:rPr>
              <a:t>Products and services		                                           </a:t>
            </a: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Red Hat OpenShift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Red Hat Advanced Cluster Management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Red Hat Consulting</a:t>
            </a:r>
            <a:endParaRPr>
              <a:solidFill>
                <a:schemeClr val="dk1"/>
              </a:solidFill>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en"/>
              <a:t>VodafoneZiggo is one of the leading communication and entertainment service providers for consumers and businesses in the Netherlands. With the ongoing growth in demand for data-intensive services and new digital experiences, VodafoneZiggo is continuously modernizing its network and IT systems to increase its agility, manage complexities and drive efficiencies. The company selected Red Hat OpenShift as its foundation for cloud-native applications across both the network and the business, with 5G Core as its first deployment. After a successful proof of concept, VodafoneZiggo enlisted Red Hat Consulting to support the production roll out of Red Hat OpenShift and to provide guidance for embracing agile development models like </a:t>
            </a:r>
            <a:r>
              <a:rPr lang="en" u="sng">
                <a:solidFill>
                  <a:schemeClr val="hlink"/>
                </a:solidFill>
                <a:hlinkClick r:id="rId3"/>
              </a:rPr>
              <a:t>DevSecOps</a:t>
            </a:r>
            <a:r>
              <a:rPr lang="en"/>
              <a:t> as well as moving to a more open, collaborative culture. With Red Hat OpenShift as its container platform, VodafoneZiggo will be able to scale out more rapidly and efficiently across multiple clouds and to the edge as business needs and market demands evolve. </a:t>
            </a:r>
            <a:endParaRPr/>
          </a:p>
          <a:p>
            <a:pPr marL="0" lvl="0" indent="0" algn="l" rtl="0">
              <a:spcBef>
                <a:spcPts val="0"/>
              </a:spcBef>
              <a:spcAft>
                <a:spcPts val="0"/>
              </a:spcAft>
              <a:buSzPts val="1400"/>
              <a:buNone/>
            </a:pPr>
            <a:endParaRPr/>
          </a:p>
          <a:p>
            <a:pPr marL="457200" lvl="0" indent="0" algn="l" rtl="0">
              <a:spcBef>
                <a:spcPts val="0"/>
              </a:spcBef>
              <a:spcAft>
                <a:spcPts val="0"/>
              </a:spcAft>
              <a:buNone/>
            </a:pP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7"/>
        <p:cNvGrpSpPr/>
        <p:nvPr/>
      </p:nvGrpSpPr>
      <p:grpSpPr>
        <a:xfrm>
          <a:off x="0" y="0"/>
          <a:ext cx="0" cy="0"/>
          <a:chOff x="0" y="0"/>
          <a:chExt cx="0" cy="0"/>
        </a:xfrm>
      </p:grpSpPr>
      <p:sp>
        <p:nvSpPr>
          <p:cNvPr id="9768" name="Google Shape;9768;g132fe2afda5_6_35127: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9" name="Google Shape;9769;g132fe2afda5_6_35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IBM announced a strategic multi-year agreement with Telefónica to use IBM intelligent automation software and services to implement UNICA Next – Telefónica's first-ever, cloud-native, 5G core network platform.Telefónica has engaged IBM Global Business Services, Red Hat and Juniper networking to deploy the cloud-native platform. The platform is planned to be a new open-standard open-networking technology compliant platform that will be deployed across multiple central, regional, and distributed data centers offering low latency and high bandwidth, while able to deliver services in an agile manner. UNICA Next data centers are planned to be deployed starting in October 2021.</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8"/>
        <p:cNvGrpSpPr/>
        <p:nvPr/>
      </p:nvGrpSpPr>
      <p:grpSpPr>
        <a:xfrm>
          <a:off x="0" y="0"/>
          <a:ext cx="0" cy="0"/>
          <a:chOff x="0" y="0"/>
          <a:chExt cx="0" cy="0"/>
        </a:xfrm>
      </p:grpSpPr>
      <p:sp>
        <p:nvSpPr>
          <p:cNvPr id="9779" name="Google Shape;9779;g13eae3d3c56_2_0:notes"/>
          <p:cNvSpPr>
            <a:spLocks noGrp="1" noRot="1" noChangeAspect="1"/>
          </p:cNvSpPr>
          <p:nvPr>
            <p:ph type="sldImg" idx="2"/>
          </p:nvPr>
        </p:nvSpPr>
        <p:spPr>
          <a:xfrm>
            <a:off x="3810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0" name="Google Shape;9780;g13eae3d3c5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000" i="0" u="none" strike="noStrike">
                <a:solidFill>
                  <a:srgbClr val="000000"/>
                </a:solidFill>
                <a:latin typeface="Red Hat Text"/>
                <a:ea typeface="Red Hat Text"/>
                <a:cs typeface="Red Hat Text"/>
                <a:sym typeface="Red Hat Text"/>
              </a:rPr>
              <a:t>Center of Computing and Information Systems (Mamram)</a:t>
            </a:r>
            <a:endParaRPr sz="1000">
              <a:latin typeface="Red Hat Text"/>
              <a:ea typeface="Red Hat Text"/>
              <a:cs typeface="Red Hat Text"/>
              <a:sym typeface="Red Hat Text"/>
            </a:endParaRPr>
          </a:p>
          <a:p>
            <a:pPr marL="139700" lvl="0" indent="0" algn="l" rtl="0">
              <a:lnSpc>
                <a:spcPct val="100000"/>
              </a:lnSpc>
              <a:spcBef>
                <a:spcPts val="0"/>
              </a:spcBef>
              <a:spcAft>
                <a:spcPts val="0"/>
              </a:spcAft>
              <a:buSzPts val="1400"/>
              <a:buNone/>
            </a:pPr>
            <a:endParaRPr sz="1000" i="0" u="none" strike="noStrike">
              <a:solidFill>
                <a:srgbClr val="000000"/>
              </a:solidFill>
              <a:latin typeface="Red Hat Text"/>
              <a:ea typeface="Red Hat Text"/>
              <a:cs typeface="Red Hat Text"/>
              <a:sym typeface="Red Hat Text"/>
            </a:endParaRPr>
          </a:p>
          <a:p>
            <a:pPr marL="139700" lvl="0" indent="0" algn="l" rtl="0">
              <a:lnSpc>
                <a:spcPct val="100000"/>
              </a:lnSpc>
              <a:spcBef>
                <a:spcPts val="0"/>
              </a:spcBef>
              <a:spcAft>
                <a:spcPts val="0"/>
              </a:spcAft>
              <a:buSzPts val="1400"/>
              <a:buNone/>
            </a:pPr>
            <a:r>
              <a:rPr lang="en" sz="1000" i="0" u="none" strike="noStrike">
                <a:solidFill>
                  <a:srgbClr val="000000"/>
                </a:solidFill>
                <a:latin typeface="Red Hat Text"/>
                <a:ea typeface="Red Hat Text"/>
                <a:cs typeface="Red Hat Text"/>
                <a:sym typeface="Red Hat Text"/>
              </a:rPr>
              <a:t>Mamram – the Israel Defense Forces (IDF)'s central computing system unit – relied on Red Hat to support its primary goal of facilitating multiple edge services to various internal customers across the organization. Mamram provides data processing services for all arms of the IDF. Responsible for the management and development of the IDF's computer and network systems, it created the military's closed intranet network. Mamram intends to provide Infrastructure-as-a-service (IaaS) and Platform-as-a-service (PaaS) for edge infrastructure with its cloudlet project.</a:t>
            </a:r>
            <a:endParaRPr sz="1000" i="0" u="none" strike="noStrike">
              <a:solidFill>
                <a:srgbClr val="000000"/>
              </a:solidFill>
              <a:latin typeface="Red Hat Text"/>
              <a:ea typeface="Red Hat Text"/>
              <a:cs typeface="Red Hat Text"/>
              <a:sym typeface="Red Hat Text"/>
            </a:endParaRPr>
          </a:p>
          <a:p>
            <a:pPr marL="139700" lvl="0" indent="0" algn="l" rtl="0">
              <a:lnSpc>
                <a:spcPct val="100000"/>
              </a:lnSpc>
              <a:spcBef>
                <a:spcPts val="0"/>
              </a:spcBef>
              <a:spcAft>
                <a:spcPts val="0"/>
              </a:spcAft>
              <a:buSzPts val="1400"/>
              <a:buNone/>
            </a:pPr>
            <a:endParaRPr sz="1000">
              <a:latin typeface="Red Hat Text"/>
              <a:ea typeface="Red Hat Text"/>
              <a:cs typeface="Red Hat Text"/>
              <a:sym typeface="Red Hat Text"/>
            </a:endParaRPr>
          </a:p>
          <a:p>
            <a:pPr marL="139700" lvl="0" indent="0" algn="l" rtl="0">
              <a:lnSpc>
                <a:spcPct val="100000"/>
              </a:lnSpc>
              <a:spcBef>
                <a:spcPts val="0"/>
              </a:spcBef>
              <a:spcAft>
                <a:spcPts val="0"/>
              </a:spcAft>
              <a:buSzPts val="1400"/>
              <a:buNone/>
            </a:pPr>
            <a:r>
              <a:rPr lang="en" sz="1000">
                <a:latin typeface="Red Hat Text"/>
                <a:ea typeface="Red Hat Text"/>
                <a:cs typeface="Red Hat Text"/>
                <a:sym typeface="Red Hat Text"/>
              </a:rPr>
              <a:t>Products and services used: </a:t>
            </a:r>
            <a:endParaRPr sz="1000">
              <a:latin typeface="Red Hat Text"/>
              <a:ea typeface="Red Hat Text"/>
              <a:cs typeface="Red Hat Text"/>
              <a:sym typeface="Red Hat Text"/>
            </a:endParaRPr>
          </a:p>
          <a:p>
            <a:pPr marL="457200" lvl="0" indent="-228600" algn="l" rtl="0">
              <a:spcBef>
                <a:spcPts val="0"/>
              </a:spcBef>
              <a:spcAft>
                <a:spcPts val="0"/>
              </a:spcAft>
              <a:buSzPts val="1400"/>
              <a:buNone/>
            </a:pPr>
            <a:r>
              <a:rPr lang="en" u="sng">
                <a:solidFill>
                  <a:schemeClr val="hlink"/>
                </a:solidFill>
                <a:hlinkClick r:id="rId3"/>
              </a:rPr>
              <a:t>Red Hat Enterprise Linux®</a:t>
            </a:r>
            <a:endParaRPr/>
          </a:p>
          <a:p>
            <a:pPr marL="457200" lvl="0" indent="-228600" algn="l" rtl="0">
              <a:spcBef>
                <a:spcPts val="0"/>
              </a:spcBef>
              <a:spcAft>
                <a:spcPts val="0"/>
              </a:spcAft>
              <a:buSzPts val="1400"/>
              <a:buNone/>
            </a:pPr>
            <a:r>
              <a:rPr lang="en" u="sng">
                <a:solidFill>
                  <a:schemeClr val="hlink"/>
                </a:solidFill>
                <a:hlinkClick r:id="rId4"/>
              </a:rPr>
              <a:t>Red Hat OpenShift</a:t>
            </a:r>
            <a:endParaRPr/>
          </a:p>
          <a:p>
            <a:pPr marL="457200" lvl="0" indent="-228600" algn="l" rtl="0">
              <a:spcBef>
                <a:spcPts val="0"/>
              </a:spcBef>
              <a:spcAft>
                <a:spcPts val="0"/>
              </a:spcAft>
              <a:buSzPts val="1400"/>
              <a:buNone/>
            </a:pPr>
            <a:r>
              <a:rPr lang="en" u="sng">
                <a:solidFill>
                  <a:schemeClr val="hlink"/>
                </a:solidFill>
                <a:hlinkClick r:id="rId5"/>
              </a:rPr>
              <a:t>Red Hat Ansible Automation Platform</a:t>
            </a:r>
            <a:endParaRPr/>
          </a:p>
          <a:p>
            <a:pPr marL="457200" lvl="0" indent="-228600" algn="l" rtl="0">
              <a:spcBef>
                <a:spcPts val="0"/>
              </a:spcBef>
              <a:spcAft>
                <a:spcPts val="0"/>
              </a:spcAft>
              <a:buSzPts val="1400"/>
              <a:buNone/>
            </a:pPr>
            <a:r>
              <a:rPr lang="en" u="sng">
                <a:solidFill>
                  <a:schemeClr val="hlink"/>
                </a:solidFill>
                <a:hlinkClick r:id="rId6"/>
              </a:rPr>
              <a:t>Red Hat Consulting</a:t>
            </a:r>
            <a:endParaRPr/>
          </a:p>
          <a:p>
            <a:pPr marL="457200" lvl="0" indent="-228600" algn="l" rtl="0">
              <a:spcBef>
                <a:spcPts val="0"/>
              </a:spcBef>
              <a:spcAft>
                <a:spcPts val="0"/>
              </a:spcAft>
              <a:buSzPts val="1400"/>
              <a:buNone/>
            </a:pPr>
            <a:r>
              <a:rPr lang="en" u="sng">
                <a:solidFill>
                  <a:schemeClr val="hlink"/>
                </a:solidFill>
                <a:hlinkClick r:id="rId7"/>
              </a:rPr>
              <a:t>Red Hat Advanced Cluster Management</a:t>
            </a:r>
            <a:endParaRPr/>
          </a:p>
          <a:p>
            <a:pPr marL="457200" lvl="0" indent="-228600" algn="l" rtl="0">
              <a:spcBef>
                <a:spcPts val="0"/>
              </a:spcBef>
              <a:spcAft>
                <a:spcPts val="0"/>
              </a:spcAft>
              <a:buSzPts val="1400"/>
              <a:buNone/>
            </a:pPr>
            <a:r>
              <a:rPr lang="en" u="sng">
                <a:solidFill>
                  <a:schemeClr val="hlink"/>
                </a:solidFill>
                <a:hlinkClick r:id="rId8"/>
              </a:rPr>
              <a:t>Red Hat Training</a:t>
            </a:r>
            <a:endParaRPr/>
          </a:p>
          <a:p>
            <a:pPr marL="139700" lvl="0" indent="0" algn="l" rtl="0">
              <a:lnSpc>
                <a:spcPct val="100000"/>
              </a:lnSpc>
              <a:spcBef>
                <a:spcPts val="0"/>
              </a:spcBef>
              <a:spcAft>
                <a:spcPts val="0"/>
              </a:spcAft>
              <a:buSzPts val="1400"/>
              <a:buNone/>
            </a:pPr>
            <a:endParaRPr sz="1000">
              <a:latin typeface="Red Hat Text"/>
              <a:ea typeface="Red Hat Text"/>
              <a:cs typeface="Red Hat Text"/>
              <a:sym typeface="Red Hat Text"/>
            </a:endParaRPr>
          </a:p>
          <a:p>
            <a:pPr marL="139700" lvl="0" indent="0" algn="l" rtl="0">
              <a:lnSpc>
                <a:spcPct val="100000"/>
              </a:lnSpc>
              <a:spcBef>
                <a:spcPts val="0"/>
              </a:spcBef>
              <a:spcAft>
                <a:spcPts val="0"/>
              </a:spcAft>
              <a:buSzPts val="1400"/>
              <a:buNone/>
            </a:pPr>
            <a:endParaRPr sz="1000" i="0" u="none" strike="noStrike">
              <a:solidFill>
                <a:srgbClr val="000000"/>
              </a:solidFill>
              <a:latin typeface="Red Hat Text"/>
              <a:ea typeface="Red Hat Text"/>
              <a:cs typeface="Red Hat Text"/>
              <a:sym typeface="Red Hat Text"/>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8"/>
        <p:cNvGrpSpPr/>
        <p:nvPr/>
      </p:nvGrpSpPr>
      <p:grpSpPr>
        <a:xfrm>
          <a:off x="0" y="0"/>
          <a:ext cx="0" cy="0"/>
          <a:chOff x="0" y="0"/>
          <a:chExt cx="0" cy="0"/>
        </a:xfrm>
      </p:grpSpPr>
      <p:sp>
        <p:nvSpPr>
          <p:cNvPr id="9789" name="Google Shape;9789;g1322d1d7d28_10_3314: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0" name="Google Shape;9790;g1322d1d7d28_10_3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5"/>
        <p:cNvGrpSpPr/>
        <p:nvPr/>
      </p:nvGrpSpPr>
      <p:grpSpPr>
        <a:xfrm>
          <a:off x="0" y="0"/>
          <a:ext cx="0" cy="0"/>
          <a:chOff x="0" y="0"/>
          <a:chExt cx="0" cy="0"/>
        </a:xfrm>
      </p:grpSpPr>
      <p:sp>
        <p:nvSpPr>
          <p:cNvPr id="9796" name="Google Shape;9796;g1322d1d7d28_10_3320:notes"/>
          <p:cNvSpPr>
            <a:spLocks noGrp="1" noRot="1" noChangeAspect="1"/>
          </p:cNvSpPr>
          <p:nvPr>
            <p:ph type="sldImg" idx="2"/>
          </p:nvPr>
        </p:nvSpPr>
        <p:spPr>
          <a:xfrm>
            <a:off x="3813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7" name="Google Shape;9797;g1322d1d7d28_10_3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4"/>
        <p:cNvGrpSpPr/>
        <p:nvPr/>
      </p:nvGrpSpPr>
      <p:grpSpPr>
        <a:xfrm>
          <a:off x="0" y="0"/>
          <a:ext cx="0" cy="0"/>
          <a:chOff x="0" y="0"/>
          <a:chExt cx="0" cy="0"/>
        </a:xfrm>
      </p:grpSpPr>
      <p:sp>
        <p:nvSpPr>
          <p:cNvPr id="9805" name="Google Shape;9805;g25250646ee7_5_1920: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6" name="Google Shape;9806;g25250646ee7_5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8"/>
        <p:cNvGrpSpPr/>
        <p:nvPr/>
      </p:nvGrpSpPr>
      <p:grpSpPr>
        <a:xfrm>
          <a:off x="0" y="0"/>
          <a:ext cx="0" cy="0"/>
          <a:chOff x="0" y="0"/>
          <a:chExt cx="0" cy="0"/>
        </a:xfrm>
      </p:grpSpPr>
      <p:sp>
        <p:nvSpPr>
          <p:cNvPr id="8259" name="Google Shape;8259;g1322d1d7d28_7_2247: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0" name="Google Shape;8260;g1322d1d7d28_7_2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7"/>
        <p:cNvGrpSpPr/>
        <p:nvPr/>
      </p:nvGrpSpPr>
      <p:grpSpPr>
        <a:xfrm>
          <a:off x="0" y="0"/>
          <a:ext cx="0" cy="0"/>
          <a:chOff x="0" y="0"/>
          <a:chExt cx="0" cy="0"/>
        </a:xfrm>
      </p:grpSpPr>
      <p:sp>
        <p:nvSpPr>
          <p:cNvPr id="8278" name="Google Shape;8278;g2745fe8ddbf_1_0: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9" name="Google Shape;8279;g2745fe8dd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41.pn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4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Master" Target="../slideMasters/slideMaster8.xml"/><Relationship Id="rId4" Type="http://schemas.openxmlformats.org/officeDocument/2006/relationships/image" Target="../media/image63.pn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Master" Target="../slideMasters/slideMaster8.xml"/><Relationship Id="rId4" Type="http://schemas.openxmlformats.org/officeDocument/2006/relationships/image" Target="../media/image64.png"/></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Master" Target="../slideMasters/slideMaster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5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6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Master" Target="../slideMasters/slideMaster9.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6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70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5.png"/><Relationship Id="rId7"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png"/></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10.xml"/><Relationship Id="rId4" Type="http://schemas.openxmlformats.org/officeDocument/2006/relationships/image" Target="../media/image66.png"/></Relationships>
</file>

<file path=ppt/slideLayouts/_rels/slideLayout70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7.png"/><Relationship Id="rId7"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Master" Target="../slideMasters/slideMaster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png"/></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1.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70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slideMaster" Target="../slideMasters/slideMaster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1.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70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slideMaster" Target="../slideMasters/slideMaster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7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7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Master" Target="../slideMasters/slideMaster10.xml"/><Relationship Id="rId5" Type="http://schemas.openxmlformats.org/officeDocument/2006/relationships/image" Target="../media/image71.png"/><Relationship Id="rId4" Type="http://schemas.openxmlformats.org/officeDocument/2006/relationships/image" Target="../media/image70.png"/></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Master" Target="../slideMasters/slideMaster10.xml"/><Relationship Id="rId5" Type="http://schemas.openxmlformats.org/officeDocument/2006/relationships/image" Target="../media/image67.png"/><Relationship Id="rId4" Type="http://schemas.openxmlformats.org/officeDocument/2006/relationships/image" Target="../media/image70.png"/></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Master" Target="../slideMasters/slideMaster10.xml"/><Relationship Id="rId5" Type="http://schemas.openxmlformats.org/officeDocument/2006/relationships/image" Target="../media/image72.png"/><Relationship Id="rId4" Type="http://schemas.openxmlformats.org/officeDocument/2006/relationships/image" Target="../media/image70.png"/></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Master" Target="../slideMasters/slideMaster10.xml"/><Relationship Id="rId4" Type="http://schemas.openxmlformats.org/officeDocument/2006/relationships/image" Target="../media/image70.png"/></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7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14378" y="2111123"/>
            <a:ext cx="10362900" cy="15465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6400"/>
              <a:buNone/>
              <a:defRPr sz="64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endParaRPr/>
          </a:p>
        </p:txBody>
      </p:sp>
      <p:sp>
        <p:nvSpPr>
          <p:cNvPr id="11" name="Google Shape;11;p2"/>
          <p:cNvSpPr txBox="1">
            <a:spLocks noGrp="1"/>
          </p:cNvSpPr>
          <p:nvPr>
            <p:ph type="subTitle" idx="1"/>
          </p:nvPr>
        </p:nvSpPr>
        <p:spPr>
          <a:xfrm>
            <a:off x="914378" y="3786738"/>
            <a:ext cx="10362900" cy="10464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dk2"/>
              </a:buClr>
              <a:buSzPts val="4000"/>
              <a:buNone/>
              <a:defRPr>
                <a:solidFill>
                  <a:schemeClr val="dk2"/>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endParaRPr/>
          </a:p>
        </p:txBody>
      </p:sp>
      <p:sp>
        <p:nvSpPr>
          <p:cNvPr id="12" name="Google Shape;12;p2"/>
          <p:cNvSpPr txBox="1">
            <a:spLocks noGrp="1"/>
          </p:cNvSpPr>
          <p:nvPr>
            <p:ph type="sldNum" idx="12"/>
          </p:nvPr>
        </p:nvSpPr>
        <p:spPr>
          <a:xfrm>
            <a:off x="11408774" y="6333134"/>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ck closing">
  <p:cSld name="TITLE_1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a:endParaRPr/>
          </a:p>
        </p:txBody>
      </p:sp>
      <p:sp>
        <p:nvSpPr>
          <p:cNvPr id="69" name="Google Shape;69;p12"/>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70" name="Google Shape;70;p12"/>
          <p:cNvSpPr txBox="1">
            <a:spLocks noGrp="1"/>
          </p:cNvSpPr>
          <p:nvPr>
            <p:ph type="title"/>
          </p:nvPr>
        </p:nvSpPr>
        <p:spPr>
          <a:xfrm>
            <a:off x="2083824" y="568625"/>
            <a:ext cx="4905000" cy="19857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a:endParaRPr/>
          </a:p>
        </p:txBody>
      </p:sp>
      <p:pic>
        <p:nvPicPr>
          <p:cNvPr id="71" name="Google Shape;71;p12"/>
          <p:cNvPicPr preferRelativeResize="0"/>
          <p:nvPr/>
        </p:nvPicPr>
        <p:blipFill>
          <a:blip r:embed="rId3">
            <a:alphaModFix/>
          </a:blip>
          <a:stretch>
            <a:fillRect/>
          </a:stretch>
        </p:blipFill>
        <p:spPr>
          <a:xfrm>
            <a:off x="10106601" y="6203986"/>
            <a:ext cx="1580196" cy="372748"/>
          </a:xfrm>
          <a:prstGeom prst="rect">
            <a:avLst/>
          </a:prstGeom>
          <a:noFill/>
          <a:ln>
            <a:noFill/>
          </a:ln>
        </p:spPr>
      </p:pic>
      <p:sp>
        <p:nvSpPr>
          <p:cNvPr id="72" name="Google Shape;72;p12"/>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73" name="Google Shape;73;p12"/>
          <p:cNvSpPr txBox="1"/>
          <p:nvPr/>
        </p:nvSpPr>
        <p:spPr>
          <a:xfrm>
            <a:off x="7960276" y="27678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74" name="Google Shape;74;p12"/>
          <p:cNvSpPr txBox="1"/>
          <p:nvPr/>
        </p:nvSpPr>
        <p:spPr>
          <a:xfrm>
            <a:off x="7960276" y="35359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75" name="Google Shape;75;p12"/>
          <p:cNvSpPr txBox="1"/>
          <p:nvPr/>
        </p:nvSpPr>
        <p:spPr>
          <a:xfrm>
            <a:off x="7960276" y="43039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76" name="Google Shape;76;p12"/>
          <p:cNvCxnSpPr/>
          <p:nvPr/>
        </p:nvCxnSpPr>
        <p:spPr>
          <a:xfrm rot="10800000">
            <a:off x="447764" y="50"/>
            <a:ext cx="0" cy="2282700"/>
          </a:xfrm>
          <a:prstGeom prst="straightConnector1">
            <a:avLst/>
          </a:prstGeom>
          <a:noFill/>
          <a:ln w="9525" cap="flat" cmpd="sng">
            <a:solidFill>
              <a:srgbClr val="EE0000"/>
            </a:solidFill>
            <a:prstDash val="solid"/>
            <a:round/>
            <a:headEnd type="none" w="med" len="med"/>
            <a:tailEnd type="none" w="med" len="med"/>
          </a:ln>
        </p:spPr>
      </p:cxnSp>
      <p:pic>
        <p:nvPicPr>
          <p:cNvPr id="77" name="Google Shape;77;p12"/>
          <p:cNvPicPr preferRelativeResize="0"/>
          <p:nvPr/>
        </p:nvPicPr>
        <p:blipFill rotWithShape="1">
          <a:blip r:embed="rId4">
            <a:alphaModFix/>
          </a:blip>
          <a:srcRect/>
          <a:stretch/>
        </p:blipFill>
        <p:spPr>
          <a:xfrm>
            <a:off x="7321095" y="1882617"/>
            <a:ext cx="580489" cy="580489"/>
          </a:xfrm>
          <a:prstGeom prst="rect">
            <a:avLst/>
          </a:prstGeom>
          <a:noFill/>
          <a:ln>
            <a:noFill/>
          </a:ln>
        </p:spPr>
      </p:pic>
      <p:pic>
        <p:nvPicPr>
          <p:cNvPr id="78" name="Google Shape;78;p12"/>
          <p:cNvPicPr preferRelativeResize="0"/>
          <p:nvPr/>
        </p:nvPicPr>
        <p:blipFill rotWithShape="1">
          <a:blip r:embed="rId5">
            <a:alphaModFix/>
          </a:blip>
          <a:srcRect/>
          <a:stretch/>
        </p:blipFill>
        <p:spPr>
          <a:xfrm>
            <a:off x="7321095" y="3404473"/>
            <a:ext cx="580489" cy="580489"/>
          </a:xfrm>
          <a:prstGeom prst="rect">
            <a:avLst/>
          </a:prstGeom>
          <a:noFill/>
          <a:ln>
            <a:noFill/>
          </a:ln>
        </p:spPr>
      </p:pic>
      <p:pic>
        <p:nvPicPr>
          <p:cNvPr id="79" name="Google Shape;79;p12"/>
          <p:cNvPicPr preferRelativeResize="0"/>
          <p:nvPr/>
        </p:nvPicPr>
        <p:blipFill rotWithShape="1">
          <a:blip r:embed="rId6">
            <a:alphaModFix/>
          </a:blip>
          <a:srcRect/>
          <a:stretch/>
        </p:blipFill>
        <p:spPr>
          <a:xfrm>
            <a:off x="7321095" y="2705617"/>
            <a:ext cx="580489" cy="580489"/>
          </a:xfrm>
          <a:prstGeom prst="rect">
            <a:avLst/>
          </a:prstGeom>
          <a:noFill/>
          <a:ln>
            <a:noFill/>
          </a:ln>
        </p:spPr>
      </p:pic>
      <p:pic>
        <p:nvPicPr>
          <p:cNvPr id="80" name="Google Shape;80;p12"/>
          <p:cNvPicPr preferRelativeResize="0"/>
          <p:nvPr/>
        </p:nvPicPr>
        <p:blipFill rotWithShape="1">
          <a:blip r:embed="rId7">
            <a:alphaModFix/>
          </a:blip>
          <a:srcRect/>
          <a:stretch/>
        </p:blipFill>
        <p:spPr>
          <a:xfrm>
            <a:off x="7321095" y="4214033"/>
            <a:ext cx="580489" cy="580489"/>
          </a:xfrm>
          <a:prstGeom prst="rect">
            <a:avLst/>
          </a:prstGeom>
          <a:noFill/>
          <a:ln>
            <a:noFill/>
          </a:ln>
        </p:spPr>
      </p:pic>
      <p:cxnSp>
        <p:nvCxnSpPr>
          <p:cNvPr id="81" name="Google Shape;81;p1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82" name="Google Shape;82;p1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Interior white 7">
  <p:cSld name="CUSTOM_4_43">
    <p:spTree>
      <p:nvGrpSpPr>
        <p:cNvPr id="1" name="Shape 1197"/>
        <p:cNvGrpSpPr/>
        <p:nvPr/>
      </p:nvGrpSpPr>
      <p:grpSpPr>
        <a:xfrm>
          <a:off x="0" y="0"/>
          <a:ext cx="0" cy="0"/>
          <a:chOff x="0" y="0"/>
          <a:chExt cx="0" cy="0"/>
        </a:xfrm>
      </p:grpSpPr>
      <p:sp>
        <p:nvSpPr>
          <p:cNvPr id="1198" name="Google Shape;1198;p103"/>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99" name="Google Shape;1199;p10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200" name="Google Shape;1200;p10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201" name="Google Shape;1201;p10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202" name="Google Shape;1202;p10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203" name="Google Shape;1203;p103"/>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1204" name="Google Shape;1204;p103"/>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Interior white 8">
  <p:cSld name="CUSTOM_4_44">
    <p:spTree>
      <p:nvGrpSpPr>
        <p:cNvPr id="1" name="Shape 1205"/>
        <p:cNvGrpSpPr/>
        <p:nvPr/>
      </p:nvGrpSpPr>
      <p:grpSpPr>
        <a:xfrm>
          <a:off x="0" y="0"/>
          <a:ext cx="0" cy="0"/>
          <a:chOff x="0" y="0"/>
          <a:chExt cx="0" cy="0"/>
        </a:xfrm>
      </p:grpSpPr>
      <p:sp>
        <p:nvSpPr>
          <p:cNvPr id="1206" name="Google Shape;1206;p104"/>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207" name="Google Shape;1207;p10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208" name="Google Shape;1208;p10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209" name="Google Shape;1209;p10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210" name="Google Shape;1210;p10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211" name="Google Shape;1211;p104"/>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1212" name="Google Shape;1212;p104"/>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3"/>
        <p:cNvGrpSpPr/>
        <p:nvPr/>
      </p:nvGrpSpPr>
      <p:grpSpPr>
        <a:xfrm>
          <a:off x="0" y="0"/>
          <a:ext cx="0" cy="0"/>
          <a:chOff x="0" y="0"/>
          <a:chExt cx="0" cy="0"/>
        </a:xfrm>
      </p:grpSpPr>
      <p:sp>
        <p:nvSpPr>
          <p:cNvPr id="1214" name="Google Shape;1214;p105"/>
          <p:cNvSpPr txBox="1">
            <a:spLocks noGrp="1"/>
          </p:cNvSpPr>
          <p:nvPr>
            <p:ph type="title"/>
          </p:nvPr>
        </p:nvSpPr>
        <p:spPr>
          <a:xfrm>
            <a:off x="1102173" y="0"/>
            <a:ext cx="9987300" cy="14175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chemeClr val="dk1"/>
              </a:buClr>
              <a:buSzPts val="3500"/>
              <a:buNone/>
              <a:defRPr sz="3900" b="0" i="0" u="none" strike="noStrike" cap="none">
                <a:solidFill>
                  <a:schemeClr val="dk1"/>
                </a:solidFill>
              </a:defRPr>
            </a:lvl1pPr>
            <a:lvl2pPr marL="0" marR="0" lvl="1" indent="0" algn="l" rtl="0">
              <a:spcBef>
                <a:spcPts val="0"/>
              </a:spcBef>
              <a:spcAft>
                <a:spcPts val="0"/>
              </a:spcAft>
              <a:buClr>
                <a:schemeClr val="dk1"/>
              </a:buClr>
              <a:buSzPts val="3500"/>
              <a:buNone/>
              <a:defRPr sz="4400" b="0" i="0" u="none" strike="noStrike" cap="none">
                <a:solidFill>
                  <a:schemeClr val="dk1"/>
                </a:solidFill>
              </a:defRPr>
            </a:lvl2pPr>
            <a:lvl3pPr marL="0" marR="0" lvl="2" indent="0" algn="l" rtl="0">
              <a:spcBef>
                <a:spcPts val="0"/>
              </a:spcBef>
              <a:spcAft>
                <a:spcPts val="0"/>
              </a:spcAft>
              <a:buClr>
                <a:schemeClr val="dk1"/>
              </a:buClr>
              <a:buSzPts val="3500"/>
              <a:buNone/>
              <a:defRPr sz="4400" b="0" i="0" u="none" strike="noStrike" cap="none">
                <a:solidFill>
                  <a:schemeClr val="dk1"/>
                </a:solidFill>
              </a:defRPr>
            </a:lvl3pPr>
            <a:lvl4pPr marL="0" marR="0" lvl="3" indent="0" algn="l" rtl="0">
              <a:spcBef>
                <a:spcPts val="0"/>
              </a:spcBef>
              <a:spcAft>
                <a:spcPts val="0"/>
              </a:spcAft>
              <a:buClr>
                <a:schemeClr val="dk1"/>
              </a:buClr>
              <a:buSzPts val="3500"/>
              <a:buNone/>
              <a:defRPr sz="4400" b="0" i="0" u="none" strike="noStrike" cap="none">
                <a:solidFill>
                  <a:schemeClr val="dk1"/>
                </a:solidFill>
              </a:defRPr>
            </a:lvl4pPr>
            <a:lvl5pPr marL="0" marR="0" lvl="4" indent="0" algn="l" rtl="0">
              <a:spcBef>
                <a:spcPts val="0"/>
              </a:spcBef>
              <a:spcAft>
                <a:spcPts val="0"/>
              </a:spcAft>
              <a:buClr>
                <a:schemeClr val="dk1"/>
              </a:buClr>
              <a:buSzPts val="3500"/>
              <a:buNone/>
              <a:defRPr sz="4400" b="0" i="0" u="none" strike="noStrike" cap="none">
                <a:solidFill>
                  <a:schemeClr val="dk1"/>
                </a:solidFill>
              </a:defRPr>
            </a:lvl5pPr>
            <a:lvl6pPr marL="0" marR="0" lvl="5" indent="0" algn="l" rtl="0">
              <a:spcBef>
                <a:spcPts val="0"/>
              </a:spcBef>
              <a:spcAft>
                <a:spcPts val="0"/>
              </a:spcAft>
              <a:buClr>
                <a:schemeClr val="dk1"/>
              </a:buClr>
              <a:buSzPts val="3500"/>
              <a:buNone/>
              <a:defRPr sz="4400" b="0" i="0" u="none" strike="noStrike" cap="none">
                <a:solidFill>
                  <a:schemeClr val="dk1"/>
                </a:solidFill>
              </a:defRPr>
            </a:lvl6pPr>
            <a:lvl7pPr marL="0" marR="0" lvl="6" indent="0" algn="l" rtl="0">
              <a:spcBef>
                <a:spcPts val="0"/>
              </a:spcBef>
              <a:spcAft>
                <a:spcPts val="0"/>
              </a:spcAft>
              <a:buClr>
                <a:schemeClr val="dk1"/>
              </a:buClr>
              <a:buSzPts val="3500"/>
              <a:buNone/>
              <a:defRPr sz="4400" b="0" i="0" u="none" strike="noStrike" cap="none">
                <a:solidFill>
                  <a:schemeClr val="dk1"/>
                </a:solidFill>
              </a:defRPr>
            </a:lvl7pPr>
            <a:lvl8pPr marL="0" marR="0" lvl="7" indent="0" algn="l" rtl="0">
              <a:spcBef>
                <a:spcPts val="0"/>
              </a:spcBef>
              <a:spcAft>
                <a:spcPts val="0"/>
              </a:spcAft>
              <a:buClr>
                <a:schemeClr val="dk1"/>
              </a:buClr>
              <a:buSzPts val="3500"/>
              <a:buNone/>
              <a:defRPr sz="4400" b="0" i="0" u="none" strike="noStrike" cap="none">
                <a:solidFill>
                  <a:schemeClr val="dk1"/>
                </a:solidFill>
              </a:defRPr>
            </a:lvl8pPr>
            <a:lvl9pPr marL="0" marR="0" lvl="8" indent="0" algn="l" rtl="0">
              <a:spcBef>
                <a:spcPts val="0"/>
              </a:spcBef>
              <a:spcAft>
                <a:spcPts val="0"/>
              </a:spcAft>
              <a:buClr>
                <a:schemeClr val="dk1"/>
              </a:buClr>
              <a:buSzPts val="3500"/>
              <a:buNone/>
              <a:defRPr sz="4400" b="0" i="0" u="none" strike="noStrike" cap="none">
                <a:solidFill>
                  <a:schemeClr val="dk1"/>
                </a:solidFill>
              </a:defRPr>
            </a:lvl9pPr>
          </a:lstStyle>
          <a:p>
            <a:endParaRPr/>
          </a:p>
        </p:txBody>
      </p:sp>
      <p:sp>
        <p:nvSpPr>
          <p:cNvPr id="1215" name="Google Shape;1215;p105"/>
          <p:cNvSpPr txBox="1">
            <a:spLocks noGrp="1"/>
          </p:cNvSpPr>
          <p:nvPr>
            <p:ph type="sldNum" idx="12"/>
          </p:nvPr>
        </p:nvSpPr>
        <p:spPr>
          <a:xfrm>
            <a:off x="137766" y="6311923"/>
            <a:ext cx="480900" cy="524700"/>
          </a:xfrm>
          <a:prstGeom prst="rect">
            <a:avLst/>
          </a:prstGeom>
          <a:noFill/>
          <a:ln>
            <a:noFill/>
          </a:ln>
        </p:spPr>
        <p:txBody>
          <a:bodyPr spcFirstLastPara="1" wrap="square" lIns="111725" tIns="111725" rIns="111725" bIns="111725" anchor="ctr" anchorCtr="0">
            <a:noAutofit/>
          </a:bodyPr>
          <a:lstStyle>
            <a:lvl1pPr marL="0" marR="0" lvl="0"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
  <p:cSld name="TITLE_ONLY_1">
    <p:bg>
      <p:bgPr>
        <a:blipFill>
          <a:blip r:embed="rId2">
            <a:alphaModFix/>
          </a:blip>
          <a:stretch>
            <a:fillRect/>
          </a:stretch>
        </a:blipFill>
        <a:effectLst/>
      </p:bgPr>
    </p:bg>
    <p:spTree>
      <p:nvGrpSpPr>
        <p:cNvPr id="1" name="Shape 1216"/>
        <p:cNvGrpSpPr/>
        <p:nvPr/>
      </p:nvGrpSpPr>
      <p:grpSpPr>
        <a:xfrm>
          <a:off x="0" y="0"/>
          <a:ext cx="0" cy="0"/>
          <a:chOff x="0" y="0"/>
          <a:chExt cx="0" cy="0"/>
        </a:xfrm>
      </p:grpSpPr>
      <p:sp>
        <p:nvSpPr>
          <p:cNvPr id="1217" name="Google Shape;1217;p106"/>
          <p:cNvSpPr/>
          <p:nvPr/>
        </p:nvSpPr>
        <p:spPr>
          <a:xfrm>
            <a:off x="67" y="6233667"/>
            <a:ext cx="12191700" cy="218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8" name="Google Shape;1218;p106"/>
          <p:cNvSpPr/>
          <p:nvPr/>
        </p:nvSpPr>
        <p:spPr>
          <a:xfrm>
            <a:off x="9405769" y="3426400"/>
            <a:ext cx="2785800" cy="3431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9" name="Google Shape;1219;p106"/>
          <p:cNvSpPr/>
          <p:nvPr/>
        </p:nvSpPr>
        <p:spPr>
          <a:xfrm>
            <a:off x="111197" y="6338625"/>
            <a:ext cx="1374900" cy="343500"/>
          </a:xfrm>
          <a:prstGeom prst="rect">
            <a:avLst/>
          </a:prstGeom>
          <a:solidFill>
            <a:srgbClr val="FFFFFF"/>
          </a:solidFill>
          <a:ln>
            <a:noFill/>
          </a:ln>
        </p:spPr>
        <p:txBody>
          <a:bodyPr spcFirstLastPara="1" wrap="square" lIns="45700" tIns="45700" rIns="45700" bIns="45700" anchor="ctr" anchorCtr="0">
            <a:noAutofit/>
          </a:bodyPr>
          <a:lstStyle/>
          <a:p>
            <a:pPr marL="0" lvl="0" indent="0" algn="l" rtl="0">
              <a:spcBef>
                <a:spcPts val="0"/>
              </a:spcBef>
              <a:spcAft>
                <a:spcPts val="0"/>
              </a:spcAft>
              <a:buNone/>
            </a:pPr>
            <a:endParaRPr/>
          </a:p>
        </p:txBody>
      </p:sp>
      <p:sp>
        <p:nvSpPr>
          <p:cNvPr id="1220" name="Google Shape;1220;p106"/>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Interior white 6 1">
  <p:cSld name="CUSTOM_4_6_1">
    <p:spTree>
      <p:nvGrpSpPr>
        <p:cNvPr id="1" name="Shape 1221"/>
        <p:cNvGrpSpPr/>
        <p:nvPr/>
      </p:nvGrpSpPr>
      <p:grpSpPr>
        <a:xfrm>
          <a:off x="0" y="0"/>
          <a:ext cx="0" cy="0"/>
          <a:chOff x="0" y="0"/>
          <a:chExt cx="0" cy="0"/>
        </a:xfrm>
      </p:grpSpPr>
      <p:sp>
        <p:nvSpPr>
          <p:cNvPr id="1222" name="Google Shape;1222;p107"/>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223" name="Google Shape;1223;p10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224" name="Google Shape;1224;p10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225" name="Google Shape;1225;p107"/>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226" name="Google Shape;1226;p10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227" name="Google Shape;1227;p107"/>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1228" name="Google Shape;1228;p107"/>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Interior white 9">
  <p:cSld name="CUSTOM_4_28">
    <p:spTree>
      <p:nvGrpSpPr>
        <p:cNvPr id="1" name="Shape 1229"/>
        <p:cNvGrpSpPr/>
        <p:nvPr/>
      </p:nvGrpSpPr>
      <p:grpSpPr>
        <a:xfrm>
          <a:off x="0" y="0"/>
          <a:ext cx="0" cy="0"/>
          <a:chOff x="0" y="0"/>
          <a:chExt cx="0" cy="0"/>
        </a:xfrm>
      </p:grpSpPr>
      <p:sp>
        <p:nvSpPr>
          <p:cNvPr id="1230" name="Google Shape;1230;p108"/>
          <p:cNvSpPr txBox="1">
            <a:spLocks noGrp="1"/>
          </p:cNvSpPr>
          <p:nvPr>
            <p:ph type="title"/>
          </p:nvPr>
        </p:nvSpPr>
        <p:spPr>
          <a:xfrm>
            <a:off x="1752557" y="946000"/>
            <a:ext cx="86865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231" name="Google Shape;1231;p10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1232" name="Google Shape;1232;p108"/>
          <p:cNvSpPr txBox="1">
            <a:spLocks noGrp="1"/>
          </p:cNvSpPr>
          <p:nvPr>
            <p:ph type="subTitle" idx="1"/>
          </p:nvPr>
        </p:nvSpPr>
        <p:spPr>
          <a:xfrm>
            <a:off x="447764" y="55441"/>
            <a:ext cx="51486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1233" name="Google Shape;1233;p108"/>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234" name="Google Shape;1234;p108"/>
          <p:cNvPicPr preferRelativeResize="0"/>
          <p:nvPr/>
        </p:nvPicPr>
        <p:blipFill rotWithShape="1">
          <a:blip r:embed="rId2">
            <a:alphaModFix/>
          </a:blip>
          <a:srcRect t="327" b="317"/>
          <a:stretch/>
        </p:blipFill>
        <p:spPr>
          <a:xfrm>
            <a:off x="10711015" y="6313250"/>
            <a:ext cx="975826" cy="228115"/>
          </a:xfrm>
          <a:prstGeom prst="rect">
            <a:avLst/>
          </a:prstGeom>
          <a:noFill/>
          <a:ln>
            <a:noFill/>
          </a:ln>
        </p:spPr>
      </p:pic>
      <p:sp>
        <p:nvSpPr>
          <p:cNvPr id="1235" name="Google Shape;1235;p108"/>
          <p:cNvSpPr txBox="1"/>
          <p:nvPr/>
        </p:nvSpPr>
        <p:spPr>
          <a:xfrm>
            <a:off x="9677511" y="269825"/>
            <a:ext cx="2009100" cy="298800"/>
          </a:xfrm>
          <a:prstGeom prst="rect">
            <a:avLst/>
          </a:prstGeom>
          <a:noFill/>
          <a:ln>
            <a:noFill/>
          </a:ln>
        </p:spPr>
        <p:txBody>
          <a:bodyPr spcFirstLastPara="1" wrap="square" lIns="0" tIns="0" rIns="0" bIns="0" anchor="b" anchorCtr="0">
            <a:noAutofit/>
          </a:bodyPr>
          <a:lstStyle/>
          <a:p>
            <a:pPr marL="0" lvl="0" indent="0" algn="l" rtl="0">
              <a:lnSpc>
                <a:spcPct val="130000"/>
              </a:lnSpc>
              <a:spcBef>
                <a:spcPts val="0"/>
              </a:spcBef>
              <a:spcAft>
                <a:spcPts val="1100"/>
              </a:spcAft>
              <a:buClr>
                <a:srgbClr val="000000"/>
              </a:buClr>
              <a:buSzPts val="1100"/>
              <a:buFont typeface="Arial"/>
              <a:buNone/>
            </a:pPr>
            <a:r>
              <a:rPr lang="en" sz="700" b="1">
                <a:solidFill>
                  <a:srgbClr val="000000"/>
                </a:solidFill>
                <a:latin typeface="Red Hat Text"/>
                <a:ea typeface="Red Hat Text"/>
                <a:cs typeface="Red Hat Text"/>
                <a:sym typeface="Red Hat Text"/>
              </a:rPr>
              <a:t>CONFIDENTIAL Red Hat associates only</a:t>
            </a:r>
            <a:endParaRPr sz="700">
              <a:latin typeface="Red Hat Text Medium"/>
              <a:ea typeface="Red Hat Text Medium"/>
              <a:cs typeface="Red Hat Text Medium"/>
              <a:sym typeface="Red Hat Text Medium"/>
            </a:endParaRPr>
          </a:p>
        </p:txBody>
      </p:sp>
      <p:sp>
        <p:nvSpPr>
          <p:cNvPr id="1236" name="Google Shape;1236;p108"/>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Interior white 5 1">
  <p:cSld name="CUSTOM_4_27_1">
    <p:spTree>
      <p:nvGrpSpPr>
        <p:cNvPr id="1" name="Shape 1237"/>
        <p:cNvGrpSpPr/>
        <p:nvPr/>
      </p:nvGrpSpPr>
      <p:grpSpPr>
        <a:xfrm>
          <a:off x="0" y="0"/>
          <a:ext cx="0" cy="0"/>
          <a:chOff x="0" y="0"/>
          <a:chExt cx="0" cy="0"/>
        </a:xfrm>
      </p:grpSpPr>
      <p:sp>
        <p:nvSpPr>
          <p:cNvPr id="1238" name="Google Shape;1238;p109"/>
          <p:cNvSpPr txBox="1">
            <a:spLocks noGrp="1"/>
          </p:cNvSpPr>
          <p:nvPr>
            <p:ph type="title"/>
          </p:nvPr>
        </p:nvSpPr>
        <p:spPr>
          <a:xfrm>
            <a:off x="1752557" y="946000"/>
            <a:ext cx="86865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239" name="Google Shape;1239;p10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1240" name="Google Shape;1240;p109"/>
          <p:cNvSpPr txBox="1">
            <a:spLocks noGrp="1"/>
          </p:cNvSpPr>
          <p:nvPr>
            <p:ph type="subTitle" idx="1"/>
          </p:nvPr>
        </p:nvSpPr>
        <p:spPr>
          <a:xfrm>
            <a:off x="447764" y="55441"/>
            <a:ext cx="51486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None/>
              <a:defRPr sz="900">
                <a:solidFill>
                  <a:srgbClr val="EE0000"/>
                </a:solidFill>
              </a:defRPr>
            </a:lvl1pPr>
            <a:lvl2pPr lvl="1" algn="l" rtl="0">
              <a:lnSpc>
                <a:spcPct val="100000"/>
              </a:lnSpc>
              <a:spcBef>
                <a:spcPts val="0"/>
              </a:spcBef>
              <a:spcAft>
                <a:spcPts val="0"/>
              </a:spcAft>
              <a:buClr>
                <a:srgbClr val="EE0000"/>
              </a:buClr>
              <a:buSzPts val="900"/>
              <a:buNone/>
              <a:defRPr sz="900">
                <a:solidFill>
                  <a:srgbClr val="EE0000"/>
                </a:solidFill>
              </a:defRPr>
            </a:lvl2pPr>
            <a:lvl3pPr lvl="2" algn="l" rtl="0">
              <a:lnSpc>
                <a:spcPct val="100000"/>
              </a:lnSpc>
              <a:spcBef>
                <a:spcPts val="0"/>
              </a:spcBef>
              <a:spcAft>
                <a:spcPts val="0"/>
              </a:spcAft>
              <a:buClr>
                <a:srgbClr val="EE0000"/>
              </a:buClr>
              <a:buSzPts val="900"/>
              <a:buNone/>
              <a:defRPr sz="900">
                <a:solidFill>
                  <a:srgbClr val="EE0000"/>
                </a:solidFill>
              </a:defRPr>
            </a:lvl3pPr>
            <a:lvl4pPr lvl="3" algn="l" rtl="0">
              <a:lnSpc>
                <a:spcPct val="100000"/>
              </a:lnSpc>
              <a:spcBef>
                <a:spcPts val="0"/>
              </a:spcBef>
              <a:spcAft>
                <a:spcPts val="0"/>
              </a:spcAft>
              <a:buClr>
                <a:srgbClr val="EE0000"/>
              </a:buClr>
              <a:buSzPts val="900"/>
              <a:buNone/>
              <a:defRPr sz="900">
                <a:solidFill>
                  <a:srgbClr val="EE0000"/>
                </a:solidFill>
              </a:defRPr>
            </a:lvl4pPr>
            <a:lvl5pPr lvl="4" algn="l" rtl="0">
              <a:lnSpc>
                <a:spcPct val="100000"/>
              </a:lnSpc>
              <a:spcBef>
                <a:spcPts val="0"/>
              </a:spcBef>
              <a:spcAft>
                <a:spcPts val="0"/>
              </a:spcAft>
              <a:buClr>
                <a:srgbClr val="EE0000"/>
              </a:buClr>
              <a:buSzPts val="900"/>
              <a:buNone/>
              <a:defRPr sz="900">
                <a:solidFill>
                  <a:srgbClr val="EE0000"/>
                </a:solidFill>
              </a:defRPr>
            </a:lvl5pPr>
            <a:lvl6pPr lvl="5" algn="l" rtl="0">
              <a:lnSpc>
                <a:spcPct val="100000"/>
              </a:lnSpc>
              <a:spcBef>
                <a:spcPts val="0"/>
              </a:spcBef>
              <a:spcAft>
                <a:spcPts val="0"/>
              </a:spcAft>
              <a:buClr>
                <a:srgbClr val="EE0000"/>
              </a:buClr>
              <a:buSzPts val="900"/>
              <a:buNone/>
              <a:defRPr sz="900">
                <a:solidFill>
                  <a:srgbClr val="EE0000"/>
                </a:solidFill>
              </a:defRPr>
            </a:lvl6pPr>
            <a:lvl7pPr lvl="6" algn="l" rtl="0">
              <a:lnSpc>
                <a:spcPct val="100000"/>
              </a:lnSpc>
              <a:spcBef>
                <a:spcPts val="0"/>
              </a:spcBef>
              <a:spcAft>
                <a:spcPts val="0"/>
              </a:spcAft>
              <a:buClr>
                <a:srgbClr val="EE0000"/>
              </a:buClr>
              <a:buSzPts val="900"/>
              <a:buNone/>
              <a:defRPr sz="900">
                <a:solidFill>
                  <a:srgbClr val="EE0000"/>
                </a:solidFill>
              </a:defRPr>
            </a:lvl7pPr>
            <a:lvl8pPr lvl="7" algn="l" rtl="0">
              <a:lnSpc>
                <a:spcPct val="100000"/>
              </a:lnSpc>
              <a:spcBef>
                <a:spcPts val="0"/>
              </a:spcBef>
              <a:spcAft>
                <a:spcPts val="0"/>
              </a:spcAft>
              <a:buClr>
                <a:srgbClr val="EE0000"/>
              </a:buClr>
              <a:buSzPts val="900"/>
              <a:buNone/>
              <a:defRPr sz="900">
                <a:solidFill>
                  <a:srgbClr val="EE0000"/>
                </a:solidFill>
              </a:defRPr>
            </a:lvl8pPr>
            <a:lvl9pPr lvl="8" algn="l" rtl="0">
              <a:lnSpc>
                <a:spcPct val="100000"/>
              </a:lnSpc>
              <a:spcBef>
                <a:spcPts val="0"/>
              </a:spcBef>
              <a:spcAft>
                <a:spcPts val="0"/>
              </a:spcAft>
              <a:buClr>
                <a:srgbClr val="EE0000"/>
              </a:buClr>
              <a:buSzPts val="900"/>
              <a:buNone/>
              <a:defRPr sz="900">
                <a:solidFill>
                  <a:srgbClr val="EE0000"/>
                </a:solidFill>
              </a:defRPr>
            </a:lvl9pPr>
          </a:lstStyle>
          <a:p>
            <a:endParaRPr/>
          </a:p>
        </p:txBody>
      </p:sp>
      <p:cxnSp>
        <p:nvCxnSpPr>
          <p:cNvPr id="1241" name="Google Shape;1241;p10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1242" name="Google Shape;1242;p10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1pPr>
            <a:lvl2pPr marL="0" marR="0" lvl="1"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2pPr>
            <a:lvl3pPr marL="0" marR="0" lvl="2"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3pPr>
            <a:lvl4pPr marL="0" marR="0" lvl="3"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4pPr>
            <a:lvl5pPr marL="0" marR="0" lvl="4"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5pPr>
            <a:lvl6pPr marL="0" marR="0" lvl="5"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6pPr>
            <a:lvl7pPr marL="0" marR="0" lvl="6"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7pPr>
            <a:lvl8pPr marL="0" marR="0" lvl="7"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8pPr>
            <a:lvl9pPr marL="0" marR="0" lvl="8"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pic>
        <p:nvPicPr>
          <p:cNvPr id="1243" name="Google Shape;1243;p109"/>
          <p:cNvPicPr preferRelativeResize="0"/>
          <p:nvPr/>
        </p:nvPicPr>
        <p:blipFill rotWithShape="1">
          <a:blip r:embed="rId2">
            <a:alphaModFix/>
          </a:blip>
          <a:srcRect t="327" b="317"/>
          <a:stretch/>
        </p:blipFill>
        <p:spPr>
          <a:xfrm>
            <a:off x="10711015" y="6313250"/>
            <a:ext cx="975826" cy="228115"/>
          </a:xfrm>
          <a:prstGeom prst="rect">
            <a:avLst/>
          </a:prstGeom>
          <a:noFill/>
          <a:ln>
            <a:noFill/>
          </a:ln>
        </p:spPr>
      </p:pic>
      <p:sp>
        <p:nvSpPr>
          <p:cNvPr id="1244" name="Google Shape;1244;p109"/>
          <p:cNvSpPr txBox="1">
            <a:spLocks noGrp="1"/>
          </p:cNvSpPr>
          <p:nvPr>
            <p:ph type="subTitle" idx="2"/>
          </p:nvPr>
        </p:nvSpPr>
        <p:spPr>
          <a:xfrm>
            <a:off x="885028" y="6169550"/>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1245" name="Google Shape;1245;p109"/>
          <p:cNvSpPr txBox="1"/>
          <p:nvPr/>
        </p:nvSpPr>
        <p:spPr>
          <a:xfrm>
            <a:off x="9677511" y="269825"/>
            <a:ext cx="2009100" cy="298800"/>
          </a:xfrm>
          <a:prstGeom prst="rect">
            <a:avLst/>
          </a:prstGeom>
          <a:noFill/>
          <a:ln>
            <a:noFill/>
          </a:ln>
        </p:spPr>
        <p:txBody>
          <a:bodyPr spcFirstLastPara="1" wrap="square" lIns="0" tIns="0" rIns="0" bIns="0" anchor="b" anchorCtr="0">
            <a:noAutofit/>
          </a:bodyPr>
          <a:lstStyle/>
          <a:p>
            <a:pPr marL="0" lvl="0" indent="0" algn="l" rtl="0">
              <a:lnSpc>
                <a:spcPct val="130000"/>
              </a:lnSpc>
              <a:spcBef>
                <a:spcPts val="0"/>
              </a:spcBef>
              <a:spcAft>
                <a:spcPts val="1100"/>
              </a:spcAft>
              <a:buClr>
                <a:srgbClr val="000000"/>
              </a:buClr>
              <a:buSzPts val="1100"/>
              <a:buFont typeface="Arial"/>
              <a:buNone/>
            </a:pPr>
            <a:r>
              <a:rPr lang="en" sz="700" b="1">
                <a:solidFill>
                  <a:srgbClr val="000000"/>
                </a:solidFill>
                <a:latin typeface="Red Hat Text"/>
                <a:ea typeface="Red Hat Text"/>
                <a:cs typeface="Red Hat Text"/>
                <a:sym typeface="Red Hat Text"/>
              </a:rPr>
              <a:t>CONFIDENTIAL Red Hat associates only</a:t>
            </a:r>
            <a:endParaRPr sz="700">
              <a:latin typeface="Red Hat Text Medium"/>
              <a:ea typeface="Red Hat Text Medium"/>
              <a:cs typeface="Red Hat Text Medium"/>
              <a:sym typeface="Red Hat Text Mediu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Interior white 10">
  <p:cSld name="CUSTOM_4_45">
    <p:spTree>
      <p:nvGrpSpPr>
        <p:cNvPr id="1" name="Shape 1246"/>
        <p:cNvGrpSpPr/>
        <p:nvPr/>
      </p:nvGrpSpPr>
      <p:grpSpPr>
        <a:xfrm>
          <a:off x="0" y="0"/>
          <a:ext cx="0" cy="0"/>
          <a:chOff x="0" y="0"/>
          <a:chExt cx="0" cy="0"/>
        </a:xfrm>
      </p:grpSpPr>
      <p:cxnSp>
        <p:nvCxnSpPr>
          <p:cNvPr id="1247" name="Google Shape;1247;p11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248" name="Google Shape;1248;p110"/>
          <p:cNvSpPr txBox="1">
            <a:spLocks noGrp="1"/>
          </p:cNvSpPr>
          <p:nvPr>
            <p:ph type="subTitle" idx="1"/>
          </p:nvPr>
        </p:nvSpPr>
        <p:spPr>
          <a:xfrm>
            <a:off x="447764" y="55450"/>
            <a:ext cx="1123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9pPr>
          </a:lstStyle>
          <a:p>
            <a:endParaRPr/>
          </a:p>
        </p:txBody>
      </p:sp>
      <p:cxnSp>
        <p:nvCxnSpPr>
          <p:cNvPr id="1249" name="Google Shape;1249;p11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250" name="Google Shape;1250;p11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251" name="Google Shape;1251;p11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Interior white 11">
  <p:cSld name="Interior white">
    <p:spTree>
      <p:nvGrpSpPr>
        <p:cNvPr id="1" name="Shape 1252"/>
        <p:cNvGrpSpPr/>
        <p:nvPr/>
      </p:nvGrpSpPr>
      <p:grpSpPr>
        <a:xfrm>
          <a:off x="0" y="0"/>
          <a:ext cx="0" cy="0"/>
          <a:chOff x="0" y="0"/>
          <a:chExt cx="0" cy="0"/>
        </a:xfrm>
      </p:grpSpPr>
      <p:sp>
        <p:nvSpPr>
          <p:cNvPr id="1253" name="Google Shape;1253;p111"/>
          <p:cNvSpPr txBox="1">
            <a:spLocks noGrp="1"/>
          </p:cNvSpPr>
          <p:nvPr>
            <p:ph type="title"/>
          </p:nvPr>
        </p:nvSpPr>
        <p:spPr>
          <a:xfrm>
            <a:off x="1752557" y="946000"/>
            <a:ext cx="86865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254" name="Google Shape;1254;p11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1255" name="Google Shape;1255;p111"/>
          <p:cNvSpPr txBox="1">
            <a:spLocks noGrp="1"/>
          </p:cNvSpPr>
          <p:nvPr>
            <p:ph type="subTitle" idx="1"/>
          </p:nvPr>
        </p:nvSpPr>
        <p:spPr>
          <a:xfrm>
            <a:off x="447764" y="55440"/>
            <a:ext cx="51486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256" name="Google Shape;1256;p11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1257" name="Google Shape;1257;p11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258" name="Google Shape;1258;p111"/>
          <p:cNvPicPr preferRelativeResize="0"/>
          <p:nvPr/>
        </p:nvPicPr>
        <p:blipFill rotWithShape="1">
          <a:blip r:embed="rId2">
            <a:alphaModFix/>
          </a:blip>
          <a:srcRect t="327" b="317"/>
          <a:stretch/>
        </p:blipFill>
        <p:spPr>
          <a:xfrm>
            <a:off x="10711017" y="6313251"/>
            <a:ext cx="975826" cy="228116"/>
          </a:xfrm>
          <a:prstGeom prst="rect">
            <a:avLst/>
          </a:prstGeom>
          <a:noFill/>
          <a:ln>
            <a:noFill/>
          </a:ln>
        </p:spPr>
      </p:pic>
      <p:sp>
        <p:nvSpPr>
          <p:cNvPr id="1259" name="Google Shape;1259;p11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Interior white 12">
  <p:cSld name="CUSTOM_4_46">
    <p:spTree>
      <p:nvGrpSpPr>
        <p:cNvPr id="1" name="Shape 1260"/>
        <p:cNvGrpSpPr/>
        <p:nvPr/>
      </p:nvGrpSpPr>
      <p:grpSpPr>
        <a:xfrm>
          <a:off x="0" y="0"/>
          <a:ext cx="0" cy="0"/>
          <a:chOff x="0" y="0"/>
          <a:chExt cx="0" cy="0"/>
        </a:xfrm>
      </p:grpSpPr>
      <p:sp>
        <p:nvSpPr>
          <p:cNvPr id="1261" name="Google Shape;1261;p112"/>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262" name="Google Shape;1262;p11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263" name="Google Shape;1263;p11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264" name="Google Shape;1264;p11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265" name="Google Shape;1265;p11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266" name="Google Shape;1266;p112"/>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pic>
        <p:nvPicPr>
          <p:cNvPr id="1267" name="Google Shape;1267;p11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268" name="Google Shape;1268;p112"/>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1269" name="Google Shape;1269;p112"/>
          <p:cNvSpPr txBox="1"/>
          <p:nvPr/>
        </p:nvSpPr>
        <p:spPr>
          <a:xfrm>
            <a:off x="4783816" y="6430967"/>
            <a:ext cx="3416400" cy="360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300">
                <a:latin typeface="Red Hat Text"/>
                <a:ea typeface="Red Hat Text"/>
                <a:cs typeface="Red Hat Text"/>
                <a:sym typeface="Red Hat Text"/>
              </a:rPr>
              <a:t>Customer and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illustrated">
  <p:cSld name="CUSTOM">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85" name="Google Shape;85;p13"/>
          <p:cNvPicPr preferRelativeResize="0"/>
          <p:nvPr/>
        </p:nvPicPr>
        <p:blipFill>
          <a:blip r:embed="rId3">
            <a:alphaModFix/>
          </a:blip>
          <a:stretch>
            <a:fillRect/>
          </a:stretch>
        </p:blipFill>
        <p:spPr>
          <a:xfrm>
            <a:off x="10106601" y="6203986"/>
            <a:ext cx="1580196" cy="372748"/>
          </a:xfrm>
          <a:prstGeom prst="rect">
            <a:avLst/>
          </a:prstGeom>
          <a:noFill/>
          <a:ln>
            <a:noFill/>
          </a:ln>
        </p:spPr>
      </p:pic>
      <p:cxnSp>
        <p:nvCxnSpPr>
          <p:cNvPr id="86" name="Google Shape;86;p13"/>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87" name="Google Shape;87;p1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lt1"/>
                </a:solidFill>
                <a:latin typeface="Overpass SemiBold"/>
                <a:ea typeface="Overpass SemiBold"/>
                <a:cs typeface="Overpass SemiBold"/>
                <a:sym typeface="Overpass SemiBold"/>
              </a:defRPr>
            </a:lvl1pPr>
            <a:lvl2pPr lvl="1" algn="ctr" rtl="0">
              <a:buNone/>
              <a:defRPr sz="800">
                <a:solidFill>
                  <a:schemeClr val="lt1"/>
                </a:solidFill>
                <a:latin typeface="Overpass SemiBold"/>
                <a:ea typeface="Overpass SemiBold"/>
                <a:cs typeface="Overpass SemiBold"/>
                <a:sym typeface="Overpass SemiBold"/>
              </a:defRPr>
            </a:lvl2pPr>
            <a:lvl3pPr lvl="2" algn="ctr" rtl="0">
              <a:buNone/>
              <a:defRPr sz="800">
                <a:solidFill>
                  <a:schemeClr val="lt1"/>
                </a:solidFill>
                <a:latin typeface="Overpass SemiBold"/>
                <a:ea typeface="Overpass SemiBold"/>
                <a:cs typeface="Overpass SemiBold"/>
                <a:sym typeface="Overpass SemiBold"/>
              </a:defRPr>
            </a:lvl3pPr>
            <a:lvl4pPr lvl="3" algn="ctr" rtl="0">
              <a:buNone/>
              <a:defRPr sz="800">
                <a:solidFill>
                  <a:schemeClr val="lt1"/>
                </a:solidFill>
                <a:latin typeface="Overpass SemiBold"/>
                <a:ea typeface="Overpass SemiBold"/>
                <a:cs typeface="Overpass SemiBold"/>
                <a:sym typeface="Overpass SemiBold"/>
              </a:defRPr>
            </a:lvl4pPr>
            <a:lvl5pPr lvl="4" algn="ctr" rtl="0">
              <a:buNone/>
              <a:defRPr sz="800">
                <a:solidFill>
                  <a:schemeClr val="lt1"/>
                </a:solidFill>
                <a:latin typeface="Overpass SemiBold"/>
                <a:ea typeface="Overpass SemiBold"/>
                <a:cs typeface="Overpass SemiBold"/>
                <a:sym typeface="Overpass SemiBold"/>
              </a:defRPr>
            </a:lvl5pPr>
            <a:lvl6pPr lvl="5" algn="ctr" rtl="0">
              <a:buNone/>
              <a:defRPr sz="800">
                <a:solidFill>
                  <a:schemeClr val="lt1"/>
                </a:solidFill>
                <a:latin typeface="Overpass SemiBold"/>
                <a:ea typeface="Overpass SemiBold"/>
                <a:cs typeface="Overpass SemiBold"/>
                <a:sym typeface="Overpass SemiBold"/>
              </a:defRPr>
            </a:lvl6pPr>
            <a:lvl7pPr lvl="6" algn="ctr" rtl="0">
              <a:buNone/>
              <a:defRPr sz="800">
                <a:solidFill>
                  <a:schemeClr val="lt1"/>
                </a:solidFill>
                <a:latin typeface="Overpass SemiBold"/>
                <a:ea typeface="Overpass SemiBold"/>
                <a:cs typeface="Overpass SemiBold"/>
                <a:sym typeface="Overpass SemiBold"/>
              </a:defRPr>
            </a:lvl7pPr>
            <a:lvl8pPr lvl="7" algn="ctr" rtl="0">
              <a:buNone/>
              <a:defRPr sz="800">
                <a:solidFill>
                  <a:schemeClr val="lt1"/>
                </a:solidFill>
                <a:latin typeface="Overpass SemiBold"/>
                <a:ea typeface="Overpass SemiBold"/>
                <a:cs typeface="Overpass SemiBold"/>
                <a:sym typeface="Overpass SemiBold"/>
              </a:defRPr>
            </a:lvl8pPr>
            <a:lvl9pPr lvl="8" algn="ctr" rtl="0">
              <a:buNone/>
              <a:defRPr sz="8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88" name="Google Shape;88;p13"/>
          <p:cNvSpPr txBox="1">
            <a:spLocks noGrp="1"/>
          </p:cNvSpPr>
          <p:nvPr>
            <p:ph type="subTitle" idx="1"/>
          </p:nvPr>
        </p:nvSpPr>
        <p:spPr>
          <a:xfrm>
            <a:off x="5660386" y="3971650"/>
            <a:ext cx="4446300" cy="9144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a:endParaRPr/>
          </a:p>
        </p:txBody>
      </p:sp>
      <p:sp>
        <p:nvSpPr>
          <p:cNvPr id="89" name="Google Shape;89;p13"/>
          <p:cNvSpPr txBox="1">
            <a:spLocks noGrp="1"/>
          </p:cNvSpPr>
          <p:nvPr>
            <p:ph type="title"/>
          </p:nvPr>
        </p:nvSpPr>
        <p:spPr>
          <a:xfrm>
            <a:off x="5660386" y="1709031"/>
            <a:ext cx="5736300" cy="21171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700" b="1">
                <a:solidFill>
                  <a:srgbClr val="EE0000"/>
                </a:solidFill>
                <a:latin typeface="Overpass"/>
                <a:ea typeface="Overpass"/>
                <a:cs typeface="Overpass"/>
                <a:sym typeface="Overpass"/>
              </a:defRPr>
            </a:lvl1pPr>
            <a:lvl2pPr lvl="1" rtl="0">
              <a:lnSpc>
                <a:spcPct val="100000"/>
              </a:lnSpc>
              <a:spcBef>
                <a:spcPts val="0"/>
              </a:spcBef>
              <a:spcAft>
                <a:spcPts val="0"/>
              </a:spcAft>
              <a:buNone/>
              <a:defRPr sz="4700" b="1">
                <a:solidFill>
                  <a:srgbClr val="EE0000"/>
                </a:solidFill>
                <a:latin typeface="Overpass"/>
                <a:ea typeface="Overpass"/>
                <a:cs typeface="Overpass"/>
                <a:sym typeface="Overpass"/>
              </a:defRPr>
            </a:lvl2pPr>
            <a:lvl3pPr lvl="2" rtl="0">
              <a:lnSpc>
                <a:spcPct val="100000"/>
              </a:lnSpc>
              <a:spcBef>
                <a:spcPts val="0"/>
              </a:spcBef>
              <a:spcAft>
                <a:spcPts val="0"/>
              </a:spcAft>
              <a:buNone/>
              <a:defRPr sz="4700" b="1">
                <a:solidFill>
                  <a:srgbClr val="EE0000"/>
                </a:solidFill>
                <a:latin typeface="Overpass"/>
                <a:ea typeface="Overpass"/>
                <a:cs typeface="Overpass"/>
                <a:sym typeface="Overpass"/>
              </a:defRPr>
            </a:lvl3pPr>
            <a:lvl4pPr lvl="3" rtl="0">
              <a:lnSpc>
                <a:spcPct val="100000"/>
              </a:lnSpc>
              <a:spcBef>
                <a:spcPts val="0"/>
              </a:spcBef>
              <a:spcAft>
                <a:spcPts val="0"/>
              </a:spcAft>
              <a:buNone/>
              <a:defRPr sz="4700" b="1">
                <a:solidFill>
                  <a:srgbClr val="EE0000"/>
                </a:solidFill>
                <a:latin typeface="Overpass"/>
                <a:ea typeface="Overpass"/>
                <a:cs typeface="Overpass"/>
                <a:sym typeface="Overpass"/>
              </a:defRPr>
            </a:lvl4pPr>
            <a:lvl5pPr lvl="4" rtl="0">
              <a:lnSpc>
                <a:spcPct val="100000"/>
              </a:lnSpc>
              <a:spcBef>
                <a:spcPts val="0"/>
              </a:spcBef>
              <a:spcAft>
                <a:spcPts val="0"/>
              </a:spcAft>
              <a:buNone/>
              <a:defRPr sz="4700" b="1">
                <a:solidFill>
                  <a:srgbClr val="EE0000"/>
                </a:solidFill>
                <a:latin typeface="Overpass"/>
                <a:ea typeface="Overpass"/>
                <a:cs typeface="Overpass"/>
                <a:sym typeface="Overpass"/>
              </a:defRPr>
            </a:lvl5pPr>
            <a:lvl6pPr lvl="5" rtl="0">
              <a:lnSpc>
                <a:spcPct val="100000"/>
              </a:lnSpc>
              <a:spcBef>
                <a:spcPts val="0"/>
              </a:spcBef>
              <a:spcAft>
                <a:spcPts val="0"/>
              </a:spcAft>
              <a:buNone/>
              <a:defRPr sz="4700" b="1">
                <a:solidFill>
                  <a:srgbClr val="EE0000"/>
                </a:solidFill>
                <a:latin typeface="Overpass"/>
                <a:ea typeface="Overpass"/>
                <a:cs typeface="Overpass"/>
                <a:sym typeface="Overpass"/>
              </a:defRPr>
            </a:lvl6pPr>
            <a:lvl7pPr lvl="6" rtl="0">
              <a:lnSpc>
                <a:spcPct val="100000"/>
              </a:lnSpc>
              <a:spcBef>
                <a:spcPts val="0"/>
              </a:spcBef>
              <a:spcAft>
                <a:spcPts val="0"/>
              </a:spcAft>
              <a:buNone/>
              <a:defRPr sz="4700" b="1">
                <a:solidFill>
                  <a:srgbClr val="EE0000"/>
                </a:solidFill>
                <a:latin typeface="Overpass"/>
                <a:ea typeface="Overpass"/>
                <a:cs typeface="Overpass"/>
                <a:sym typeface="Overpass"/>
              </a:defRPr>
            </a:lvl7pPr>
            <a:lvl8pPr lvl="7" rtl="0">
              <a:lnSpc>
                <a:spcPct val="100000"/>
              </a:lnSpc>
              <a:spcBef>
                <a:spcPts val="0"/>
              </a:spcBef>
              <a:spcAft>
                <a:spcPts val="0"/>
              </a:spcAft>
              <a:buNone/>
              <a:defRPr sz="4700" b="1">
                <a:solidFill>
                  <a:srgbClr val="EE0000"/>
                </a:solidFill>
                <a:latin typeface="Overpass"/>
                <a:ea typeface="Overpass"/>
                <a:cs typeface="Overpass"/>
                <a:sym typeface="Overpass"/>
              </a:defRPr>
            </a:lvl8pPr>
            <a:lvl9pPr lvl="8" rtl="0">
              <a:lnSpc>
                <a:spcPct val="100000"/>
              </a:lnSpc>
              <a:spcBef>
                <a:spcPts val="0"/>
              </a:spcBef>
              <a:spcAft>
                <a:spcPts val="0"/>
              </a:spcAft>
              <a:buNone/>
              <a:defRPr sz="4700" b="1">
                <a:solidFill>
                  <a:srgbClr val="EE0000"/>
                </a:solidFill>
                <a:latin typeface="Overpass"/>
                <a:ea typeface="Overpass"/>
                <a:cs typeface="Overpass"/>
                <a:sym typeface="Overpass"/>
              </a:defRPr>
            </a:lvl9pPr>
          </a:lstStyle>
          <a:p>
            <a:endParaRPr/>
          </a:p>
        </p:txBody>
      </p:sp>
      <p:sp>
        <p:nvSpPr>
          <p:cNvPr id="90" name="Google Shape;90;p13"/>
          <p:cNvSpPr txBox="1">
            <a:spLocks noGrp="1"/>
          </p:cNvSpPr>
          <p:nvPr>
            <p:ph type="subTitle" idx="2"/>
          </p:nvPr>
        </p:nvSpPr>
        <p:spPr>
          <a:xfrm>
            <a:off x="5660386"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a:endParaRPr/>
          </a:p>
        </p:txBody>
      </p:sp>
      <p:sp>
        <p:nvSpPr>
          <p:cNvPr id="91" name="Google Shape;91;p13"/>
          <p:cNvSpPr txBox="1">
            <a:spLocks noGrp="1"/>
          </p:cNvSpPr>
          <p:nvPr>
            <p:ph type="subTitle" idx="3"/>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Interior white 2 1">
  <p:cSld name="CUSTOM_4_3_1">
    <p:spTree>
      <p:nvGrpSpPr>
        <p:cNvPr id="1" name="Shape 1270"/>
        <p:cNvGrpSpPr/>
        <p:nvPr/>
      </p:nvGrpSpPr>
      <p:grpSpPr>
        <a:xfrm>
          <a:off x="0" y="0"/>
          <a:ext cx="0" cy="0"/>
          <a:chOff x="0" y="0"/>
          <a:chExt cx="0" cy="0"/>
        </a:xfrm>
      </p:grpSpPr>
      <p:sp>
        <p:nvSpPr>
          <p:cNvPr id="1271" name="Google Shape;1271;p113"/>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272" name="Google Shape;1272;p11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1273" name="Google Shape;1273;p11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274" name="Google Shape;1274;p11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275" name="Google Shape;1275;p11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276" name="Google Shape;1276;p113"/>
          <p:cNvSpPr txBox="1">
            <a:spLocks noGrp="1"/>
          </p:cNvSpPr>
          <p:nvPr>
            <p:ph type="subTitle" idx="1"/>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1277" name="Google Shape;1277;p113"/>
          <p:cNvSpPr txBox="1"/>
          <p:nvPr/>
        </p:nvSpPr>
        <p:spPr>
          <a:xfrm>
            <a:off x="3164255" y="6506867"/>
            <a:ext cx="2922600" cy="240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300">
                <a:latin typeface="Red Hat Text"/>
                <a:ea typeface="Red Hat Text"/>
                <a:cs typeface="Red Hat Text"/>
                <a:sym typeface="Red Hat Text"/>
              </a:rPr>
              <a:t>Customer or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red">
  <p:cSld name="TITLE_1_2">
    <p:bg>
      <p:bgPr>
        <a:blipFill>
          <a:blip r:embed="rId2">
            <a:alphaModFix/>
          </a:blip>
          <a:stretch>
            <a:fillRect/>
          </a:stretch>
        </a:blipFill>
        <a:effectLst/>
      </p:bgPr>
    </p:bg>
    <p:spTree>
      <p:nvGrpSpPr>
        <p:cNvPr id="1" name="Shape 1278"/>
        <p:cNvGrpSpPr/>
        <p:nvPr/>
      </p:nvGrpSpPr>
      <p:grpSpPr>
        <a:xfrm>
          <a:off x="0" y="0"/>
          <a:ext cx="0" cy="0"/>
          <a:chOff x="0" y="0"/>
          <a:chExt cx="0" cy="0"/>
        </a:xfrm>
      </p:grpSpPr>
      <p:sp>
        <p:nvSpPr>
          <p:cNvPr id="1279" name="Google Shape;1279;p114"/>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280" name="Google Shape;1280;p114"/>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endParaRPr sz="700">
              <a:solidFill>
                <a:schemeClr val="lt1"/>
              </a:solidFill>
              <a:latin typeface="Overpass Light"/>
              <a:ea typeface="Overpass Light"/>
              <a:cs typeface="Overpass Light"/>
              <a:sym typeface="Overpass Light"/>
            </a:endParaRPr>
          </a:p>
        </p:txBody>
      </p:sp>
      <p:sp>
        <p:nvSpPr>
          <p:cNvPr id="1281" name="Google Shape;1281;p114"/>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1282" name="Google Shape;1282;p114"/>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1283" name="Google Shape;1283;p114"/>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1284" name="Google Shape;1284;p114"/>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1285" name="Google Shape;1285;p11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286" name="Google Shape;1286;p11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Interior white subhead">
  <p:cSld name="CUSTOM_4_2_3_1">
    <p:spTree>
      <p:nvGrpSpPr>
        <p:cNvPr id="1" name="Shape 1287"/>
        <p:cNvGrpSpPr/>
        <p:nvPr/>
      </p:nvGrpSpPr>
      <p:grpSpPr>
        <a:xfrm>
          <a:off x="0" y="0"/>
          <a:ext cx="0" cy="0"/>
          <a:chOff x="0" y="0"/>
          <a:chExt cx="0" cy="0"/>
        </a:xfrm>
      </p:grpSpPr>
      <p:cxnSp>
        <p:nvCxnSpPr>
          <p:cNvPr id="1288" name="Google Shape;1288;p115"/>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289" name="Google Shape;1289;p115"/>
          <p:cNvSpPr txBox="1">
            <a:spLocks noGrp="1"/>
          </p:cNvSpPr>
          <p:nvPr>
            <p:ph type="subTitle" idx="1"/>
          </p:nvPr>
        </p:nvSpPr>
        <p:spPr>
          <a:xfrm>
            <a:off x="447756" y="261937"/>
            <a:ext cx="5148900" cy="4035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1290" name="Google Shape;1290;p11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291" name="Google Shape;1291;p11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292" name="Google Shape;1292;p115"/>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1293" name="Google Shape;1293;p115"/>
          <p:cNvSpPr txBox="1">
            <a:spLocks noGrp="1"/>
          </p:cNvSpPr>
          <p:nvPr>
            <p:ph type="subTitle" idx="2"/>
          </p:nvPr>
        </p:nvSpPr>
        <p:spPr>
          <a:xfrm>
            <a:off x="885044" y="6169567"/>
            <a:ext cx="8747700" cy="5595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2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a:endParaRPr/>
          </a:p>
        </p:txBody>
      </p:sp>
      <p:sp>
        <p:nvSpPr>
          <p:cNvPr id="1294" name="Google Shape;1294;p115"/>
          <p:cNvSpPr txBox="1"/>
          <p:nvPr/>
        </p:nvSpPr>
        <p:spPr>
          <a:xfrm>
            <a:off x="7400382" y="6169567"/>
            <a:ext cx="3175200" cy="5595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 sz="700">
                <a:solidFill>
                  <a:srgbClr val="4D4D4F"/>
                </a:solidFill>
                <a:latin typeface="Red Hat Display"/>
                <a:ea typeface="Red Hat Display"/>
                <a:cs typeface="Red Hat Display"/>
                <a:sym typeface="Red Hat Display"/>
              </a:rPr>
              <a:t>F18017-190601</a:t>
            </a:r>
            <a:endParaRPr sz="700">
              <a:solidFill>
                <a:srgbClr val="4D4D4F"/>
              </a:solidFill>
              <a:latin typeface="Red Hat Display"/>
              <a:ea typeface="Red Hat Display"/>
              <a:cs typeface="Red Hat Display"/>
              <a:sym typeface="Red Hat Display"/>
            </a:endParaRPr>
          </a:p>
        </p:txBody>
      </p:sp>
      <p:sp>
        <p:nvSpPr>
          <p:cNvPr id="1295" name="Google Shape;1295;p115"/>
          <p:cNvSpPr txBox="1">
            <a:spLocks noGrp="1"/>
          </p:cNvSpPr>
          <p:nvPr>
            <p:ph type="subTitle" idx="3"/>
          </p:nvPr>
        </p:nvSpPr>
        <p:spPr>
          <a:xfrm>
            <a:off x="447756" y="1250500"/>
            <a:ext cx="11296200" cy="559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a:latin typeface="Red Hat Display"/>
                <a:ea typeface="Red Hat Display"/>
                <a:cs typeface="Red Hat Display"/>
                <a:sym typeface="Red Hat Display"/>
              </a:defRPr>
            </a:lvl1pPr>
            <a:lvl2pPr lvl="1" algn="ctr" rtl="0">
              <a:spcBef>
                <a:spcPts val="500"/>
              </a:spcBef>
              <a:spcAft>
                <a:spcPts val="0"/>
              </a:spcAft>
              <a:buNone/>
              <a:defRPr>
                <a:latin typeface="Red Hat Display"/>
                <a:ea typeface="Red Hat Display"/>
                <a:cs typeface="Red Hat Display"/>
                <a:sym typeface="Red Hat Display"/>
              </a:defRPr>
            </a:lvl2pPr>
            <a:lvl3pPr lvl="2" algn="ctr" rtl="0">
              <a:spcBef>
                <a:spcPts val="500"/>
              </a:spcBef>
              <a:spcAft>
                <a:spcPts val="0"/>
              </a:spcAft>
              <a:buNone/>
              <a:defRPr>
                <a:latin typeface="Red Hat Display"/>
                <a:ea typeface="Red Hat Display"/>
                <a:cs typeface="Red Hat Display"/>
                <a:sym typeface="Red Hat Display"/>
              </a:defRPr>
            </a:lvl3pPr>
            <a:lvl4pPr lvl="3" algn="ctr" rtl="0">
              <a:spcBef>
                <a:spcPts val="500"/>
              </a:spcBef>
              <a:spcAft>
                <a:spcPts val="0"/>
              </a:spcAft>
              <a:buNone/>
              <a:defRPr>
                <a:latin typeface="Red Hat Display"/>
                <a:ea typeface="Red Hat Display"/>
                <a:cs typeface="Red Hat Display"/>
                <a:sym typeface="Red Hat Display"/>
              </a:defRPr>
            </a:lvl4pPr>
            <a:lvl5pPr lvl="4" algn="ctr" rtl="0">
              <a:spcBef>
                <a:spcPts val="500"/>
              </a:spcBef>
              <a:spcAft>
                <a:spcPts val="0"/>
              </a:spcAft>
              <a:buNone/>
              <a:defRPr>
                <a:latin typeface="Red Hat Display"/>
                <a:ea typeface="Red Hat Display"/>
                <a:cs typeface="Red Hat Display"/>
                <a:sym typeface="Red Hat Display"/>
              </a:defRPr>
            </a:lvl5pPr>
            <a:lvl6pPr lvl="5" algn="ctr" rtl="0">
              <a:spcBef>
                <a:spcPts val="500"/>
              </a:spcBef>
              <a:spcAft>
                <a:spcPts val="0"/>
              </a:spcAft>
              <a:buNone/>
              <a:defRPr>
                <a:latin typeface="Red Hat Display"/>
                <a:ea typeface="Red Hat Display"/>
                <a:cs typeface="Red Hat Display"/>
                <a:sym typeface="Red Hat Display"/>
              </a:defRPr>
            </a:lvl6pPr>
            <a:lvl7pPr lvl="6" algn="ctr" rtl="0">
              <a:spcBef>
                <a:spcPts val="500"/>
              </a:spcBef>
              <a:spcAft>
                <a:spcPts val="0"/>
              </a:spcAft>
              <a:buNone/>
              <a:defRPr>
                <a:latin typeface="Red Hat Display"/>
                <a:ea typeface="Red Hat Display"/>
                <a:cs typeface="Red Hat Display"/>
                <a:sym typeface="Red Hat Display"/>
              </a:defRPr>
            </a:lvl7pPr>
            <a:lvl8pPr lvl="7" algn="ctr" rtl="0">
              <a:spcBef>
                <a:spcPts val="500"/>
              </a:spcBef>
              <a:spcAft>
                <a:spcPts val="0"/>
              </a:spcAft>
              <a:buNone/>
              <a:defRPr>
                <a:latin typeface="Red Hat Display"/>
                <a:ea typeface="Red Hat Display"/>
                <a:cs typeface="Red Hat Display"/>
                <a:sym typeface="Red Hat Display"/>
              </a:defRPr>
            </a:lvl8pPr>
            <a:lvl9pPr lvl="8" algn="ctr" rtl="0">
              <a:spcBef>
                <a:spcPts val="500"/>
              </a:spcBef>
              <a:spcAft>
                <a:spcPts val="500"/>
              </a:spcAft>
              <a:buNone/>
              <a:defRPr>
                <a:latin typeface="Red Hat Display"/>
                <a:ea typeface="Red Hat Display"/>
                <a:cs typeface="Red Hat Display"/>
                <a:sym typeface="Red Hat Display"/>
              </a:defRPr>
            </a:lvl9pPr>
          </a:lstStyle>
          <a:p>
            <a:endParaRPr/>
          </a:p>
        </p:txBody>
      </p:sp>
      <p:sp>
        <p:nvSpPr>
          <p:cNvPr id="1296" name="Google Shape;1296;p115"/>
          <p:cNvSpPr txBox="1">
            <a:spLocks noGrp="1"/>
          </p:cNvSpPr>
          <p:nvPr>
            <p:ph type="title"/>
          </p:nvPr>
        </p:nvSpPr>
        <p:spPr>
          <a:xfrm>
            <a:off x="447756" y="665333"/>
            <a:ext cx="11296200" cy="559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Interior title 1">
  <p:cSld name="CUSTOM_4_27_2">
    <p:spTree>
      <p:nvGrpSpPr>
        <p:cNvPr id="1" name="Shape 1297"/>
        <p:cNvGrpSpPr/>
        <p:nvPr/>
      </p:nvGrpSpPr>
      <p:grpSpPr>
        <a:xfrm>
          <a:off x="0" y="0"/>
          <a:ext cx="0" cy="0"/>
          <a:chOff x="0" y="0"/>
          <a:chExt cx="0" cy="0"/>
        </a:xfrm>
      </p:grpSpPr>
      <p:sp>
        <p:nvSpPr>
          <p:cNvPr id="1298" name="Google Shape;1298;p11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1299" name="Google Shape;1299;p11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1300" name="Google Shape;1300;p11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301" name="Google Shape;1301;p11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302" name="Google Shape;1302;p11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303" name="Google Shape;1303;p11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304" name="Google Shape;1304;p116"/>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1305" name="Google Shape;1305;p116"/>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Interior four column 1">
  <p:cSld name="CUSTOM_4_5_2">
    <p:bg>
      <p:bgPr>
        <a:solidFill>
          <a:srgbClr val="FFFFFF"/>
        </a:solidFill>
        <a:effectLst/>
      </p:bgPr>
    </p:bg>
    <p:spTree>
      <p:nvGrpSpPr>
        <p:cNvPr id="1" name="Shape 1306"/>
        <p:cNvGrpSpPr/>
        <p:nvPr/>
      </p:nvGrpSpPr>
      <p:grpSpPr>
        <a:xfrm>
          <a:off x="0" y="0"/>
          <a:ext cx="0" cy="0"/>
          <a:chOff x="0" y="0"/>
          <a:chExt cx="0" cy="0"/>
        </a:xfrm>
      </p:grpSpPr>
      <p:sp>
        <p:nvSpPr>
          <p:cNvPr id="1307" name="Google Shape;1307;p11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1308" name="Google Shape;1308;p11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309" name="Google Shape;1309;p11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1310" name="Google Shape;1310;p117"/>
          <p:cNvSpPr/>
          <p:nvPr/>
        </p:nvSpPr>
        <p:spPr>
          <a:xfrm>
            <a:off x="10711016" y="6313250"/>
            <a:ext cx="975826" cy="228115"/>
          </a:xfrm>
          <a:prstGeom prst="rect">
            <a:avLst/>
          </a:prstGeom>
          <a:noFill/>
          <a:ln>
            <a:noFill/>
          </a:ln>
        </p:spPr>
      </p:sp>
      <p:sp>
        <p:nvSpPr>
          <p:cNvPr id="1311" name="Google Shape;1311;p11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cxnSp>
        <p:nvCxnSpPr>
          <p:cNvPr id="1312" name="Google Shape;1312;p117"/>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1313" name="Google Shape;1313;p117"/>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1314" name="Google Shape;1314;p117"/>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1315" name="Google Shape;1315;p117"/>
          <p:cNvSpPr txBox="1">
            <a:spLocks noGrp="1"/>
          </p:cNvSpPr>
          <p:nvPr>
            <p:ph type="subTitle" idx="3"/>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1316" name="Google Shape;1316;p117"/>
          <p:cNvSpPr txBox="1">
            <a:spLocks noGrp="1"/>
          </p:cNvSpPr>
          <p:nvPr>
            <p:ph type="subTitle" idx="4"/>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1317" name="Google Shape;1317;p117"/>
          <p:cNvSpPr txBox="1">
            <a:spLocks noGrp="1"/>
          </p:cNvSpPr>
          <p:nvPr>
            <p:ph type="subTitle" idx="5"/>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1318" name="Google Shape;1318;p117"/>
          <p:cNvSpPr txBox="1">
            <a:spLocks noGrp="1"/>
          </p:cNvSpPr>
          <p:nvPr>
            <p:ph type="subTitle" idx="6"/>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1319" name="Google Shape;1319;p117"/>
          <p:cNvSpPr txBox="1">
            <a:spLocks noGrp="1"/>
          </p:cNvSpPr>
          <p:nvPr>
            <p:ph type="subTitle" idx="7"/>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1320" name="Google Shape;1320;p117"/>
          <p:cNvSpPr txBox="1">
            <a:spLocks noGrp="1"/>
          </p:cNvSpPr>
          <p:nvPr>
            <p:ph type="subTitle" idx="8"/>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1321" name="Google Shape;1321;p117"/>
          <p:cNvSpPr txBox="1">
            <a:spLocks noGrp="1"/>
          </p:cNvSpPr>
          <p:nvPr>
            <p:ph type="subTitle" idx="9"/>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1322" name="Google Shape;1322;p117"/>
          <p:cNvSpPr txBox="1">
            <a:spLocks noGrp="1"/>
          </p:cNvSpPr>
          <p:nvPr>
            <p:ph type="subTitle" idx="13"/>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cxnSp>
        <p:nvCxnSpPr>
          <p:cNvPr id="1323" name="Google Shape;1323;p11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1324" name="Google Shape;1324;p117"/>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325" name="Google Shape;1325;p117"/>
          <p:cNvSpPr txBox="1">
            <a:spLocks noGrp="1"/>
          </p:cNvSpPr>
          <p:nvPr>
            <p:ph type="subTitle" idx="14"/>
          </p:nvPr>
        </p:nvSpPr>
        <p:spPr>
          <a:xfrm>
            <a:off x="2256594"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Interior title 2">
  <p:cSld name="CUSTOM_4_27_1_1">
    <p:spTree>
      <p:nvGrpSpPr>
        <p:cNvPr id="1" name="Shape 1326"/>
        <p:cNvGrpSpPr/>
        <p:nvPr/>
      </p:nvGrpSpPr>
      <p:grpSpPr>
        <a:xfrm>
          <a:off x="0" y="0"/>
          <a:ext cx="0" cy="0"/>
          <a:chOff x="0" y="0"/>
          <a:chExt cx="0" cy="0"/>
        </a:xfrm>
      </p:grpSpPr>
      <p:sp>
        <p:nvSpPr>
          <p:cNvPr id="1327" name="Google Shape;1327;p11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1328" name="Google Shape;1328;p11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1329" name="Google Shape;1329;p11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330" name="Google Shape;1330;p11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331" name="Google Shape;1331;p11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1332" name="Google Shape;1332;p118"/>
          <p:cNvSpPr/>
          <p:nvPr/>
        </p:nvSpPr>
        <p:spPr>
          <a:xfrm>
            <a:off x="10711016" y="6313250"/>
            <a:ext cx="975826" cy="228115"/>
          </a:xfrm>
          <a:prstGeom prst="rect">
            <a:avLst/>
          </a:prstGeom>
          <a:noFill/>
          <a:ln>
            <a:noFill/>
          </a:ln>
        </p:spPr>
      </p:sp>
      <p:sp>
        <p:nvSpPr>
          <p:cNvPr id="1333" name="Google Shape;1333;p118"/>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1334" name="Google Shape;1334;p118"/>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Interior title 3 1">
  <p:cSld name="CUSTOM_4_25_2">
    <p:spTree>
      <p:nvGrpSpPr>
        <p:cNvPr id="1" name="Shape 1335"/>
        <p:cNvGrpSpPr/>
        <p:nvPr/>
      </p:nvGrpSpPr>
      <p:grpSpPr>
        <a:xfrm>
          <a:off x="0" y="0"/>
          <a:ext cx="0" cy="0"/>
          <a:chOff x="0" y="0"/>
          <a:chExt cx="0" cy="0"/>
        </a:xfrm>
      </p:grpSpPr>
      <p:sp>
        <p:nvSpPr>
          <p:cNvPr id="1336" name="Google Shape;1336;p119"/>
          <p:cNvSpPr txBox="1">
            <a:spLocks noGrp="1"/>
          </p:cNvSpPr>
          <p:nvPr>
            <p:ph type="subTitle" idx="1"/>
          </p:nvPr>
        </p:nvSpPr>
        <p:spPr>
          <a:xfrm>
            <a:off x="447764" y="55441"/>
            <a:ext cx="51492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37" name="Google Shape;1337;p119"/>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1338" name="Google Shape;1338;p11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339" name="Google Shape;1339;p11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1340" name="Google Shape;1340;p11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1341" name="Google Shape;1341;p119"/>
          <p:cNvSpPr/>
          <p:nvPr/>
        </p:nvSpPr>
        <p:spPr>
          <a:xfrm>
            <a:off x="10711016" y="6313250"/>
            <a:ext cx="975803" cy="228110"/>
          </a:xfrm>
          <a:prstGeom prst="rect">
            <a:avLst/>
          </a:prstGeom>
          <a:noFill/>
          <a:ln>
            <a:noFill/>
          </a:ln>
        </p:spPr>
      </p:sp>
      <p:sp>
        <p:nvSpPr>
          <p:cNvPr id="1342" name="Google Shape;1342;p119"/>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1343" name="Google Shape;1343;p119"/>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Interior white 1 2">
  <p:cSld name="CUSTOM_4_4_5">
    <p:spTree>
      <p:nvGrpSpPr>
        <p:cNvPr id="1" name="Shape 1344"/>
        <p:cNvGrpSpPr/>
        <p:nvPr/>
      </p:nvGrpSpPr>
      <p:grpSpPr>
        <a:xfrm>
          <a:off x="0" y="0"/>
          <a:ext cx="0" cy="0"/>
          <a:chOff x="0" y="0"/>
          <a:chExt cx="0" cy="0"/>
        </a:xfrm>
      </p:grpSpPr>
      <p:sp>
        <p:nvSpPr>
          <p:cNvPr id="1345" name="Google Shape;1345;p120"/>
          <p:cNvSpPr txBox="1">
            <a:spLocks noGrp="1"/>
          </p:cNvSpPr>
          <p:nvPr>
            <p:ph type="title"/>
          </p:nvPr>
        </p:nvSpPr>
        <p:spPr>
          <a:xfrm>
            <a:off x="1752557" y="946000"/>
            <a:ext cx="8686500" cy="9678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3000">
                <a:solidFill>
                  <a:srgbClr val="000000"/>
                </a:solidFill>
              </a:defRPr>
            </a:lvl1pPr>
            <a:lvl2pPr lvl="1" algn="ctr" rtl="0">
              <a:lnSpc>
                <a:spcPct val="130000"/>
              </a:lnSpc>
              <a:spcBef>
                <a:spcPts val="0"/>
              </a:spcBef>
              <a:spcAft>
                <a:spcPts val="0"/>
              </a:spcAft>
              <a:buNone/>
              <a:defRPr sz="3000">
                <a:solidFill>
                  <a:srgbClr val="000000"/>
                </a:solidFill>
              </a:defRPr>
            </a:lvl2pPr>
            <a:lvl3pPr lvl="2" algn="ctr" rtl="0">
              <a:lnSpc>
                <a:spcPct val="130000"/>
              </a:lnSpc>
              <a:spcBef>
                <a:spcPts val="0"/>
              </a:spcBef>
              <a:spcAft>
                <a:spcPts val="0"/>
              </a:spcAft>
              <a:buNone/>
              <a:defRPr sz="3000">
                <a:solidFill>
                  <a:srgbClr val="000000"/>
                </a:solidFill>
              </a:defRPr>
            </a:lvl3pPr>
            <a:lvl4pPr lvl="3" algn="ctr" rtl="0">
              <a:lnSpc>
                <a:spcPct val="130000"/>
              </a:lnSpc>
              <a:spcBef>
                <a:spcPts val="0"/>
              </a:spcBef>
              <a:spcAft>
                <a:spcPts val="0"/>
              </a:spcAft>
              <a:buNone/>
              <a:defRPr sz="3000">
                <a:solidFill>
                  <a:srgbClr val="000000"/>
                </a:solidFill>
              </a:defRPr>
            </a:lvl4pPr>
            <a:lvl5pPr lvl="4" algn="ctr" rtl="0">
              <a:lnSpc>
                <a:spcPct val="130000"/>
              </a:lnSpc>
              <a:spcBef>
                <a:spcPts val="0"/>
              </a:spcBef>
              <a:spcAft>
                <a:spcPts val="0"/>
              </a:spcAft>
              <a:buNone/>
              <a:defRPr sz="3000">
                <a:solidFill>
                  <a:srgbClr val="000000"/>
                </a:solidFill>
              </a:defRPr>
            </a:lvl5pPr>
            <a:lvl6pPr lvl="5" algn="ctr" rtl="0">
              <a:lnSpc>
                <a:spcPct val="130000"/>
              </a:lnSpc>
              <a:spcBef>
                <a:spcPts val="0"/>
              </a:spcBef>
              <a:spcAft>
                <a:spcPts val="0"/>
              </a:spcAft>
              <a:buNone/>
              <a:defRPr sz="3000">
                <a:solidFill>
                  <a:srgbClr val="000000"/>
                </a:solidFill>
              </a:defRPr>
            </a:lvl6pPr>
            <a:lvl7pPr lvl="6" algn="ctr" rtl="0">
              <a:lnSpc>
                <a:spcPct val="130000"/>
              </a:lnSpc>
              <a:spcBef>
                <a:spcPts val="0"/>
              </a:spcBef>
              <a:spcAft>
                <a:spcPts val="0"/>
              </a:spcAft>
              <a:buNone/>
              <a:defRPr sz="3000">
                <a:solidFill>
                  <a:srgbClr val="000000"/>
                </a:solidFill>
              </a:defRPr>
            </a:lvl7pPr>
            <a:lvl8pPr lvl="7" algn="ctr" rtl="0">
              <a:lnSpc>
                <a:spcPct val="130000"/>
              </a:lnSpc>
              <a:spcBef>
                <a:spcPts val="0"/>
              </a:spcBef>
              <a:spcAft>
                <a:spcPts val="0"/>
              </a:spcAft>
              <a:buNone/>
              <a:defRPr sz="3000">
                <a:solidFill>
                  <a:srgbClr val="000000"/>
                </a:solidFill>
              </a:defRPr>
            </a:lvl8pPr>
            <a:lvl9pPr lvl="8" algn="ctr" rtl="0">
              <a:lnSpc>
                <a:spcPct val="130000"/>
              </a:lnSpc>
              <a:spcBef>
                <a:spcPts val="0"/>
              </a:spcBef>
              <a:spcAft>
                <a:spcPts val="0"/>
              </a:spcAft>
              <a:buNone/>
              <a:defRPr sz="3000">
                <a:solidFill>
                  <a:srgbClr val="000000"/>
                </a:solidFill>
              </a:defRPr>
            </a:lvl9pPr>
          </a:lstStyle>
          <a:p>
            <a:endParaRPr/>
          </a:p>
        </p:txBody>
      </p:sp>
      <p:cxnSp>
        <p:nvCxnSpPr>
          <p:cNvPr id="1346" name="Google Shape;1346;p12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347" name="Google Shape;1347;p12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48" name="Google Shape;1348;p120"/>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349" name="Google Shape;1349;p12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350" name="Google Shape;1350;p120"/>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
        <p:nvSpPr>
          <p:cNvPr id="1351" name="Google Shape;1351;p120"/>
          <p:cNvSpPr txBox="1">
            <a:spLocks noGrp="1"/>
          </p:cNvSpPr>
          <p:nvPr>
            <p:ph type="subTitle" idx="2"/>
          </p:nvPr>
        </p:nvSpPr>
        <p:spPr>
          <a:xfrm>
            <a:off x="885028" y="6169550"/>
            <a:ext cx="9182700" cy="5598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Interior white 13">
  <p:cSld name="CUSTOM_4_47">
    <p:spTree>
      <p:nvGrpSpPr>
        <p:cNvPr id="1" name="Shape 1352"/>
        <p:cNvGrpSpPr/>
        <p:nvPr/>
      </p:nvGrpSpPr>
      <p:grpSpPr>
        <a:xfrm>
          <a:off x="0" y="0"/>
          <a:ext cx="0" cy="0"/>
          <a:chOff x="0" y="0"/>
          <a:chExt cx="0" cy="0"/>
        </a:xfrm>
      </p:grpSpPr>
      <p:sp>
        <p:nvSpPr>
          <p:cNvPr id="1353" name="Google Shape;1353;p121"/>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354" name="Google Shape;1354;p12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355" name="Google Shape;1355;p12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56" name="Google Shape;1356;p12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357" name="Google Shape;1357;p12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358" name="Google Shape;1358;p121"/>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1359" name="Google Shape;1359;p121"/>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Interior title 3">
  <p:cSld name="CUSTOM_4_26_1">
    <p:spTree>
      <p:nvGrpSpPr>
        <p:cNvPr id="1" name="Shape 1360"/>
        <p:cNvGrpSpPr/>
        <p:nvPr/>
      </p:nvGrpSpPr>
      <p:grpSpPr>
        <a:xfrm>
          <a:off x="0" y="0"/>
          <a:ext cx="0" cy="0"/>
          <a:chOff x="0" y="0"/>
          <a:chExt cx="0" cy="0"/>
        </a:xfrm>
      </p:grpSpPr>
      <p:sp>
        <p:nvSpPr>
          <p:cNvPr id="1361" name="Google Shape;1361;p122"/>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1362" name="Google Shape;1362;p122"/>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1363" name="Google Shape;1363;p12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364" name="Google Shape;1364;p12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365" name="Google Shape;1365;p12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366" name="Google Shape;1366;p12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367" name="Google Shape;1367;p122"/>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1368" name="Google Shape;1368;p122"/>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losing illustrated">
  <p:cSld name="CUSTOM_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4"/>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94" name="Google Shape;94;p14"/>
          <p:cNvPicPr preferRelativeResize="0"/>
          <p:nvPr/>
        </p:nvPicPr>
        <p:blipFill>
          <a:blip r:embed="rId3">
            <a:alphaModFix/>
          </a:blip>
          <a:stretch>
            <a:fillRect/>
          </a:stretch>
        </p:blipFill>
        <p:spPr>
          <a:xfrm>
            <a:off x="10106601" y="6203986"/>
            <a:ext cx="1580196" cy="372748"/>
          </a:xfrm>
          <a:prstGeom prst="rect">
            <a:avLst/>
          </a:prstGeom>
          <a:noFill/>
          <a:ln>
            <a:noFill/>
          </a:ln>
        </p:spPr>
      </p:pic>
      <p:cxnSp>
        <p:nvCxnSpPr>
          <p:cNvPr id="95" name="Google Shape;95;p14"/>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96" name="Google Shape;96;p1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lt1"/>
                </a:solidFill>
                <a:latin typeface="Overpass SemiBold"/>
                <a:ea typeface="Overpass SemiBold"/>
                <a:cs typeface="Overpass SemiBold"/>
                <a:sym typeface="Overpass SemiBold"/>
              </a:defRPr>
            </a:lvl1pPr>
            <a:lvl2pPr lvl="1" algn="ctr" rtl="0">
              <a:buNone/>
              <a:defRPr sz="800">
                <a:solidFill>
                  <a:schemeClr val="lt1"/>
                </a:solidFill>
                <a:latin typeface="Overpass SemiBold"/>
                <a:ea typeface="Overpass SemiBold"/>
                <a:cs typeface="Overpass SemiBold"/>
                <a:sym typeface="Overpass SemiBold"/>
              </a:defRPr>
            </a:lvl2pPr>
            <a:lvl3pPr lvl="2" algn="ctr" rtl="0">
              <a:buNone/>
              <a:defRPr sz="800">
                <a:solidFill>
                  <a:schemeClr val="lt1"/>
                </a:solidFill>
                <a:latin typeface="Overpass SemiBold"/>
                <a:ea typeface="Overpass SemiBold"/>
                <a:cs typeface="Overpass SemiBold"/>
                <a:sym typeface="Overpass SemiBold"/>
              </a:defRPr>
            </a:lvl3pPr>
            <a:lvl4pPr lvl="3" algn="ctr" rtl="0">
              <a:buNone/>
              <a:defRPr sz="800">
                <a:solidFill>
                  <a:schemeClr val="lt1"/>
                </a:solidFill>
                <a:latin typeface="Overpass SemiBold"/>
                <a:ea typeface="Overpass SemiBold"/>
                <a:cs typeface="Overpass SemiBold"/>
                <a:sym typeface="Overpass SemiBold"/>
              </a:defRPr>
            </a:lvl4pPr>
            <a:lvl5pPr lvl="4" algn="ctr" rtl="0">
              <a:buNone/>
              <a:defRPr sz="800">
                <a:solidFill>
                  <a:schemeClr val="lt1"/>
                </a:solidFill>
                <a:latin typeface="Overpass SemiBold"/>
                <a:ea typeface="Overpass SemiBold"/>
                <a:cs typeface="Overpass SemiBold"/>
                <a:sym typeface="Overpass SemiBold"/>
              </a:defRPr>
            </a:lvl5pPr>
            <a:lvl6pPr lvl="5" algn="ctr" rtl="0">
              <a:buNone/>
              <a:defRPr sz="800">
                <a:solidFill>
                  <a:schemeClr val="lt1"/>
                </a:solidFill>
                <a:latin typeface="Overpass SemiBold"/>
                <a:ea typeface="Overpass SemiBold"/>
                <a:cs typeface="Overpass SemiBold"/>
                <a:sym typeface="Overpass SemiBold"/>
              </a:defRPr>
            </a:lvl6pPr>
            <a:lvl7pPr lvl="6" algn="ctr" rtl="0">
              <a:buNone/>
              <a:defRPr sz="800">
                <a:solidFill>
                  <a:schemeClr val="lt1"/>
                </a:solidFill>
                <a:latin typeface="Overpass SemiBold"/>
                <a:ea typeface="Overpass SemiBold"/>
                <a:cs typeface="Overpass SemiBold"/>
                <a:sym typeface="Overpass SemiBold"/>
              </a:defRPr>
            </a:lvl7pPr>
            <a:lvl8pPr lvl="7" algn="ctr" rtl="0">
              <a:buNone/>
              <a:defRPr sz="800">
                <a:solidFill>
                  <a:schemeClr val="lt1"/>
                </a:solidFill>
                <a:latin typeface="Overpass SemiBold"/>
                <a:ea typeface="Overpass SemiBold"/>
                <a:cs typeface="Overpass SemiBold"/>
                <a:sym typeface="Overpass SemiBold"/>
              </a:defRPr>
            </a:lvl8pPr>
            <a:lvl9pPr lvl="8" algn="ctr" rtl="0">
              <a:buNone/>
              <a:defRPr sz="8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97" name="Google Shape;97;p14"/>
          <p:cNvSpPr txBox="1">
            <a:spLocks noGrp="1"/>
          </p:cNvSpPr>
          <p:nvPr>
            <p:ph type="title"/>
          </p:nvPr>
        </p:nvSpPr>
        <p:spPr>
          <a:xfrm>
            <a:off x="5660386"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7100" b="1">
                <a:solidFill>
                  <a:srgbClr val="EE0000"/>
                </a:solidFill>
                <a:latin typeface="Overpass"/>
                <a:ea typeface="Overpass"/>
                <a:cs typeface="Overpass"/>
                <a:sym typeface="Overpass"/>
              </a:defRPr>
            </a:lvl1pPr>
            <a:lvl2pPr lvl="1" rtl="0">
              <a:lnSpc>
                <a:spcPct val="100000"/>
              </a:lnSpc>
              <a:spcBef>
                <a:spcPts val="0"/>
              </a:spcBef>
              <a:spcAft>
                <a:spcPts val="0"/>
              </a:spcAft>
              <a:buNone/>
              <a:defRPr sz="7100" b="1">
                <a:solidFill>
                  <a:srgbClr val="EE0000"/>
                </a:solidFill>
                <a:latin typeface="Overpass"/>
                <a:ea typeface="Overpass"/>
                <a:cs typeface="Overpass"/>
                <a:sym typeface="Overpass"/>
              </a:defRPr>
            </a:lvl2pPr>
            <a:lvl3pPr lvl="2" rtl="0">
              <a:lnSpc>
                <a:spcPct val="100000"/>
              </a:lnSpc>
              <a:spcBef>
                <a:spcPts val="0"/>
              </a:spcBef>
              <a:spcAft>
                <a:spcPts val="0"/>
              </a:spcAft>
              <a:buNone/>
              <a:defRPr sz="7100" b="1">
                <a:solidFill>
                  <a:srgbClr val="EE0000"/>
                </a:solidFill>
                <a:latin typeface="Overpass"/>
                <a:ea typeface="Overpass"/>
                <a:cs typeface="Overpass"/>
                <a:sym typeface="Overpass"/>
              </a:defRPr>
            </a:lvl3pPr>
            <a:lvl4pPr lvl="3" rtl="0">
              <a:lnSpc>
                <a:spcPct val="100000"/>
              </a:lnSpc>
              <a:spcBef>
                <a:spcPts val="0"/>
              </a:spcBef>
              <a:spcAft>
                <a:spcPts val="0"/>
              </a:spcAft>
              <a:buNone/>
              <a:defRPr sz="7100" b="1">
                <a:solidFill>
                  <a:srgbClr val="EE0000"/>
                </a:solidFill>
                <a:latin typeface="Overpass"/>
                <a:ea typeface="Overpass"/>
                <a:cs typeface="Overpass"/>
                <a:sym typeface="Overpass"/>
              </a:defRPr>
            </a:lvl4pPr>
            <a:lvl5pPr lvl="4" rtl="0">
              <a:lnSpc>
                <a:spcPct val="100000"/>
              </a:lnSpc>
              <a:spcBef>
                <a:spcPts val="0"/>
              </a:spcBef>
              <a:spcAft>
                <a:spcPts val="0"/>
              </a:spcAft>
              <a:buNone/>
              <a:defRPr sz="7100" b="1">
                <a:solidFill>
                  <a:srgbClr val="EE0000"/>
                </a:solidFill>
                <a:latin typeface="Overpass"/>
                <a:ea typeface="Overpass"/>
                <a:cs typeface="Overpass"/>
                <a:sym typeface="Overpass"/>
              </a:defRPr>
            </a:lvl5pPr>
            <a:lvl6pPr lvl="5" rtl="0">
              <a:lnSpc>
                <a:spcPct val="100000"/>
              </a:lnSpc>
              <a:spcBef>
                <a:spcPts val="0"/>
              </a:spcBef>
              <a:spcAft>
                <a:spcPts val="0"/>
              </a:spcAft>
              <a:buNone/>
              <a:defRPr sz="7100" b="1">
                <a:solidFill>
                  <a:srgbClr val="EE0000"/>
                </a:solidFill>
                <a:latin typeface="Overpass"/>
                <a:ea typeface="Overpass"/>
                <a:cs typeface="Overpass"/>
                <a:sym typeface="Overpass"/>
              </a:defRPr>
            </a:lvl6pPr>
            <a:lvl7pPr lvl="6" rtl="0">
              <a:lnSpc>
                <a:spcPct val="100000"/>
              </a:lnSpc>
              <a:spcBef>
                <a:spcPts val="0"/>
              </a:spcBef>
              <a:spcAft>
                <a:spcPts val="0"/>
              </a:spcAft>
              <a:buNone/>
              <a:defRPr sz="7100" b="1">
                <a:solidFill>
                  <a:srgbClr val="EE0000"/>
                </a:solidFill>
                <a:latin typeface="Overpass"/>
                <a:ea typeface="Overpass"/>
                <a:cs typeface="Overpass"/>
                <a:sym typeface="Overpass"/>
              </a:defRPr>
            </a:lvl7pPr>
            <a:lvl8pPr lvl="7" rtl="0">
              <a:lnSpc>
                <a:spcPct val="100000"/>
              </a:lnSpc>
              <a:spcBef>
                <a:spcPts val="0"/>
              </a:spcBef>
              <a:spcAft>
                <a:spcPts val="0"/>
              </a:spcAft>
              <a:buNone/>
              <a:defRPr sz="7100" b="1">
                <a:solidFill>
                  <a:srgbClr val="EE0000"/>
                </a:solidFill>
                <a:latin typeface="Overpass"/>
                <a:ea typeface="Overpass"/>
                <a:cs typeface="Overpass"/>
                <a:sym typeface="Overpass"/>
              </a:defRPr>
            </a:lvl8pPr>
            <a:lvl9pPr lvl="8" rtl="0">
              <a:lnSpc>
                <a:spcPct val="100000"/>
              </a:lnSpc>
              <a:spcBef>
                <a:spcPts val="0"/>
              </a:spcBef>
              <a:spcAft>
                <a:spcPts val="0"/>
              </a:spcAft>
              <a:buNone/>
              <a:defRPr sz="7100" b="1">
                <a:solidFill>
                  <a:srgbClr val="EE0000"/>
                </a:solidFill>
                <a:latin typeface="Overpass"/>
                <a:ea typeface="Overpass"/>
                <a:cs typeface="Overpass"/>
                <a:sym typeface="Overpass"/>
              </a:defRPr>
            </a:lvl9pPr>
          </a:lstStyle>
          <a:p>
            <a:endParaRPr/>
          </a:p>
        </p:txBody>
      </p:sp>
      <p:sp>
        <p:nvSpPr>
          <p:cNvPr id="98" name="Google Shape;98;p14"/>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
        <p:nvSpPr>
          <p:cNvPr id="99" name="Google Shape;99;p14"/>
          <p:cNvSpPr txBox="1">
            <a:spLocks noGrp="1"/>
          </p:cNvSpPr>
          <p:nvPr>
            <p:ph type="subTitle" idx="2"/>
          </p:nvPr>
        </p:nvSpPr>
        <p:spPr>
          <a:xfrm>
            <a:off x="5660386" y="2752400"/>
            <a:ext cx="44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a:endParaRPr/>
          </a:p>
        </p:txBody>
      </p:sp>
      <p:sp>
        <p:nvSpPr>
          <p:cNvPr id="100" name="Google Shape;100;p14"/>
          <p:cNvSpPr txBox="1"/>
          <p:nvPr/>
        </p:nvSpPr>
        <p:spPr>
          <a:xfrm>
            <a:off x="5903305" y="4669200"/>
            <a:ext cx="2323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101" name="Google Shape;101;p14"/>
          <p:cNvSpPr txBox="1"/>
          <p:nvPr/>
        </p:nvSpPr>
        <p:spPr>
          <a:xfrm>
            <a:off x="5903305" y="5174300"/>
            <a:ext cx="2323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102" name="Google Shape;102;p14"/>
          <p:cNvSpPr txBox="1"/>
          <p:nvPr/>
        </p:nvSpPr>
        <p:spPr>
          <a:xfrm>
            <a:off x="8815308" y="4669200"/>
            <a:ext cx="2323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103" name="Google Shape;103;p14"/>
          <p:cNvSpPr txBox="1"/>
          <p:nvPr/>
        </p:nvSpPr>
        <p:spPr>
          <a:xfrm>
            <a:off x="8815308" y="5174300"/>
            <a:ext cx="2323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104" name="Google Shape;104;p14"/>
          <p:cNvPicPr preferRelativeResize="0"/>
          <p:nvPr/>
        </p:nvPicPr>
        <p:blipFill rotWithShape="1">
          <a:blip r:embed="rId4">
            <a:alphaModFix/>
          </a:blip>
          <a:srcRect l="2507" r="2498"/>
          <a:stretch/>
        </p:blipFill>
        <p:spPr>
          <a:xfrm>
            <a:off x="8586248" y="5174306"/>
            <a:ext cx="229069" cy="241150"/>
          </a:xfrm>
          <a:prstGeom prst="rect">
            <a:avLst/>
          </a:prstGeom>
          <a:noFill/>
          <a:ln>
            <a:noFill/>
          </a:ln>
        </p:spPr>
      </p:pic>
      <p:pic>
        <p:nvPicPr>
          <p:cNvPr id="105" name="Google Shape;105;p14"/>
          <p:cNvPicPr preferRelativeResize="0"/>
          <p:nvPr/>
        </p:nvPicPr>
        <p:blipFill rotWithShape="1">
          <a:blip r:embed="rId5">
            <a:alphaModFix/>
          </a:blip>
          <a:srcRect l="2678" r="2678"/>
          <a:stretch/>
        </p:blipFill>
        <p:spPr>
          <a:xfrm>
            <a:off x="8586248" y="4669206"/>
            <a:ext cx="229069" cy="241150"/>
          </a:xfrm>
          <a:prstGeom prst="rect">
            <a:avLst/>
          </a:prstGeom>
          <a:noFill/>
          <a:ln>
            <a:noFill/>
          </a:ln>
        </p:spPr>
      </p:pic>
      <p:pic>
        <p:nvPicPr>
          <p:cNvPr id="106" name="Google Shape;106;p14"/>
          <p:cNvPicPr preferRelativeResize="0"/>
          <p:nvPr/>
        </p:nvPicPr>
        <p:blipFill rotWithShape="1">
          <a:blip r:embed="rId6">
            <a:alphaModFix/>
          </a:blip>
          <a:srcRect l="2507" r="2498"/>
          <a:stretch/>
        </p:blipFill>
        <p:spPr>
          <a:xfrm>
            <a:off x="5660395" y="5174306"/>
            <a:ext cx="229070" cy="241150"/>
          </a:xfrm>
          <a:prstGeom prst="rect">
            <a:avLst/>
          </a:prstGeom>
          <a:noFill/>
          <a:ln>
            <a:noFill/>
          </a:ln>
        </p:spPr>
      </p:pic>
      <p:pic>
        <p:nvPicPr>
          <p:cNvPr id="107" name="Google Shape;107;p14"/>
          <p:cNvPicPr preferRelativeResize="0"/>
          <p:nvPr/>
        </p:nvPicPr>
        <p:blipFill rotWithShape="1">
          <a:blip r:embed="rId7">
            <a:alphaModFix/>
          </a:blip>
          <a:srcRect l="2326" r="2326"/>
          <a:stretch/>
        </p:blipFill>
        <p:spPr>
          <a:xfrm>
            <a:off x="5660395" y="4669206"/>
            <a:ext cx="229070" cy="2411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ivider white 1">
  <p:cSld name="CUSTOM_2_1_1_1">
    <p:bg>
      <p:bgPr>
        <a:blipFill>
          <a:blip r:embed="rId2">
            <a:alphaModFix/>
          </a:blip>
          <a:stretch>
            <a:fillRect/>
          </a:stretch>
        </a:blipFill>
        <a:effectLst/>
      </p:bgPr>
    </p:bg>
    <p:spTree>
      <p:nvGrpSpPr>
        <p:cNvPr id="1" name="Shape 1369"/>
        <p:cNvGrpSpPr/>
        <p:nvPr/>
      </p:nvGrpSpPr>
      <p:grpSpPr>
        <a:xfrm>
          <a:off x="0" y="0"/>
          <a:ext cx="0" cy="0"/>
          <a:chOff x="0" y="0"/>
          <a:chExt cx="0" cy="0"/>
        </a:xfrm>
      </p:grpSpPr>
      <p:sp>
        <p:nvSpPr>
          <p:cNvPr id="1370" name="Google Shape;1370;p123"/>
          <p:cNvSpPr txBox="1">
            <a:spLocks noGrp="1"/>
          </p:cNvSpPr>
          <p:nvPr>
            <p:ph type="subTitle" idx="1"/>
          </p:nvPr>
        </p:nvSpPr>
        <p:spPr>
          <a:xfrm>
            <a:off x="9251222" y="1743725"/>
            <a:ext cx="2124300" cy="3309300"/>
          </a:xfrm>
          <a:prstGeom prst="rect">
            <a:avLst/>
          </a:prstGeom>
          <a:ln>
            <a:noFill/>
          </a:ln>
        </p:spPr>
        <p:txBody>
          <a:bodyPr spcFirstLastPara="1" wrap="square" lIns="0" tIns="0" rIns="0" bIns="0" anchor="t" anchorCtr="0">
            <a:noAutofit/>
          </a:bodyPr>
          <a:lstStyle>
            <a:lvl1pPr marL="0" marR="0" lvl="0" indent="0" algn="l" rtl="0">
              <a:lnSpc>
                <a:spcPct val="174000"/>
              </a:lnSpc>
              <a:spcBef>
                <a:spcPts val="0"/>
              </a:spcBef>
              <a:spcAft>
                <a:spcPts val="0"/>
              </a:spcAft>
              <a:buNone/>
              <a:defRPr sz="1500">
                <a:solidFill>
                  <a:srgbClr val="000000"/>
                </a:solidFill>
              </a:defRPr>
            </a:lvl1pPr>
            <a:lvl2pPr lvl="1" rtl="0">
              <a:spcBef>
                <a:spcPts val="0"/>
              </a:spcBef>
              <a:spcAft>
                <a:spcPts val="0"/>
              </a:spcAft>
              <a:buNone/>
              <a:defRPr/>
            </a:lvl2pPr>
            <a:lvl3pPr lvl="2" rtl="0">
              <a:spcBef>
                <a:spcPts val="500"/>
              </a:spcBef>
              <a:spcAft>
                <a:spcPts val="0"/>
              </a:spcAft>
              <a:buNone/>
              <a:defRPr/>
            </a:lvl3pPr>
            <a:lvl4pPr lvl="3" rtl="0">
              <a:spcBef>
                <a:spcPts val="500"/>
              </a:spcBef>
              <a:spcAft>
                <a:spcPts val="0"/>
              </a:spcAft>
              <a:buNone/>
              <a:defRPr/>
            </a:lvl4pPr>
            <a:lvl5pPr lvl="4" rtl="0">
              <a:spcBef>
                <a:spcPts val="500"/>
              </a:spcBef>
              <a:spcAft>
                <a:spcPts val="0"/>
              </a:spcAft>
              <a:buNone/>
              <a:defRPr/>
            </a:lvl5pPr>
            <a:lvl6pPr lvl="5" rtl="0">
              <a:spcBef>
                <a:spcPts val="500"/>
              </a:spcBef>
              <a:spcAft>
                <a:spcPts val="0"/>
              </a:spcAft>
              <a:buNone/>
              <a:defRPr/>
            </a:lvl6pPr>
            <a:lvl7pPr lvl="6" rtl="0">
              <a:spcBef>
                <a:spcPts val="500"/>
              </a:spcBef>
              <a:spcAft>
                <a:spcPts val="0"/>
              </a:spcAft>
              <a:buNone/>
              <a:defRPr/>
            </a:lvl7pPr>
            <a:lvl8pPr lvl="7" rtl="0">
              <a:spcBef>
                <a:spcPts val="500"/>
              </a:spcBef>
              <a:spcAft>
                <a:spcPts val="0"/>
              </a:spcAft>
              <a:buNone/>
              <a:defRPr/>
            </a:lvl8pPr>
            <a:lvl9pPr lvl="8" rtl="0">
              <a:spcBef>
                <a:spcPts val="500"/>
              </a:spcBef>
              <a:spcAft>
                <a:spcPts val="500"/>
              </a:spcAft>
              <a:buNone/>
              <a:defRPr/>
            </a:lvl9pPr>
          </a:lstStyle>
          <a:p>
            <a:endParaRPr/>
          </a:p>
        </p:txBody>
      </p:sp>
      <p:sp>
        <p:nvSpPr>
          <p:cNvPr id="1371" name="Google Shape;1371;p123"/>
          <p:cNvSpPr txBox="1">
            <a:spLocks noGrp="1"/>
          </p:cNvSpPr>
          <p:nvPr>
            <p:ph type="title"/>
          </p:nvPr>
        </p:nvSpPr>
        <p:spPr>
          <a:xfrm>
            <a:off x="447764" y="1084575"/>
            <a:ext cx="6824700" cy="2105100"/>
          </a:xfrm>
          <a:prstGeom prst="rect">
            <a:avLst/>
          </a:prstGeom>
        </p:spPr>
        <p:txBody>
          <a:bodyPr spcFirstLastPara="1" wrap="square" lIns="457200" tIns="91425" rIns="91425" bIns="91425" anchor="t" anchorCtr="0">
            <a:noAutofit/>
          </a:bodyPr>
          <a:lstStyle>
            <a:lvl1pPr lvl="0" rtl="0">
              <a:spcBef>
                <a:spcPts val="0"/>
              </a:spcBef>
              <a:spcAft>
                <a:spcPts val="0"/>
              </a:spcAft>
              <a:buNone/>
              <a:defRPr sz="4800" b="1">
                <a:solidFill>
                  <a:schemeClr val="dk2"/>
                </a:solidFill>
              </a:defRPr>
            </a:lvl1pPr>
            <a:lvl2pPr lvl="1" rtl="0">
              <a:spcBef>
                <a:spcPts val="0"/>
              </a:spcBef>
              <a:spcAft>
                <a:spcPts val="0"/>
              </a:spcAft>
              <a:buNone/>
              <a:defRPr sz="4800" b="1">
                <a:solidFill>
                  <a:schemeClr val="dk2"/>
                </a:solidFill>
              </a:defRPr>
            </a:lvl2pPr>
            <a:lvl3pPr lvl="2" rtl="0">
              <a:spcBef>
                <a:spcPts val="0"/>
              </a:spcBef>
              <a:spcAft>
                <a:spcPts val="0"/>
              </a:spcAft>
              <a:buNone/>
              <a:defRPr sz="4800" b="1">
                <a:solidFill>
                  <a:schemeClr val="dk2"/>
                </a:solidFill>
              </a:defRPr>
            </a:lvl3pPr>
            <a:lvl4pPr lvl="3" rtl="0">
              <a:spcBef>
                <a:spcPts val="0"/>
              </a:spcBef>
              <a:spcAft>
                <a:spcPts val="0"/>
              </a:spcAft>
              <a:buNone/>
              <a:defRPr sz="4800" b="1">
                <a:solidFill>
                  <a:schemeClr val="dk2"/>
                </a:solidFill>
              </a:defRPr>
            </a:lvl4pPr>
            <a:lvl5pPr lvl="4" rtl="0">
              <a:spcBef>
                <a:spcPts val="0"/>
              </a:spcBef>
              <a:spcAft>
                <a:spcPts val="0"/>
              </a:spcAft>
              <a:buNone/>
              <a:defRPr sz="4800" b="1">
                <a:solidFill>
                  <a:schemeClr val="dk2"/>
                </a:solidFill>
              </a:defRPr>
            </a:lvl5pPr>
            <a:lvl6pPr lvl="5" rtl="0">
              <a:spcBef>
                <a:spcPts val="0"/>
              </a:spcBef>
              <a:spcAft>
                <a:spcPts val="0"/>
              </a:spcAft>
              <a:buNone/>
              <a:defRPr sz="4800" b="1">
                <a:solidFill>
                  <a:schemeClr val="dk2"/>
                </a:solidFill>
              </a:defRPr>
            </a:lvl6pPr>
            <a:lvl7pPr lvl="6" rtl="0">
              <a:spcBef>
                <a:spcPts val="0"/>
              </a:spcBef>
              <a:spcAft>
                <a:spcPts val="0"/>
              </a:spcAft>
              <a:buNone/>
              <a:defRPr sz="4800" b="1">
                <a:solidFill>
                  <a:schemeClr val="dk2"/>
                </a:solidFill>
              </a:defRPr>
            </a:lvl7pPr>
            <a:lvl8pPr lvl="7" rtl="0">
              <a:spcBef>
                <a:spcPts val="0"/>
              </a:spcBef>
              <a:spcAft>
                <a:spcPts val="0"/>
              </a:spcAft>
              <a:buNone/>
              <a:defRPr sz="4800" b="1">
                <a:solidFill>
                  <a:schemeClr val="dk2"/>
                </a:solidFill>
              </a:defRPr>
            </a:lvl8pPr>
            <a:lvl9pPr lvl="8" rtl="0">
              <a:spcBef>
                <a:spcPts val="0"/>
              </a:spcBef>
              <a:spcAft>
                <a:spcPts val="0"/>
              </a:spcAft>
              <a:buNone/>
              <a:defRPr sz="4800" b="1">
                <a:solidFill>
                  <a:schemeClr val="dk2"/>
                </a:solidFill>
              </a:defRPr>
            </a:lvl9pPr>
          </a:lstStyle>
          <a:p>
            <a:endParaRPr/>
          </a:p>
        </p:txBody>
      </p:sp>
      <p:cxnSp>
        <p:nvCxnSpPr>
          <p:cNvPr id="1372" name="Google Shape;1372;p12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sp>
        <p:nvSpPr>
          <p:cNvPr id="1373" name="Google Shape;1373;p123"/>
          <p:cNvSpPr txBox="1">
            <a:spLocks noGrp="1"/>
          </p:cNvSpPr>
          <p:nvPr>
            <p:ph type="subTitle" idx="2"/>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a:endParaRPr/>
          </a:p>
        </p:txBody>
      </p:sp>
      <p:cxnSp>
        <p:nvCxnSpPr>
          <p:cNvPr id="1374" name="Google Shape;1374;p123"/>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1375" name="Google Shape;1375;p12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Display Medium"/>
                <a:ea typeface="Red Hat Display Medium"/>
                <a:cs typeface="Red Hat Display Medium"/>
                <a:sym typeface="Red Hat Display Medium"/>
              </a:defRPr>
            </a:lvl1pPr>
            <a:lvl2pPr lvl="1" algn="ctr" rtl="0">
              <a:buNone/>
              <a:defRPr sz="800">
                <a:latin typeface="Red Hat Display Medium"/>
                <a:ea typeface="Red Hat Display Medium"/>
                <a:cs typeface="Red Hat Display Medium"/>
                <a:sym typeface="Red Hat Display Medium"/>
              </a:defRPr>
            </a:lvl2pPr>
            <a:lvl3pPr lvl="2" algn="ctr" rtl="0">
              <a:buNone/>
              <a:defRPr sz="800">
                <a:latin typeface="Red Hat Display Medium"/>
                <a:ea typeface="Red Hat Display Medium"/>
                <a:cs typeface="Red Hat Display Medium"/>
                <a:sym typeface="Red Hat Display Medium"/>
              </a:defRPr>
            </a:lvl3pPr>
            <a:lvl4pPr lvl="3" algn="ctr" rtl="0">
              <a:buNone/>
              <a:defRPr sz="800">
                <a:latin typeface="Red Hat Display Medium"/>
                <a:ea typeface="Red Hat Display Medium"/>
                <a:cs typeface="Red Hat Display Medium"/>
                <a:sym typeface="Red Hat Display Medium"/>
              </a:defRPr>
            </a:lvl4pPr>
            <a:lvl5pPr lvl="4" algn="ctr" rtl="0">
              <a:buNone/>
              <a:defRPr sz="800">
                <a:latin typeface="Red Hat Display Medium"/>
                <a:ea typeface="Red Hat Display Medium"/>
                <a:cs typeface="Red Hat Display Medium"/>
                <a:sym typeface="Red Hat Display Medium"/>
              </a:defRPr>
            </a:lvl5pPr>
            <a:lvl6pPr lvl="5" algn="ctr" rtl="0">
              <a:buNone/>
              <a:defRPr sz="800">
                <a:latin typeface="Red Hat Display Medium"/>
                <a:ea typeface="Red Hat Display Medium"/>
                <a:cs typeface="Red Hat Display Medium"/>
                <a:sym typeface="Red Hat Display Medium"/>
              </a:defRPr>
            </a:lvl6pPr>
            <a:lvl7pPr lvl="6" algn="ctr" rtl="0">
              <a:buNone/>
              <a:defRPr sz="800">
                <a:latin typeface="Red Hat Display Medium"/>
                <a:ea typeface="Red Hat Display Medium"/>
                <a:cs typeface="Red Hat Display Medium"/>
                <a:sym typeface="Red Hat Display Medium"/>
              </a:defRPr>
            </a:lvl7pPr>
            <a:lvl8pPr lvl="7" algn="ctr" rtl="0">
              <a:buNone/>
              <a:defRPr sz="800">
                <a:latin typeface="Red Hat Display Medium"/>
                <a:ea typeface="Red Hat Display Medium"/>
                <a:cs typeface="Red Hat Display Medium"/>
                <a:sym typeface="Red Hat Display Medium"/>
              </a:defRPr>
            </a:lvl8pPr>
            <a:lvl9pPr lvl="8" algn="ctr" rtl="0">
              <a:buNone/>
              <a:defRPr sz="800">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1376" name="Google Shape;1376;p123"/>
          <p:cNvSpPr txBox="1"/>
          <p:nvPr/>
        </p:nvSpPr>
        <p:spPr>
          <a:xfrm>
            <a:off x="813660" y="6313261"/>
            <a:ext cx="1619100" cy="298800"/>
          </a:xfrm>
          <a:prstGeom prst="rect">
            <a:avLst/>
          </a:prstGeom>
          <a:noFill/>
          <a:ln>
            <a:noFill/>
          </a:ln>
        </p:spPr>
        <p:txBody>
          <a:bodyPr spcFirstLastPara="1" wrap="square" lIns="0" tIns="0" rIns="0" bIns="0" anchor="b" anchorCtr="0">
            <a:noAutofit/>
          </a:bodyPr>
          <a:lstStyle/>
          <a:p>
            <a:pPr marL="0" lvl="0" indent="0" algn="l" rtl="0">
              <a:lnSpc>
                <a:spcPct val="150000"/>
              </a:lnSpc>
              <a:spcBef>
                <a:spcPts val="0"/>
              </a:spcBef>
              <a:spcAft>
                <a:spcPts val="0"/>
              </a:spcAft>
              <a:buNone/>
            </a:pPr>
            <a:r>
              <a:rPr lang="en" sz="700" b="1">
                <a:solidFill>
                  <a:schemeClr val="dk2"/>
                </a:solidFill>
                <a:latin typeface="Red Hat Display"/>
                <a:ea typeface="Red Hat Display"/>
                <a:cs typeface="Red Hat Display"/>
                <a:sym typeface="Red Hat Display"/>
              </a:rPr>
              <a:t>CONFIDENTIAL </a:t>
            </a:r>
            <a:r>
              <a:rPr lang="en" sz="700">
                <a:solidFill>
                  <a:schemeClr val="dk2"/>
                </a:solidFill>
                <a:latin typeface="Red Hat Display"/>
                <a:ea typeface="Red Hat Display"/>
                <a:cs typeface="Red Hat Display"/>
                <a:sym typeface="Red Hat Display"/>
              </a:rPr>
              <a:t>Designator</a:t>
            </a:r>
            <a:endParaRPr sz="700">
              <a:solidFill>
                <a:schemeClr val="dk2"/>
              </a:solidFill>
              <a:latin typeface="Red Hat Display"/>
              <a:ea typeface="Red Hat Display"/>
              <a:cs typeface="Red Hat Display"/>
              <a:sym typeface="Red Hat Display"/>
            </a:endParaRPr>
          </a:p>
        </p:txBody>
      </p:sp>
      <p:sp>
        <p:nvSpPr>
          <p:cNvPr id="1377" name="Google Shape;1377;p123"/>
          <p:cNvSpPr/>
          <p:nvPr/>
        </p:nvSpPr>
        <p:spPr>
          <a:xfrm>
            <a:off x="10710961" y="6312519"/>
            <a:ext cx="975901" cy="229606"/>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F00FF"/>
          </p15:clr>
        </p15:guide>
        <p15:guide id="2" pos="3840">
          <p15:clr>
            <a:srgbClr val="FF00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Interior white 1 4">
  <p:cSld name="CUSTOM_4_2_6">
    <p:spTree>
      <p:nvGrpSpPr>
        <p:cNvPr id="1" name="Shape 1378"/>
        <p:cNvGrpSpPr/>
        <p:nvPr/>
      </p:nvGrpSpPr>
      <p:grpSpPr>
        <a:xfrm>
          <a:off x="0" y="0"/>
          <a:ext cx="0" cy="0"/>
          <a:chOff x="0" y="0"/>
          <a:chExt cx="0" cy="0"/>
        </a:xfrm>
      </p:grpSpPr>
      <p:sp>
        <p:nvSpPr>
          <p:cNvPr id="1379" name="Google Shape;1379;p124"/>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380" name="Google Shape;1380;p12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381" name="Google Shape;1381;p12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82" name="Google Shape;1382;p12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383" name="Google Shape;1383;p124"/>
          <p:cNvPicPr preferRelativeResize="0"/>
          <p:nvPr/>
        </p:nvPicPr>
        <p:blipFill rotWithShape="1">
          <a:blip r:embed="rId2">
            <a:alphaModFix/>
          </a:blip>
          <a:srcRect t="327" b="317"/>
          <a:stretch/>
        </p:blipFill>
        <p:spPr>
          <a:xfrm>
            <a:off x="10711016" y="6313250"/>
            <a:ext cx="975582" cy="228058"/>
          </a:xfrm>
          <a:prstGeom prst="rect">
            <a:avLst/>
          </a:prstGeom>
          <a:noFill/>
          <a:ln>
            <a:noFill/>
          </a:ln>
        </p:spPr>
      </p:pic>
      <p:sp>
        <p:nvSpPr>
          <p:cNvPr id="1384" name="Google Shape;1384;p124"/>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1385" name="Google Shape;1385;p124"/>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Interior white 3 1">
  <p:cSld name="CUSTOM_4_26_1_1">
    <p:spTree>
      <p:nvGrpSpPr>
        <p:cNvPr id="1" name="Shape 1386"/>
        <p:cNvGrpSpPr/>
        <p:nvPr/>
      </p:nvGrpSpPr>
      <p:grpSpPr>
        <a:xfrm>
          <a:off x="0" y="0"/>
          <a:ext cx="0" cy="0"/>
          <a:chOff x="0" y="0"/>
          <a:chExt cx="0" cy="0"/>
        </a:xfrm>
      </p:grpSpPr>
      <p:sp>
        <p:nvSpPr>
          <p:cNvPr id="1387" name="Google Shape;1387;p12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388" name="Google Shape;1388;p12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1389" name="Google Shape;1389;p12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1390" name="Google Shape;1390;p12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1391" name="Google Shape;1391;p125"/>
          <p:cNvSpPr/>
          <p:nvPr/>
        </p:nvSpPr>
        <p:spPr>
          <a:xfrm>
            <a:off x="10711017" y="6313251"/>
            <a:ext cx="975606" cy="228064"/>
          </a:xfrm>
          <a:prstGeom prst="rect">
            <a:avLst/>
          </a:prstGeom>
          <a:noFill/>
          <a:ln>
            <a:noFill/>
          </a:ln>
        </p:spPr>
      </p:sp>
      <p:sp>
        <p:nvSpPr>
          <p:cNvPr id="1392" name="Google Shape;1392;p12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1393" name="Google Shape;1393;p125"/>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Interior white 2 1 1">
  <p:cSld name="CUSTOM_4_21_1">
    <p:spTree>
      <p:nvGrpSpPr>
        <p:cNvPr id="1" name="Shape 1394"/>
        <p:cNvGrpSpPr/>
        <p:nvPr/>
      </p:nvGrpSpPr>
      <p:grpSpPr>
        <a:xfrm>
          <a:off x="0" y="0"/>
          <a:ext cx="0" cy="0"/>
          <a:chOff x="0" y="0"/>
          <a:chExt cx="0" cy="0"/>
        </a:xfrm>
      </p:grpSpPr>
      <p:sp>
        <p:nvSpPr>
          <p:cNvPr id="1395" name="Google Shape;1395;p126"/>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396" name="Google Shape;1396;p12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397" name="Google Shape;1397;p12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98" name="Google Shape;1398;p126"/>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399" name="Google Shape;1399;p12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400" name="Google Shape;1400;p126"/>
          <p:cNvSpPr/>
          <p:nvPr/>
        </p:nvSpPr>
        <p:spPr>
          <a:xfrm>
            <a:off x="10711016" y="6313250"/>
            <a:ext cx="975778" cy="228104"/>
          </a:xfrm>
          <a:prstGeom prst="rect">
            <a:avLst/>
          </a:prstGeom>
          <a:noFill/>
          <a:ln>
            <a:noFill/>
          </a:ln>
        </p:spPr>
      </p:sp>
      <p:sp>
        <p:nvSpPr>
          <p:cNvPr id="1401" name="Google Shape;1401;p126"/>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1402"/>
        <p:cNvGrpSpPr/>
        <p:nvPr/>
      </p:nvGrpSpPr>
      <p:grpSpPr>
        <a:xfrm>
          <a:off x="0" y="0"/>
          <a:ext cx="0" cy="0"/>
          <a:chOff x="0" y="0"/>
          <a:chExt cx="0" cy="0"/>
        </a:xfrm>
      </p:grpSpPr>
      <p:sp>
        <p:nvSpPr>
          <p:cNvPr id="1403" name="Google Shape;1403;p127"/>
          <p:cNvSpPr txBox="1">
            <a:spLocks noGrp="1"/>
          </p:cNvSpPr>
          <p:nvPr>
            <p:ph type="ctrTitle"/>
          </p:nvPr>
        </p:nvSpPr>
        <p:spPr>
          <a:xfrm>
            <a:off x="415601" y="992767"/>
            <a:ext cx="11360400" cy="2736900"/>
          </a:xfrm>
          <a:prstGeom prst="rect">
            <a:avLst/>
          </a:prstGeom>
        </p:spPr>
        <p:txBody>
          <a:bodyPr spcFirstLastPara="1" wrap="square" lIns="0" tIns="0" rIns="0" bIns="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404" name="Google Shape;1404;p127"/>
          <p:cNvSpPr txBox="1">
            <a:spLocks noGrp="1"/>
          </p:cNvSpPr>
          <p:nvPr>
            <p:ph type="subTitle" idx="1"/>
          </p:nvPr>
        </p:nvSpPr>
        <p:spPr>
          <a:xfrm>
            <a:off x="415590" y="3778833"/>
            <a:ext cx="11360400" cy="105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cxnSp>
        <p:nvCxnSpPr>
          <p:cNvPr id="1405" name="Google Shape;1405;p127"/>
          <p:cNvCxnSpPr/>
          <p:nvPr/>
        </p:nvCxnSpPr>
        <p:spPr>
          <a:xfrm rot="10800000">
            <a:off x="447764" y="100"/>
            <a:ext cx="0" cy="886500"/>
          </a:xfrm>
          <a:prstGeom prst="straightConnector1">
            <a:avLst/>
          </a:prstGeom>
          <a:noFill/>
          <a:ln w="9525" cap="flat" cmpd="sng">
            <a:solidFill>
              <a:srgbClr val="FF0000"/>
            </a:solidFill>
            <a:prstDash val="solid"/>
            <a:round/>
            <a:headEnd type="none" w="med" len="med"/>
            <a:tailEnd type="none" w="med" len="med"/>
          </a:ln>
        </p:spPr>
      </p:cxnSp>
      <p:pic>
        <p:nvPicPr>
          <p:cNvPr id="1406" name="Google Shape;1406;p12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407" name="Google Shape;1407;p127"/>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a:t>
            </a:r>
            <a:endParaRPr sz="800">
              <a:solidFill>
                <a:srgbClr val="666666"/>
              </a:solidFill>
              <a:latin typeface="Red Hat Display"/>
              <a:ea typeface="Red Hat Display"/>
              <a:cs typeface="Red Hat Display"/>
              <a:sym typeface="Red Hat Display"/>
            </a:endParaRPr>
          </a:p>
        </p:txBody>
      </p:sp>
      <p:sp>
        <p:nvSpPr>
          <p:cNvPr id="1408" name="Google Shape;1408;p127"/>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Interior white 14">
  <p:cSld name="CUSTOM_4_48">
    <p:spTree>
      <p:nvGrpSpPr>
        <p:cNvPr id="1" name="Shape 1409"/>
        <p:cNvGrpSpPr/>
        <p:nvPr/>
      </p:nvGrpSpPr>
      <p:grpSpPr>
        <a:xfrm>
          <a:off x="0" y="0"/>
          <a:ext cx="0" cy="0"/>
          <a:chOff x="0" y="0"/>
          <a:chExt cx="0" cy="0"/>
        </a:xfrm>
      </p:grpSpPr>
      <p:sp>
        <p:nvSpPr>
          <p:cNvPr id="1410" name="Google Shape;1410;p128"/>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411" name="Google Shape;1411;p12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412" name="Google Shape;1412;p12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13" name="Google Shape;1413;p128"/>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414" name="Google Shape;1414;p12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415" name="Google Shape;1415;p12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416" name="Google Shape;1416;p128"/>
          <p:cNvSpPr txBox="1">
            <a:spLocks noGrp="1"/>
          </p:cNvSpPr>
          <p:nvPr>
            <p:ph type="subTitle" idx="2"/>
          </p:nvPr>
        </p:nvSpPr>
        <p:spPr>
          <a:xfrm>
            <a:off x="885028" y="6169550"/>
            <a:ext cx="91824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1422"/>
        <p:cNvGrpSpPr/>
        <p:nvPr/>
      </p:nvGrpSpPr>
      <p:grpSpPr>
        <a:xfrm>
          <a:off x="0" y="0"/>
          <a:ext cx="0" cy="0"/>
          <a:chOff x="0" y="0"/>
          <a:chExt cx="0" cy="0"/>
        </a:xfrm>
      </p:grpSpPr>
      <p:sp>
        <p:nvSpPr>
          <p:cNvPr id="1423" name="Google Shape;1423;p130"/>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0"/>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425" name="Google Shape;1425;p130"/>
          <p:cNvSpPr txBox="1">
            <a:spLocks noGrp="1"/>
          </p:cNvSpPr>
          <p:nvPr>
            <p:ph type="title"/>
          </p:nvPr>
        </p:nvSpPr>
        <p:spPr>
          <a:xfrm>
            <a:off x="2083824" y="1743625"/>
            <a:ext cx="75330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a:endParaRPr/>
          </a:p>
        </p:txBody>
      </p:sp>
      <p:sp>
        <p:nvSpPr>
          <p:cNvPr id="1426" name="Google Shape;1426;p130"/>
          <p:cNvSpPr txBox="1">
            <a:spLocks noGrp="1"/>
          </p:cNvSpPr>
          <p:nvPr>
            <p:ph type="subTitle" idx="2"/>
          </p:nvPr>
        </p:nvSpPr>
        <p:spPr>
          <a:xfrm>
            <a:off x="2083674"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1427" name="Google Shape;1427;p130"/>
          <p:cNvSpPr txBox="1">
            <a:spLocks noGrp="1"/>
          </p:cNvSpPr>
          <p:nvPr>
            <p:ph type="subTitle" idx="3"/>
          </p:nvPr>
        </p:nvSpPr>
        <p:spPr>
          <a:xfrm>
            <a:off x="447174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pic>
        <p:nvPicPr>
          <p:cNvPr id="1428" name="Google Shape;1428;p130"/>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1429" name="Google Shape;1429;p130"/>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430" name="Google Shape;1430;p13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1431"/>
        <p:cNvGrpSpPr/>
        <p:nvPr/>
      </p:nvGrpSpPr>
      <p:grpSpPr>
        <a:xfrm>
          <a:off x="0" y="0"/>
          <a:ext cx="0" cy="0"/>
          <a:chOff x="0" y="0"/>
          <a:chExt cx="0" cy="0"/>
        </a:xfrm>
      </p:grpSpPr>
      <p:sp>
        <p:nvSpPr>
          <p:cNvPr id="1432" name="Google Shape;1432;p131"/>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1"/>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a:endParaRPr/>
          </a:p>
        </p:txBody>
      </p:sp>
      <p:sp>
        <p:nvSpPr>
          <p:cNvPr id="1434" name="Google Shape;1434;p131"/>
          <p:cNvSpPr txBox="1">
            <a:spLocks noGrp="1"/>
          </p:cNvSpPr>
          <p:nvPr>
            <p:ph type="title"/>
          </p:nvPr>
        </p:nvSpPr>
        <p:spPr>
          <a:xfrm>
            <a:off x="2083824"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1435" name="Google Shape;1435;p131"/>
          <p:cNvPicPr preferRelativeResize="0"/>
          <p:nvPr/>
        </p:nvPicPr>
        <p:blipFill>
          <a:blip r:embed="rId3">
            <a:alphaModFix/>
          </a:blip>
          <a:stretch>
            <a:fillRect/>
          </a:stretch>
        </p:blipFill>
        <p:spPr>
          <a:xfrm>
            <a:off x="10106601" y="6203986"/>
            <a:ext cx="1580236" cy="372757"/>
          </a:xfrm>
          <a:prstGeom prst="rect">
            <a:avLst/>
          </a:prstGeom>
          <a:noFill/>
          <a:ln>
            <a:noFill/>
          </a:ln>
        </p:spPr>
      </p:pic>
      <p:pic>
        <p:nvPicPr>
          <p:cNvPr id="1436" name="Google Shape;1436;p131"/>
          <p:cNvPicPr preferRelativeResize="0"/>
          <p:nvPr/>
        </p:nvPicPr>
        <p:blipFill rotWithShape="1">
          <a:blip r:embed="rId4">
            <a:alphaModFix/>
          </a:blip>
          <a:srcRect/>
          <a:stretch/>
        </p:blipFill>
        <p:spPr>
          <a:xfrm>
            <a:off x="7542486" y="3470249"/>
            <a:ext cx="282618" cy="282618"/>
          </a:xfrm>
          <a:prstGeom prst="rect">
            <a:avLst/>
          </a:prstGeom>
          <a:noFill/>
          <a:ln>
            <a:noFill/>
          </a:ln>
        </p:spPr>
      </p:pic>
      <p:pic>
        <p:nvPicPr>
          <p:cNvPr id="1437" name="Google Shape;1437;p131"/>
          <p:cNvPicPr preferRelativeResize="0"/>
          <p:nvPr/>
        </p:nvPicPr>
        <p:blipFill rotWithShape="1">
          <a:blip r:embed="rId5">
            <a:alphaModFix/>
          </a:blip>
          <a:srcRect/>
          <a:stretch/>
        </p:blipFill>
        <p:spPr>
          <a:xfrm>
            <a:off x="7542487" y="2778374"/>
            <a:ext cx="282618" cy="282618"/>
          </a:xfrm>
          <a:prstGeom prst="rect">
            <a:avLst/>
          </a:prstGeom>
          <a:noFill/>
          <a:ln>
            <a:noFill/>
          </a:ln>
        </p:spPr>
      </p:pic>
      <p:pic>
        <p:nvPicPr>
          <p:cNvPr id="1438" name="Google Shape;1438;p131"/>
          <p:cNvPicPr preferRelativeResize="0"/>
          <p:nvPr/>
        </p:nvPicPr>
        <p:blipFill rotWithShape="1">
          <a:blip r:embed="rId6">
            <a:alphaModFix/>
          </a:blip>
          <a:srcRect/>
          <a:stretch/>
        </p:blipFill>
        <p:spPr>
          <a:xfrm>
            <a:off x="7542489" y="2086500"/>
            <a:ext cx="282618" cy="282618"/>
          </a:xfrm>
          <a:prstGeom prst="rect">
            <a:avLst/>
          </a:prstGeom>
          <a:noFill/>
          <a:ln>
            <a:noFill/>
          </a:ln>
        </p:spPr>
      </p:pic>
      <p:pic>
        <p:nvPicPr>
          <p:cNvPr id="1439" name="Google Shape;1439;p131"/>
          <p:cNvPicPr preferRelativeResize="0"/>
          <p:nvPr/>
        </p:nvPicPr>
        <p:blipFill rotWithShape="1">
          <a:blip r:embed="rId7">
            <a:alphaModFix/>
          </a:blip>
          <a:srcRect/>
          <a:stretch/>
        </p:blipFill>
        <p:spPr>
          <a:xfrm>
            <a:off x="7542486" y="4162124"/>
            <a:ext cx="282618" cy="282618"/>
          </a:xfrm>
          <a:prstGeom prst="rect">
            <a:avLst/>
          </a:prstGeom>
          <a:noFill/>
          <a:ln>
            <a:noFill/>
          </a:ln>
        </p:spPr>
      </p:pic>
      <p:sp>
        <p:nvSpPr>
          <p:cNvPr id="1440" name="Google Shape;1440;p131"/>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1441" name="Google Shape;1441;p131"/>
          <p:cNvSpPr txBox="1"/>
          <p:nvPr/>
        </p:nvSpPr>
        <p:spPr>
          <a:xfrm>
            <a:off x="7960276"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1442" name="Google Shape;1442;p131"/>
          <p:cNvSpPr txBox="1"/>
          <p:nvPr/>
        </p:nvSpPr>
        <p:spPr>
          <a:xfrm>
            <a:off x="7960276"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1443" name="Google Shape;1443;p131"/>
          <p:cNvSpPr txBox="1"/>
          <p:nvPr/>
        </p:nvSpPr>
        <p:spPr>
          <a:xfrm>
            <a:off x="7960276"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1444" name="Google Shape;1444;p131"/>
          <p:cNvCxnSpPr/>
          <p:nvPr/>
        </p:nvCxnSpPr>
        <p:spPr>
          <a:xfrm rot="10800000">
            <a:off x="447764"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1445" name="Google Shape;1445;p131"/>
          <p:cNvCxnSpPr/>
          <p:nvPr/>
        </p:nvCxnSpPr>
        <p:spPr>
          <a:xfrm rot="10800000">
            <a:off x="447756" y="6401400"/>
            <a:ext cx="0" cy="456600"/>
          </a:xfrm>
          <a:prstGeom prst="straightConnector1">
            <a:avLst/>
          </a:prstGeom>
          <a:noFill/>
          <a:ln w="9525" cap="flat" cmpd="sng">
            <a:solidFill>
              <a:srgbClr val="800000"/>
            </a:solidFill>
            <a:prstDash val="solid"/>
            <a:round/>
            <a:headEnd type="none" w="med" len="med"/>
            <a:tailEnd type="none" w="med" len="med"/>
          </a:ln>
        </p:spPr>
      </p:cxnSp>
      <p:sp>
        <p:nvSpPr>
          <p:cNvPr id="1446" name="Google Shape;1446;p13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1447"/>
        <p:cNvGrpSpPr/>
        <p:nvPr/>
      </p:nvGrpSpPr>
      <p:grpSpPr>
        <a:xfrm>
          <a:off x="0" y="0"/>
          <a:ext cx="0" cy="0"/>
          <a:chOff x="0" y="0"/>
          <a:chExt cx="0" cy="0"/>
        </a:xfrm>
      </p:grpSpPr>
      <p:sp>
        <p:nvSpPr>
          <p:cNvPr id="1448" name="Google Shape;1448;p132"/>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2"/>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450" name="Google Shape;1450;p132"/>
          <p:cNvSpPr txBox="1">
            <a:spLocks noGrp="1"/>
          </p:cNvSpPr>
          <p:nvPr>
            <p:ph type="title"/>
          </p:nvPr>
        </p:nvSpPr>
        <p:spPr>
          <a:xfrm>
            <a:off x="2083824" y="1743625"/>
            <a:ext cx="75330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a:endParaRPr/>
          </a:p>
        </p:txBody>
      </p:sp>
      <p:sp>
        <p:nvSpPr>
          <p:cNvPr id="1451" name="Google Shape;1451;p132"/>
          <p:cNvSpPr txBox="1">
            <a:spLocks noGrp="1"/>
          </p:cNvSpPr>
          <p:nvPr>
            <p:ph type="subTitle" idx="2"/>
          </p:nvPr>
        </p:nvSpPr>
        <p:spPr>
          <a:xfrm>
            <a:off x="2083674"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sp>
        <p:nvSpPr>
          <p:cNvPr id="1452" name="Google Shape;1452;p132"/>
          <p:cNvSpPr txBox="1">
            <a:spLocks noGrp="1"/>
          </p:cNvSpPr>
          <p:nvPr>
            <p:ph type="subTitle" idx="3"/>
          </p:nvPr>
        </p:nvSpPr>
        <p:spPr>
          <a:xfrm>
            <a:off x="447174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pic>
        <p:nvPicPr>
          <p:cNvPr id="1453" name="Google Shape;1453;p132"/>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1454" name="Google Shape;1454;p132"/>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455" name="Google Shape;1455;p13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1456"/>
        <p:cNvGrpSpPr/>
        <p:nvPr/>
      </p:nvGrpSpPr>
      <p:grpSpPr>
        <a:xfrm>
          <a:off x="0" y="0"/>
          <a:ext cx="0" cy="0"/>
          <a:chOff x="0" y="0"/>
          <a:chExt cx="0" cy="0"/>
        </a:xfrm>
      </p:grpSpPr>
      <p:sp>
        <p:nvSpPr>
          <p:cNvPr id="1457" name="Google Shape;1457;p133"/>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3"/>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a:endParaRPr/>
          </a:p>
        </p:txBody>
      </p:sp>
      <p:sp>
        <p:nvSpPr>
          <p:cNvPr id="1459" name="Google Shape;1459;p133"/>
          <p:cNvSpPr txBox="1">
            <a:spLocks noGrp="1"/>
          </p:cNvSpPr>
          <p:nvPr>
            <p:ph type="title"/>
          </p:nvPr>
        </p:nvSpPr>
        <p:spPr>
          <a:xfrm>
            <a:off x="2083824"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1460" name="Google Shape;1460;p133"/>
          <p:cNvPicPr preferRelativeResize="0"/>
          <p:nvPr/>
        </p:nvPicPr>
        <p:blipFill>
          <a:blip r:embed="rId3">
            <a:alphaModFix/>
          </a:blip>
          <a:stretch>
            <a:fillRect/>
          </a:stretch>
        </p:blipFill>
        <p:spPr>
          <a:xfrm>
            <a:off x="10106601" y="6203986"/>
            <a:ext cx="1580236" cy="372757"/>
          </a:xfrm>
          <a:prstGeom prst="rect">
            <a:avLst/>
          </a:prstGeom>
          <a:noFill/>
          <a:ln>
            <a:noFill/>
          </a:ln>
        </p:spPr>
      </p:pic>
      <p:sp>
        <p:nvSpPr>
          <p:cNvPr id="1461" name="Google Shape;1461;p133"/>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1462" name="Google Shape;1462;p133"/>
          <p:cNvSpPr txBox="1"/>
          <p:nvPr/>
        </p:nvSpPr>
        <p:spPr>
          <a:xfrm>
            <a:off x="7960276"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1463" name="Google Shape;1463;p133"/>
          <p:cNvSpPr txBox="1"/>
          <p:nvPr/>
        </p:nvSpPr>
        <p:spPr>
          <a:xfrm>
            <a:off x="7960276"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1464" name="Google Shape;1464;p133"/>
          <p:cNvSpPr txBox="1"/>
          <p:nvPr/>
        </p:nvSpPr>
        <p:spPr>
          <a:xfrm>
            <a:off x="7960276"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1465" name="Google Shape;1465;p133"/>
          <p:cNvCxnSpPr/>
          <p:nvPr/>
        </p:nvCxnSpPr>
        <p:spPr>
          <a:xfrm rot="10800000">
            <a:off x="447764"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1466" name="Google Shape;1466;p133"/>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467" name="Google Shape;1467;p13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468" name="Google Shape;1468;p133"/>
          <p:cNvPicPr preferRelativeResize="0"/>
          <p:nvPr/>
        </p:nvPicPr>
        <p:blipFill rotWithShape="1">
          <a:blip r:embed="rId4">
            <a:alphaModFix/>
          </a:blip>
          <a:srcRect/>
          <a:stretch/>
        </p:blipFill>
        <p:spPr>
          <a:xfrm>
            <a:off x="7542486" y="3470249"/>
            <a:ext cx="282618" cy="282618"/>
          </a:xfrm>
          <a:prstGeom prst="rect">
            <a:avLst/>
          </a:prstGeom>
          <a:noFill/>
          <a:ln>
            <a:noFill/>
          </a:ln>
        </p:spPr>
      </p:pic>
      <p:pic>
        <p:nvPicPr>
          <p:cNvPr id="1469" name="Google Shape;1469;p133"/>
          <p:cNvPicPr preferRelativeResize="0"/>
          <p:nvPr/>
        </p:nvPicPr>
        <p:blipFill rotWithShape="1">
          <a:blip r:embed="rId5">
            <a:alphaModFix/>
          </a:blip>
          <a:srcRect/>
          <a:stretch/>
        </p:blipFill>
        <p:spPr>
          <a:xfrm>
            <a:off x="7542487" y="2778374"/>
            <a:ext cx="282618" cy="282618"/>
          </a:xfrm>
          <a:prstGeom prst="rect">
            <a:avLst/>
          </a:prstGeom>
          <a:noFill/>
          <a:ln>
            <a:noFill/>
          </a:ln>
        </p:spPr>
      </p:pic>
      <p:pic>
        <p:nvPicPr>
          <p:cNvPr id="1470" name="Google Shape;1470;p133"/>
          <p:cNvPicPr preferRelativeResize="0"/>
          <p:nvPr/>
        </p:nvPicPr>
        <p:blipFill rotWithShape="1">
          <a:blip r:embed="rId6">
            <a:alphaModFix/>
          </a:blip>
          <a:srcRect/>
          <a:stretch/>
        </p:blipFill>
        <p:spPr>
          <a:xfrm>
            <a:off x="7542489" y="2086500"/>
            <a:ext cx="282618" cy="282618"/>
          </a:xfrm>
          <a:prstGeom prst="rect">
            <a:avLst/>
          </a:prstGeom>
          <a:noFill/>
          <a:ln>
            <a:noFill/>
          </a:ln>
        </p:spPr>
      </p:pic>
      <p:pic>
        <p:nvPicPr>
          <p:cNvPr id="1471" name="Google Shape;1471;p133"/>
          <p:cNvPicPr preferRelativeResize="0"/>
          <p:nvPr/>
        </p:nvPicPr>
        <p:blipFill rotWithShape="1">
          <a:blip r:embed="rId7">
            <a:alphaModFix/>
          </a:blip>
          <a:srcRect/>
          <a:stretch/>
        </p:blipFill>
        <p:spPr>
          <a:xfrm>
            <a:off x="7542486" y="4162124"/>
            <a:ext cx="282618" cy="28261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black">
  <p:cSld name="CUSTOM_2">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b="1">
                <a:solidFill>
                  <a:srgbClr val="EBEBEB"/>
                </a:solidFill>
                <a:latin typeface="Overpass"/>
                <a:ea typeface="Overpass"/>
                <a:cs typeface="Overpass"/>
                <a:sym typeface="Overpass"/>
              </a:defRPr>
            </a:lvl1pPr>
            <a:lvl2pPr lvl="1" rtl="0">
              <a:spcBef>
                <a:spcPts val="0"/>
              </a:spcBef>
              <a:spcAft>
                <a:spcPts val="0"/>
              </a:spcAft>
              <a:buNone/>
              <a:defRPr sz="6000" b="1">
                <a:solidFill>
                  <a:srgbClr val="EBEBEB"/>
                </a:solidFill>
                <a:latin typeface="Overpass"/>
                <a:ea typeface="Overpass"/>
                <a:cs typeface="Overpass"/>
                <a:sym typeface="Overpass"/>
              </a:defRPr>
            </a:lvl2pPr>
            <a:lvl3pPr lvl="2" rtl="0">
              <a:spcBef>
                <a:spcPts val="0"/>
              </a:spcBef>
              <a:spcAft>
                <a:spcPts val="0"/>
              </a:spcAft>
              <a:buNone/>
              <a:defRPr sz="6000" b="1">
                <a:solidFill>
                  <a:srgbClr val="EBEBEB"/>
                </a:solidFill>
                <a:latin typeface="Overpass"/>
                <a:ea typeface="Overpass"/>
                <a:cs typeface="Overpass"/>
                <a:sym typeface="Overpass"/>
              </a:defRPr>
            </a:lvl3pPr>
            <a:lvl4pPr lvl="3" rtl="0">
              <a:spcBef>
                <a:spcPts val="0"/>
              </a:spcBef>
              <a:spcAft>
                <a:spcPts val="0"/>
              </a:spcAft>
              <a:buNone/>
              <a:defRPr sz="6000" b="1">
                <a:solidFill>
                  <a:srgbClr val="EBEBEB"/>
                </a:solidFill>
                <a:latin typeface="Overpass"/>
                <a:ea typeface="Overpass"/>
                <a:cs typeface="Overpass"/>
                <a:sym typeface="Overpass"/>
              </a:defRPr>
            </a:lvl4pPr>
            <a:lvl5pPr lvl="4" rtl="0">
              <a:spcBef>
                <a:spcPts val="0"/>
              </a:spcBef>
              <a:spcAft>
                <a:spcPts val="0"/>
              </a:spcAft>
              <a:buNone/>
              <a:defRPr sz="6000" b="1">
                <a:solidFill>
                  <a:srgbClr val="EBEBEB"/>
                </a:solidFill>
                <a:latin typeface="Overpass"/>
                <a:ea typeface="Overpass"/>
                <a:cs typeface="Overpass"/>
                <a:sym typeface="Overpass"/>
              </a:defRPr>
            </a:lvl5pPr>
            <a:lvl6pPr lvl="5" rtl="0">
              <a:spcBef>
                <a:spcPts val="0"/>
              </a:spcBef>
              <a:spcAft>
                <a:spcPts val="0"/>
              </a:spcAft>
              <a:buNone/>
              <a:defRPr sz="6000" b="1">
                <a:solidFill>
                  <a:srgbClr val="EBEBEB"/>
                </a:solidFill>
                <a:latin typeface="Overpass"/>
                <a:ea typeface="Overpass"/>
                <a:cs typeface="Overpass"/>
                <a:sym typeface="Overpass"/>
              </a:defRPr>
            </a:lvl6pPr>
            <a:lvl7pPr lvl="6" rtl="0">
              <a:spcBef>
                <a:spcPts val="0"/>
              </a:spcBef>
              <a:spcAft>
                <a:spcPts val="0"/>
              </a:spcAft>
              <a:buNone/>
              <a:defRPr sz="6000" b="1">
                <a:solidFill>
                  <a:srgbClr val="EBEBEB"/>
                </a:solidFill>
                <a:latin typeface="Overpass"/>
                <a:ea typeface="Overpass"/>
                <a:cs typeface="Overpass"/>
                <a:sym typeface="Overpass"/>
              </a:defRPr>
            </a:lvl7pPr>
            <a:lvl8pPr lvl="7" rtl="0">
              <a:spcBef>
                <a:spcPts val="0"/>
              </a:spcBef>
              <a:spcAft>
                <a:spcPts val="0"/>
              </a:spcAft>
              <a:buNone/>
              <a:defRPr sz="6000" b="1">
                <a:solidFill>
                  <a:srgbClr val="EBEBEB"/>
                </a:solidFill>
                <a:latin typeface="Overpass"/>
                <a:ea typeface="Overpass"/>
                <a:cs typeface="Overpass"/>
                <a:sym typeface="Overpass"/>
              </a:defRPr>
            </a:lvl8pPr>
            <a:lvl9pPr lvl="8" rtl="0">
              <a:spcBef>
                <a:spcPts val="0"/>
              </a:spcBef>
              <a:spcAft>
                <a:spcPts val="0"/>
              </a:spcAft>
              <a:buNone/>
              <a:defRPr sz="6000" b="1">
                <a:solidFill>
                  <a:srgbClr val="EBEBEB"/>
                </a:solidFill>
                <a:latin typeface="Overpass"/>
                <a:ea typeface="Overpass"/>
                <a:cs typeface="Overpass"/>
                <a:sym typeface="Overpass"/>
              </a:defRPr>
            </a:lvl9pPr>
          </a:lstStyle>
          <a:p>
            <a:endParaRPr/>
          </a:p>
        </p:txBody>
      </p:sp>
      <p:cxnSp>
        <p:nvCxnSpPr>
          <p:cNvPr id="110" name="Google Shape;110;p1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11" name="Google Shape;111;p1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EBEBEB"/>
                </a:solidFill>
                <a:latin typeface="Overpass SemiBold"/>
                <a:ea typeface="Overpass SemiBold"/>
                <a:cs typeface="Overpass SemiBold"/>
                <a:sym typeface="Overpass SemiBold"/>
              </a:defRPr>
            </a:lvl1pPr>
            <a:lvl2pPr lvl="1" algn="ctr" rtl="0">
              <a:buNone/>
              <a:defRPr sz="800">
                <a:solidFill>
                  <a:srgbClr val="EBEBEB"/>
                </a:solidFill>
                <a:latin typeface="Overpass SemiBold"/>
                <a:ea typeface="Overpass SemiBold"/>
                <a:cs typeface="Overpass SemiBold"/>
                <a:sym typeface="Overpass SemiBold"/>
              </a:defRPr>
            </a:lvl2pPr>
            <a:lvl3pPr lvl="2" algn="ctr" rtl="0">
              <a:buNone/>
              <a:defRPr sz="800">
                <a:solidFill>
                  <a:srgbClr val="EBEBEB"/>
                </a:solidFill>
                <a:latin typeface="Overpass SemiBold"/>
                <a:ea typeface="Overpass SemiBold"/>
                <a:cs typeface="Overpass SemiBold"/>
                <a:sym typeface="Overpass SemiBold"/>
              </a:defRPr>
            </a:lvl3pPr>
            <a:lvl4pPr lvl="3" algn="ctr" rtl="0">
              <a:buNone/>
              <a:defRPr sz="800">
                <a:solidFill>
                  <a:srgbClr val="EBEBEB"/>
                </a:solidFill>
                <a:latin typeface="Overpass SemiBold"/>
                <a:ea typeface="Overpass SemiBold"/>
                <a:cs typeface="Overpass SemiBold"/>
                <a:sym typeface="Overpass SemiBold"/>
              </a:defRPr>
            </a:lvl4pPr>
            <a:lvl5pPr lvl="4" algn="ctr" rtl="0">
              <a:buNone/>
              <a:defRPr sz="800">
                <a:solidFill>
                  <a:srgbClr val="EBEBEB"/>
                </a:solidFill>
                <a:latin typeface="Overpass SemiBold"/>
                <a:ea typeface="Overpass SemiBold"/>
                <a:cs typeface="Overpass SemiBold"/>
                <a:sym typeface="Overpass SemiBold"/>
              </a:defRPr>
            </a:lvl5pPr>
            <a:lvl6pPr lvl="5" algn="ctr" rtl="0">
              <a:buNone/>
              <a:defRPr sz="800">
                <a:solidFill>
                  <a:srgbClr val="EBEBEB"/>
                </a:solidFill>
                <a:latin typeface="Overpass SemiBold"/>
                <a:ea typeface="Overpass SemiBold"/>
                <a:cs typeface="Overpass SemiBold"/>
                <a:sym typeface="Overpass SemiBold"/>
              </a:defRPr>
            </a:lvl6pPr>
            <a:lvl7pPr lvl="6" algn="ctr" rtl="0">
              <a:buNone/>
              <a:defRPr sz="800">
                <a:solidFill>
                  <a:srgbClr val="EBEBEB"/>
                </a:solidFill>
                <a:latin typeface="Overpass SemiBold"/>
                <a:ea typeface="Overpass SemiBold"/>
                <a:cs typeface="Overpass SemiBold"/>
                <a:sym typeface="Overpass SemiBold"/>
              </a:defRPr>
            </a:lvl7pPr>
            <a:lvl8pPr lvl="7" algn="ctr" rtl="0">
              <a:buNone/>
              <a:defRPr sz="800">
                <a:solidFill>
                  <a:srgbClr val="EBEBEB"/>
                </a:solidFill>
                <a:latin typeface="Overpass SemiBold"/>
                <a:ea typeface="Overpass SemiBold"/>
                <a:cs typeface="Overpass SemiBold"/>
                <a:sym typeface="Overpass SemiBold"/>
              </a:defRPr>
            </a:lvl8pPr>
            <a:lvl9pPr lvl="8" algn="ctr" rtl="0">
              <a:buNone/>
              <a:defRPr sz="800">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cxnSp>
        <p:nvCxnSpPr>
          <p:cNvPr id="112" name="Google Shape;112;p15"/>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3" name="Google Shape;113;p1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sp>
        <p:nvSpPr>
          <p:cNvPr id="114" name="Google Shape;114;p15"/>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115" name="Google Shape;115;p15"/>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a:endParaRPr/>
          </a:p>
        </p:txBody>
      </p:sp>
      <p:pic>
        <p:nvPicPr>
          <p:cNvPr id="116" name="Google Shape;116;p15"/>
          <p:cNvPicPr preferRelativeResize="0"/>
          <p:nvPr/>
        </p:nvPicPr>
        <p:blipFill rotWithShape="1">
          <a:blip r:embed="rId3">
            <a:alphaModFix/>
          </a:blip>
          <a:srcRect t="327" b="317"/>
          <a:stretch/>
        </p:blipFill>
        <p:spPr>
          <a:xfrm>
            <a:off x="10711016" y="6313250"/>
            <a:ext cx="975803" cy="22811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1472"/>
        <p:cNvGrpSpPr/>
        <p:nvPr/>
      </p:nvGrpSpPr>
      <p:grpSpPr>
        <a:xfrm>
          <a:off x="0" y="0"/>
          <a:ext cx="0" cy="0"/>
          <a:chOff x="0" y="0"/>
          <a:chExt cx="0" cy="0"/>
        </a:xfrm>
      </p:grpSpPr>
      <p:sp>
        <p:nvSpPr>
          <p:cNvPr id="1473" name="Google Shape;1473;p134"/>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4" name="Google Shape;1474;p134"/>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1475" name="Google Shape;1475;p134"/>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1476" name="Google Shape;1476;p134"/>
          <p:cNvSpPr txBox="1">
            <a:spLocks noGrp="1"/>
          </p:cNvSpPr>
          <p:nvPr>
            <p:ph type="subTitle" idx="1"/>
          </p:nvPr>
        </p:nvSpPr>
        <p:spPr>
          <a:xfrm>
            <a:off x="5660386" y="3971650"/>
            <a:ext cx="4446300" cy="9144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a:endParaRPr/>
          </a:p>
        </p:txBody>
      </p:sp>
      <p:sp>
        <p:nvSpPr>
          <p:cNvPr id="1477" name="Google Shape;1477;p134"/>
          <p:cNvSpPr txBox="1">
            <a:spLocks noGrp="1"/>
          </p:cNvSpPr>
          <p:nvPr>
            <p:ph type="title"/>
          </p:nvPr>
        </p:nvSpPr>
        <p:spPr>
          <a:xfrm>
            <a:off x="5660386" y="1709031"/>
            <a:ext cx="5736300" cy="2117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a:endParaRPr/>
          </a:p>
        </p:txBody>
      </p:sp>
      <p:sp>
        <p:nvSpPr>
          <p:cNvPr id="1478" name="Google Shape;1478;p134"/>
          <p:cNvSpPr txBox="1">
            <a:spLocks noGrp="1"/>
          </p:cNvSpPr>
          <p:nvPr>
            <p:ph type="subTitle" idx="2"/>
          </p:nvPr>
        </p:nvSpPr>
        <p:spPr>
          <a:xfrm>
            <a:off x="5660386"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1479" name="Google Shape;1479;p134"/>
          <p:cNvSpPr txBox="1">
            <a:spLocks noGrp="1"/>
          </p:cNvSpPr>
          <p:nvPr>
            <p:ph type="subTitle" idx="3"/>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1480" name="Google Shape;1480;p13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1481"/>
        <p:cNvGrpSpPr/>
        <p:nvPr/>
      </p:nvGrpSpPr>
      <p:grpSpPr>
        <a:xfrm>
          <a:off x="0" y="0"/>
          <a:ext cx="0" cy="0"/>
          <a:chOff x="0" y="0"/>
          <a:chExt cx="0" cy="0"/>
        </a:xfrm>
      </p:grpSpPr>
      <p:sp>
        <p:nvSpPr>
          <p:cNvPr id="1482" name="Google Shape;1482;p135"/>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3" name="Google Shape;1483;p135"/>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1484" name="Google Shape;1484;p135"/>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1485" name="Google Shape;1485;p135"/>
          <p:cNvSpPr txBox="1">
            <a:spLocks noGrp="1"/>
          </p:cNvSpPr>
          <p:nvPr>
            <p:ph type="title"/>
          </p:nvPr>
        </p:nvSpPr>
        <p:spPr>
          <a:xfrm>
            <a:off x="5660386"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a:endParaRPr/>
          </a:p>
        </p:txBody>
      </p:sp>
      <p:sp>
        <p:nvSpPr>
          <p:cNvPr id="1486" name="Google Shape;1486;p135"/>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1487" name="Google Shape;1487;p135"/>
          <p:cNvSpPr txBox="1">
            <a:spLocks noGrp="1"/>
          </p:cNvSpPr>
          <p:nvPr>
            <p:ph type="subTitle" idx="2"/>
          </p:nvPr>
        </p:nvSpPr>
        <p:spPr>
          <a:xfrm>
            <a:off x="5660386" y="2752400"/>
            <a:ext cx="44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a:endParaRPr/>
          </a:p>
        </p:txBody>
      </p:sp>
      <p:sp>
        <p:nvSpPr>
          <p:cNvPr id="1488" name="Google Shape;1488;p135"/>
          <p:cNvSpPr txBox="1"/>
          <p:nvPr/>
        </p:nvSpPr>
        <p:spPr>
          <a:xfrm>
            <a:off x="5903305"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489" name="Google Shape;1489;p135"/>
          <p:cNvSpPr txBox="1"/>
          <p:nvPr/>
        </p:nvSpPr>
        <p:spPr>
          <a:xfrm>
            <a:off x="5903305"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490" name="Google Shape;1490;p135"/>
          <p:cNvSpPr txBox="1"/>
          <p:nvPr/>
        </p:nvSpPr>
        <p:spPr>
          <a:xfrm>
            <a:off x="8815308"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491" name="Google Shape;1491;p135"/>
          <p:cNvSpPr txBox="1"/>
          <p:nvPr/>
        </p:nvSpPr>
        <p:spPr>
          <a:xfrm>
            <a:off x="8815308"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492" name="Google Shape;1492;p135"/>
          <p:cNvPicPr preferRelativeResize="0"/>
          <p:nvPr/>
        </p:nvPicPr>
        <p:blipFill rotWithShape="1">
          <a:blip r:embed="rId4">
            <a:alphaModFix/>
          </a:blip>
          <a:srcRect l="2507" r="2498"/>
          <a:stretch/>
        </p:blipFill>
        <p:spPr>
          <a:xfrm>
            <a:off x="8586248" y="5174306"/>
            <a:ext cx="229069" cy="241150"/>
          </a:xfrm>
          <a:prstGeom prst="rect">
            <a:avLst/>
          </a:prstGeom>
          <a:noFill/>
          <a:ln>
            <a:noFill/>
          </a:ln>
        </p:spPr>
      </p:pic>
      <p:pic>
        <p:nvPicPr>
          <p:cNvPr id="1493" name="Google Shape;1493;p135"/>
          <p:cNvPicPr preferRelativeResize="0"/>
          <p:nvPr/>
        </p:nvPicPr>
        <p:blipFill rotWithShape="1">
          <a:blip r:embed="rId5">
            <a:alphaModFix/>
          </a:blip>
          <a:srcRect l="2507" r="2498"/>
          <a:stretch/>
        </p:blipFill>
        <p:spPr>
          <a:xfrm>
            <a:off x="8586248" y="4669206"/>
            <a:ext cx="229069" cy="241150"/>
          </a:xfrm>
          <a:prstGeom prst="rect">
            <a:avLst/>
          </a:prstGeom>
          <a:noFill/>
          <a:ln>
            <a:noFill/>
          </a:ln>
        </p:spPr>
      </p:pic>
      <p:pic>
        <p:nvPicPr>
          <p:cNvPr id="1494" name="Google Shape;1494;p135"/>
          <p:cNvPicPr preferRelativeResize="0"/>
          <p:nvPr/>
        </p:nvPicPr>
        <p:blipFill rotWithShape="1">
          <a:blip r:embed="rId6">
            <a:alphaModFix/>
          </a:blip>
          <a:srcRect l="2507" r="2498"/>
          <a:stretch/>
        </p:blipFill>
        <p:spPr>
          <a:xfrm>
            <a:off x="5660395" y="5174306"/>
            <a:ext cx="229070" cy="241150"/>
          </a:xfrm>
          <a:prstGeom prst="rect">
            <a:avLst/>
          </a:prstGeom>
          <a:noFill/>
          <a:ln>
            <a:noFill/>
          </a:ln>
        </p:spPr>
      </p:pic>
      <p:pic>
        <p:nvPicPr>
          <p:cNvPr id="1495" name="Google Shape;1495;p135"/>
          <p:cNvPicPr preferRelativeResize="0"/>
          <p:nvPr/>
        </p:nvPicPr>
        <p:blipFill rotWithShape="1">
          <a:blip r:embed="rId7">
            <a:alphaModFix/>
          </a:blip>
          <a:srcRect l="2507" r="2498"/>
          <a:stretch/>
        </p:blipFill>
        <p:spPr>
          <a:xfrm>
            <a:off x="5660395" y="4669206"/>
            <a:ext cx="229070" cy="241150"/>
          </a:xfrm>
          <a:prstGeom prst="rect">
            <a:avLst/>
          </a:prstGeom>
          <a:noFill/>
          <a:ln>
            <a:noFill/>
          </a:ln>
        </p:spPr>
      </p:pic>
      <p:sp>
        <p:nvSpPr>
          <p:cNvPr id="1496" name="Google Shape;1496;p13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Webinar title">
  <p:cSld name="TITLE_3">
    <p:bg>
      <p:bgPr>
        <a:solidFill>
          <a:srgbClr val="EBEBEB">
            <a:alpha val="0"/>
          </a:srgbClr>
        </a:solidFill>
        <a:effectLst/>
      </p:bgPr>
    </p:bg>
    <p:spTree>
      <p:nvGrpSpPr>
        <p:cNvPr id="1" name="Shape 1497"/>
        <p:cNvGrpSpPr/>
        <p:nvPr/>
      </p:nvGrpSpPr>
      <p:grpSpPr>
        <a:xfrm>
          <a:off x="0" y="0"/>
          <a:ext cx="0" cy="0"/>
          <a:chOff x="0" y="0"/>
          <a:chExt cx="0" cy="0"/>
        </a:xfrm>
      </p:grpSpPr>
      <p:pic>
        <p:nvPicPr>
          <p:cNvPr id="1498" name="Google Shape;1498;p136"/>
          <p:cNvPicPr preferRelativeResize="0"/>
          <p:nvPr/>
        </p:nvPicPr>
        <p:blipFill>
          <a:blip r:embed="rId2">
            <a:alphaModFix/>
          </a:blip>
          <a:stretch>
            <a:fillRect/>
          </a:stretch>
        </p:blipFill>
        <p:spPr>
          <a:xfrm>
            <a:off x="1219170" y="762000"/>
            <a:ext cx="2145892" cy="507588"/>
          </a:xfrm>
          <a:prstGeom prst="rect">
            <a:avLst/>
          </a:prstGeom>
          <a:noFill/>
          <a:ln>
            <a:noFill/>
          </a:ln>
        </p:spPr>
      </p:pic>
      <p:sp>
        <p:nvSpPr>
          <p:cNvPr id="1499" name="Google Shape;1499;p136"/>
          <p:cNvSpPr txBox="1">
            <a:spLocks noGrp="1"/>
          </p:cNvSpPr>
          <p:nvPr>
            <p:ph type="subTitle" idx="1"/>
          </p:nvPr>
        </p:nvSpPr>
        <p:spPr>
          <a:xfrm>
            <a:off x="1169296" y="44362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500" name="Google Shape;1500;p136"/>
          <p:cNvSpPr txBox="1">
            <a:spLocks noGrp="1"/>
          </p:cNvSpPr>
          <p:nvPr>
            <p:ph type="title"/>
          </p:nvPr>
        </p:nvSpPr>
        <p:spPr>
          <a:xfrm>
            <a:off x="1169446" y="2658025"/>
            <a:ext cx="9871500" cy="1600200"/>
          </a:xfrm>
          <a:prstGeom prst="rect">
            <a:avLst/>
          </a:prstGeom>
        </p:spPr>
        <p:txBody>
          <a:bodyPr spcFirstLastPara="1" wrap="square" lIns="0" tIns="0" rIns="0" bIns="0" anchor="b" anchorCtr="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8000" b="1">
                <a:solidFill>
                  <a:schemeClr val="lt1"/>
                </a:solidFill>
              </a:defRPr>
            </a:lvl2pPr>
            <a:lvl3pPr lvl="2" rtl="0">
              <a:lnSpc>
                <a:spcPct val="105000"/>
              </a:lnSpc>
              <a:spcBef>
                <a:spcPts val="0"/>
              </a:spcBef>
              <a:spcAft>
                <a:spcPts val="0"/>
              </a:spcAft>
              <a:buNone/>
              <a:defRPr sz="8000" b="1">
                <a:solidFill>
                  <a:schemeClr val="lt1"/>
                </a:solidFill>
              </a:defRPr>
            </a:lvl3pPr>
            <a:lvl4pPr lvl="3" rtl="0">
              <a:lnSpc>
                <a:spcPct val="105000"/>
              </a:lnSpc>
              <a:spcBef>
                <a:spcPts val="0"/>
              </a:spcBef>
              <a:spcAft>
                <a:spcPts val="0"/>
              </a:spcAft>
              <a:buNone/>
              <a:defRPr sz="8000" b="1">
                <a:solidFill>
                  <a:schemeClr val="lt1"/>
                </a:solidFill>
              </a:defRPr>
            </a:lvl4pPr>
            <a:lvl5pPr lvl="4" rtl="0">
              <a:lnSpc>
                <a:spcPct val="105000"/>
              </a:lnSpc>
              <a:spcBef>
                <a:spcPts val="0"/>
              </a:spcBef>
              <a:spcAft>
                <a:spcPts val="0"/>
              </a:spcAft>
              <a:buNone/>
              <a:defRPr sz="8000" b="1">
                <a:solidFill>
                  <a:schemeClr val="lt1"/>
                </a:solidFill>
              </a:defRPr>
            </a:lvl5pPr>
            <a:lvl6pPr lvl="5" rtl="0">
              <a:lnSpc>
                <a:spcPct val="105000"/>
              </a:lnSpc>
              <a:spcBef>
                <a:spcPts val="0"/>
              </a:spcBef>
              <a:spcAft>
                <a:spcPts val="0"/>
              </a:spcAft>
              <a:buNone/>
              <a:defRPr sz="8000" b="1">
                <a:solidFill>
                  <a:schemeClr val="lt1"/>
                </a:solidFill>
              </a:defRPr>
            </a:lvl6pPr>
            <a:lvl7pPr lvl="6" rtl="0">
              <a:lnSpc>
                <a:spcPct val="105000"/>
              </a:lnSpc>
              <a:spcBef>
                <a:spcPts val="0"/>
              </a:spcBef>
              <a:spcAft>
                <a:spcPts val="0"/>
              </a:spcAft>
              <a:buNone/>
              <a:defRPr sz="8000" b="1">
                <a:solidFill>
                  <a:schemeClr val="lt1"/>
                </a:solidFill>
              </a:defRPr>
            </a:lvl7pPr>
            <a:lvl8pPr lvl="7" rtl="0">
              <a:lnSpc>
                <a:spcPct val="105000"/>
              </a:lnSpc>
              <a:spcBef>
                <a:spcPts val="0"/>
              </a:spcBef>
              <a:spcAft>
                <a:spcPts val="0"/>
              </a:spcAft>
              <a:buNone/>
              <a:defRPr sz="8000" b="1">
                <a:solidFill>
                  <a:schemeClr val="lt1"/>
                </a:solidFill>
              </a:defRPr>
            </a:lvl8pPr>
            <a:lvl9pPr lvl="8" rtl="0">
              <a:lnSpc>
                <a:spcPct val="105000"/>
              </a:lnSpc>
              <a:spcBef>
                <a:spcPts val="0"/>
              </a:spcBef>
              <a:spcAft>
                <a:spcPts val="0"/>
              </a:spcAft>
              <a:buNone/>
              <a:defRPr sz="8000" b="1">
                <a:solidFill>
                  <a:schemeClr val="lt1"/>
                </a:solidFill>
              </a:defRPr>
            </a:lvl9pPr>
          </a:lstStyle>
          <a:p>
            <a:endParaRPr/>
          </a:p>
        </p:txBody>
      </p:sp>
      <p:sp>
        <p:nvSpPr>
          <p:cNvPr id="1501" name="Google Shape;1501;p136"/>
          <p:cNvSpPr txBox="1">
            <a:spLocks noGrp="1"/>
          </p:cNvSpPr>
          <p:nvPr>
            <p:ph type="subTitle" idx="2"/>
          </p:nvPr>
        </p:nvSpPr>
        <p:spPr>
          <a:xfrm>
            <a:off x="1169296"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sp>
        <p:nvSpPr>
          <p:cNvPr id="1502" name="Google Shape;1502;p136"/>
          <p:cNvSpPr txBox="1">
            <a:spLocks noGrp="1"/>
          </p:cNvSpPr>
          <p:nvPr>
            <p:ph type="subTitle" idx="3"/>
          </p:nvPr>
        </p:nvSpPr>
        <p:spPr>
          <a:xfrm>
            <a:off x="3557362"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cxnSp>
        <p:nvCxnSpPr>
          <p:cNvPr id="1503" name="Google Shape;1503;p136"/>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504" name="Google Shape;1504;p13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1505"/>
        <p:cNvGrpSpPr/>
        <p:nvPr/>
      </p:nvGrpSpPr>
      <p:grpSpPr>
        <a:xfrm>
          <a:off x="0" y="0"/>
          <a:ext cx="0" cy="0"/>
          <a:chOff x="0" y="0"/>
          <a:chExt cx="0" cy="0"/>
        </a:xfrm>
      </p:grpSpPr>
      <p:sp>
        <p:nvSpPr>
          <p:cNvPr id="1506" name="Google Shape;1506;p137"/>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1507" name="Google Shape;1507;p137"/>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1508" name="Google Shape;1508;p13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509" name="Google Shape;1509;p13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1510" name="Google Shape;1510;p137"/>
          <p:cNvSpPr txBox="1">
            <a:spLocks noGrp="1"/>
          </p:cNvSpPr>
          <p:nvPr>
            <p:ph type="subTitle" idx="2"/>
          </p:nvPr>
        </p:nvSpPr>
        <p:spPr>
          <a:xfrm>
            <a:off x="9251222"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a:endParaRPr/>
          </a:p>
        </p:txBody>
      </p:sp>
      <p:pic>
        <p:nvPicPr>
          <p:cNvPr id="1511" name="Google Shape;1511;p137"/>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1512" name="Google Shape;1512;p13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1513"/>
        <p:cNvGrpSpPr/>
        <p:nvPr/>
      </p:nvGrpSpPr>
      <p:grpSpPr>
        <a:xfrm>
          <a:off x="0" y="0"/>
          <a:ext cx="0" cy="0"/>
          <a:chOff x="0" y="0"/>
          <a:chExt cx="0" cy="0"/>
        </a:xfrm>
      </p:grpSpPr>
      <p:sp>
        <p:nvSpPr>
          <p:cNvPr id="1514" name="Google Shape;1514;p138"/>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1515" name="Google Shape;1515;p138"/>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1516" name="Google Shape;1516;p13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517" name="Google Shape;1517;p13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1518" name="Google Shape;1518;p138"/>
          <p:cNvSpPr txBox="1">
            <a:spLocks noGrp="1"/>
          </p:cNvSpPr>
          <p:nvPr>
            <p:ph type="subTitle" idx="2"/>
          </p:nvPr>
        </p:nvSpPr>
        <p:spPr>
          <a:xfrm>
            <a:off x="9251222"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a:endParaRPr/>
          </a:p>
        </p:txBody>
      </p:sp>
      <p:pic>
        <p:nvPicPr>
          <p:cNvPr id="1519" name="Google Shape;1519;p138"/>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1520" name="Google Shape;1520;p13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Interior call out A">
  <p:cSld name="CUSTOM_2_1_2">
    <p:bg>
      <p:bgPr>
        <a:blipFill>
          <a:blip r:embed="rId2">
            <a:alphaModFix/>
          </a:blip>
          <a:stretch>
            <a:fillRect/>
          </a:stretch>
        </a:blipFill>
        <a:effectLst/>
      </p:bgPr>
    </p:bg>
    <p:spTree>
      <p:nvGrpSpPr>
        <p:cNvPr id="1" name="Shape 1521"/>
        <p:cNvGrpSpPr/>
        <p:nvPr/>
      </p:nvGrpSpPr>
      <p:grpSpPr>
        <a:xfrm>
          <a:off x="0" y="0"/>
          <a:ext cx="0" cy="0"/>
          <a:chOff x="0" y="0"/>
          <a:chExt cx="0" cy="0"/>
        </a:xfrm>
      </p:grpSpPr>
      <p:cxnSp>
        <p:nvCxnSpPr>
          <p:cNvPr id="1522" name="Google Shape;1522;p139"/>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1523" name="Google Shape;1523;p13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524" name="Google Shape;1524;p13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1525" name="Google Shape;1525;p139"/>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1526" name="Google Shape;1526;p13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1527" name="Google Shape;1527;p139"/>
          <p:cNvSpPr txBox="1">
            <a:spLocks noGrp="1"/>
          </p:cNvSpPr>
          <p:nvPr>
            <p:ph type="subTitle" idx="2"/>
          </p:nvPr>
        </p:nvSpPr>
        <p:spPr>
          <a:xfrm>
            <a:off x="9251222" y="2239588"/>
            <a:ext cx="2124300" cy="3157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a:endParaRPr/>
          </a:p>
        </p:txBody>
      </p:sp>
      <p:sp>
        <p:nvSpPr>
          <p:cNvPr id="1528" name="Google Shape;1528;p139"/>
          <p:cNvSpPr txBox="1">
            <a:spLocks noGrp="1"/>
          </p:cNvSpPr>
          <p:nvPr>
            <p:ph type="subTitle" idx="3"/>
          </p:nvPr>
        </p:nvSpPr>
        <p:spPr>
          <a:xfrm>
            <a:off x="9251222" y="1687025"/>
            <a:ext cx="2124300" cy="3546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1529"/>
        <p:cNvGrpSpPr/>
        <p:nvPr/>
      </p:nvGrpSpPr>
      <p:grpSpPr>
        <a:xfrm>
          <a:off x="0" y="0"/>
          <a:ext cx="0" cy="0"/>
          <a:chOff x="0" y="0"/>
          <a:chExt cx="0" cy="0"/>
        </a:xfrm>
      </p:grpSpPr>
      <p:sp>
        <p:nvSpPr>
          <p:cNvPr id="1530" name="Google Shape;1530;p140"/>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1531" name="Google Shape;1531;p140"/>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1532" name="Google Shape;1532;p14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533" name="Google Shape;1533;p14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1534" name="Google Shape;1534;p140"/>
          <p:cNvSpPr txBox="1">
            <a:spLocks noGrp="1"/>
          </p:cNvSpPr>
          <p:nvPr>
            <p:ph type="subTitle" idx="2"/>
          </p:nvPr>
        </p:nvSpPr>
        <p:spPr>
          <a:xfrm>
            <a:off x="9251222" y="1743719"/>
            <a:ext cx="2124300" cy="33090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a:endParaRPr/>
          </a:p>
        </p:txBody>
      </p:sp>
      <p:pic>
        <p:nvPicPr>
          <p:cNvPr id="1535" name="Google Shape;1535;p140"/>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1536" name="Google Shape;1536;p140"/>
          <p:cNvSpPr txBox="1">
            <a:spLocks noGrp="1"/>
          </p:cNvSpPr>
          <p:nvPr>
            <p:ph type="subTitle" idx="3"/>
          </p:nvPr>
        </p:nvSpPr>
        <p:spPr>
          <a:xfrm>
            <a:off x="9251222"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sp>
        <p:nvSpPr>
          <p:cNvPr id="1537" name="Google Shape;1537;p14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Interior call out B">
  <p:cSld name="CUSTOM_2_1_1_1">
    <p:bg>
      <p:bgPr>
        <a:blipFill>
          <a:blip r:embed="rId2">
            <a:alphaModFix/>
          </a:blip>
          <a:stretch>
            <a:fillRect/>
          </a:stretch>
        </a:blipFill>
        <a:effectLst/>
      </p:bgPr>
    </p:bg>
    <p:spTree>
      <p:nvGrpSpPr>
        <p:cNvPr id="1" name="Shape 1538"/>
        <p:cNvGrpSpPr/>
        <p:nvPr/>
      </p:nvGrpSpPr>
      <p:grpSpPr>
        <a:xfrm>
          <a:off x="0" y="0"/>
          <a:ext cx="0" cy="0"/>
          <a:chOff x="0" y="0"/>
          <a:chExt cx="0" cy="0"/>
        </a:xfrm>
      </p:grpSpPr>
      <p:sp>
        <p:nvSpPr>
          <p:cNvPr id="1539" name="Google Shape;1539;p141"/>
          <p:cNvSpPr txBox="1">
            <a:spLocks noGrp="1"/>
          </p:cNvSpPr>
          <p:nvPr>
            <p:ph type="subTitle" idx="1"/>
          </p:nvPr>
        </p:nvSpPr>
        <p:spPr>
          <a:xfrm>
            <a:off x="9251222" y="2239588"/>
            <a:ext cx="2124300" cy="3157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sp>
        <p:nvSpPr>
          <p:cNvPr id="1540" name="Google Shape;1540;p141"/>
          <p:cNvSpPr txBox="1">
            <a:spLocks noGrp="1"/>
          </p:cNvSpPr>
          <p:nvPr>
            <p:ph type="subTitle" idx="2"/>
          </p:nvPr>
        </p:nvSpPr>
        <p:spPr>
          <a:xfrm>
            <a:off x="9251222" y="1687025"/>
            <a:ext cx="2124300" cy="3546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a:endParaRPr/>
          </a:p>
        </p:txBody>
      </p:sp>
      <p:cxnSp>
        <p:nvCxnSpPr>
          <p:cNvPr id="1541" name="Google Shape;1541;p141"/>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1542" name="Google Shape;1542;p14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543" name="Google Shape;1543;p141"/>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1544" name="Google Shape;1544;p141"/>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1545" name="Google Shape;1545;p14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1546"/>
        <p:cNvGrpSpPr/>
        <p:nvPr/>
      </p:nvGrpSpPr>
      <p:grpSpPr>
        <a:xfrm>
          <a:off x="0" y="0"/>
          <a:ext cx="0" cy="0"/>
          <a:chOff x="0" y="0"/>
          <a:chExt cx="0" cy="0"/>
        </a:xfrm>
      </p:grpSpPr>
      <p:sp>
        <p:nvSpPr>
          <p:cNvPr id="1547" name="Google Shape;1547;p142"/>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a:endParaRPr/>
          </a:p>
        </p:txBody>
      </p:sp>
      <p:cxnSp>
        <p:nvCxnSpPr>
          <p:cNvPr id="1548" name="Google Shape;1548;p142"/>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549" name="Google Shape;1549;p142"/>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1550" name="Google Shape;1550;p142"/>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1551" name="Google Shape;1551;p142"/>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1552" name="Google Shape;1552;p14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1553"/>
        <p:cNvGrpSpPr/>
        <p:nvPr/>
      </p:nvGrpSpPr>
      <p:grpSpPr>
        <a:xfrm>
          <a:off x="0" y="0"/>
          <a:ext cx="0" cy="0"/>
          <a:chOff x="0" y="0"/>
          <a:chExt cx="0" cy="0"/>
        </a:xfrm>
      </p:grpSpPr>
      <p:sp>
        <p:nvSpPr>
          <p:cNvPr id="1554" name="Google Shape;1554;p143"/>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a:endParaRPr/>
          </a:p>
        </p:txBody>
      </p:sp>
      <p:cxnSp>
        <p:nvCxnSpPr>
          <p:cNvPr id="1555" name="Google Shape;1555;p143"/>
          <p:cNvCxnSpPr/>
          <p:nvPr/>
        </p:nvCxnSpPr>
        <p:spPr>
          <a:xfrm rot="10800000">
            <a:off x="447756" y="6401400"/>
            <a:ext cx="0" cy="456600"/>
          </a:xfrm>
          <a:prstGeom prst="straightConnector1">
            <a:avLst/>
          </a:prstGeom>
          <a:noFill/>
          <a:ln w="9525" cap="flat" cmpd="sng">
            <a:solidFill>
              <a:srgbClr val="800000"/>
            </a:solidFill>
            <a:prstDash val="solid"/>
            <a:round/>
            <a:headEnd type="none" w="med" len="med"/>
            <a:tailEnd type="none" w="med" len="med"/>
          </a:ln>
        </p:spPr>
      </p:cxnSp>
      <p:pic>
        <p:nvPicPr>
          <p:cNvPr id="1556" name="Google Shape;1556;p143"/>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1557" name="Google Shape;1557;p143"/>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1558" name="Google Shape;1558;p143"/>
          <p:cNvCxnSpPr/>
          <p:nvPr/>
        </p:nvCxnSpPr>
        <p:spPr>
          <a:xfrm rot="10800000">
            <a:off x="447764" y="100"/>
            <a:ext cx="0" cy="886500"/>
          </a:xfrm>
          <a:prstGeom prst="straightConnector1">
            <a:avLst/>
          </a:prstGeom>
          <a:noFill/>
          <a:ln w="9525" cap="flat" cmpd="sng">
            <a:solidFill>
              <a:srgbClr val="800000"/>
            </a:solidFill>
            <a:prstDash val="solid"/>
            <a:round/>
            <a:headEnd type="none" w="med" len="med"/>
            <a:tailEnd type="none" w="med" len="med"/>
          </a:ln>
        </p:spPr>
      </p:cxnSp>
      <p:sp>
        <p:nvSpPr>
          <p:cNvPr id="1559" name="Google Shape;1559;p143"/>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1560" name="Google Shape;1560;p14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white">
  <p:cSld name="CUSTOM_2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b="1">
                <a:solidFill>
                  <a:srgbClr val="EE0000"/>
                </a:solidFill>
                <a:latin typeface="Overpass"/>
                <a:ea typeface="Overpass"/>
                <a:cs typeface="Overpass"/>
                <a:sym typeface="Overpass"/>
              </a:defRPr>
            </a:lvl1pPr>
            <a:lvl2pPr lvl="1" rtl="0">
              <a:spcBef>
                <a:spcPts val="0"/>
              </a:spcBef>
              <a:spcAft>
                <a:spcPts val="0"/>
              </a:spcAft>
              <a:buNone/>
              <a:defRPr sz="6000" b="1">
                <a:solidFill>
                  <a:srgbClr val="EE0000"/>
                </a:solidFill>
                <a:latin typeface="Overpass"/>
                <a:ea typeface="Overpass"/>
                <a:cs typeface="Overpass"/>
                <a:sym typeface="Overpass"/>
              </a:defRPr>
            </a:lvl2pPr>
            <a:lvl3pPr lvl="2" rtl="0">
              <a:spcBef>
                <a:spcPts val="0"/>
              </a:spcBef>
              <a:spcAft>
                <a:spcPts val="0"/>
              </a:spcAft>
              <a:buNone/>
              <a:defRPr sz="6000" b="1">
                <a:solidFill>
                  <a:srgbClr val="EE0000"/>
                </a:solidFill>
                <a:latin typeface="Overpass"/>
                <a:ea typeface="Overpass"/>
                <a:cs typeface="Overpass"/>
                <a:sym typeface="Overpass"/>
              </a:defRPr>
            </a:lvl3pPr>
            <a:lvl4pPr lvl="3" rtl="0">
              <a:spcBef>
                <a:spcPts val="0"/>
              </a:spcBef>
              <a:spcAft>
                <a:spcPts val="0"/>
              </a:spcAft>
              <a:buNone/>
              <a:defRPr sz="6000" b="1">
                <a:solidFill>
                  <a:srgbClr val="EE0000"/>
                </a:solidFill>
                <a:latin typeface="Overpass"/>
                <a:ea typeface="Overpass"/>
                <a:cs typeface="Overpass"/>
                <a:sym typeface="Overpass"/>
              </a:defRPr>
            </a:lvl4pPr>
            <a:lvl5pPr lvl="4" rtl="0">
              <a:spcBef>
                <a:spcPts val="0"/>
              </a:spcBef>
              <a:spcAft>
                <a:spcPts val="0"/>
              </a:spcAft>
              <a:buNone/>
              <a:defRPr sz="6000" b="1">
                <a:solidFill>
                  <a:srgbClr val="EE0000"/>
                </a:solidFill>
                <a:latin typeface="Overpass"/>
                <a:ea typeface="Overpass"/>
                <a:cs typeface="Overpass"/>
                <a:sym typeface="Overpass"/>
              </a:defRPr>
            </a:lvl5pPr>
            <a:lvl6pPr lvl="5" rtl="0">
              <a:spcBef>
                <a:spcPts val="0"/>
              </a:spcBef>
              <a:spcAft>
                <a:spcPts val="0"/>
              </a:spcAft>
              <a:buNone/>
              <a:defRPr sz="6000" b="1">
                <a:solidFill>
                  <a:srgbClr val="EE0000"/>
                </a:solidFill>
                <a:latin typeface="Overpass"/>
                <a:ea typeface="Overpass"/>
                <a:cs typeface="Overpass"/>
                <a:sym typeface="Overpass"/>
              </a:defRPr>
            </a:lvl6pPr>
            <a:lvl7pPr lvl="6" rtl="0">
              <a:spcBef>
                <a:spcPts val="0"/>
              </a:spcBef>
              <a:spcAft>
                <a:spcPts val="0"/>
              </a:spcAft>
              <a:buNone/>
              <a:defRPr sz="6000" b="1">
                <a:solidFill>
                  <a:srgbClr val="EE0000"/>
                </a:solidFill>
                <a:latin typeface="Overpass"/>
                <a:ea typeface="Overpass"/>
                <a:cs typeface="Overpass"/>
                <a:sym typeface="Overpass"/>
              </a:defRPr>
            </a:lvl7pPr>
            <a:lvl8pPr lvl="7" rtl="0">
              <a:spcBef>
                <a:spcPts val="0"/>
              </a:spcBef>
              <a:spcAft>
                <a:spcPts val="0"/>
              </a:spcAft>
              <a:buNone/>
              <a:defRPr sz="6000" b="1">
                <a:solidFill>
                  <a:srgbClr val="EE0000"/>
                </a:solidFill>
                <a:latin typeface="Overpass"/>
                <a:ea typeface="Overpass"/>
                <a:cs typeface="Overpass"/>
                <a:sym typeface="Overpass"/>
              </a:defRPr>
            </a:lvl8pPr>
            <a:lvl9pPr lvl="8" rtl="0">
              <a:spcBef>
                <a:spcPts val="0"/>
              </a:spcBef>
              <a:spcAft>
                <a:spcPts val="0"/>
              </a:spcAft>
              <a:buNone/>
              <a:defRPr sz="6000" b="1">
                <a:solidFill>
                  <a:srgbClr val="EE0000"/>
                </a:solidFill>
                <a:latin typeface="Overpass"/>
                <a:ea typeface="Overpass"/>
                <a:cs typeface="Overpass"/>
                <a:sym typeface="Overpass"/>
              </a:defRPr>
            </a:lvl9pPr>
          </a:lstStyle>
          <a:p>
            <a:endParaRPr/>
          </a:p>
        </p:txBody>
      </p:sp>
      <p:cxnSp>
        <p:nvCxnSpPr>
          <p:cNvPr id="119" name="Google Shape;119;p16"/>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20" name="Google Shape;120;p1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cxnSp>
        <p:nvCxnSpPr>
          <p:cNvPr id="121" name="Google Shape;121;p1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22" name="Google Shape;122;p1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a:endParaRPr/>
          </a:p>
        </p:txBody>
      </p:sp>
      <p:sp>
        <p:nvSpPr>
          <p:cNvPr id="123" name="Google Shape;123;p16"/>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24" name="Google Shape;124;p16"/>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a:endParaRPr/>
          </a:p>
        </p:txBody>
      </p:sp>
      <p:pic>
        <p:nvPicPr>
          <p:cNvPr id="125" name="Google Shape;125;p16"/>
          <p:cNvPicPr preferRelativeResize="0"/>
          <p:nvPr/>
        </p:nvPicPr>
        <p:blipFill>
          <a:blip r:embed="rId3">
            <a:alphaModFix/>
          </a:blip>
          <a:stretch>
            <a:fillRect/>
          </a:stretch>
        </p:blipFill>
        <p:spPr>
          <a:xfrm>
            <a:off x="10711016" y="6312505"/>
            <a:ext cx="975803" cy="22960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1561"/>
        <p:cNvGrpSpPr/>
        <p:nvPr/>
      </p:nvGrpSpPr>
      <p:grpSpPr>
        <a:xfrm>
          <a:off x="0" y="0"/>
          <a:ext cx="0" cy="0"/>
          <a:chOff x="0" y="0"/>
          <a:chExt cx="0" cy="0"/>
        </a:xfrm>
      </p:grpSpPr>
      <p:sp>
        <p:nvSpPr>
          <p:cNvPr id="1562" name="Google Shape;1562;p144"/>
          <p:cNvSpPr txBox="1">
            <a:spLocks noGrp="1"/>
          </p:cNvSpPr>
          <p:nvPr>
            <p:ph type="title"/>
          </p:nvPr>
        </p:nvSpPr>
        <p:spPr>
          <a:xfrm>
            <a:off x="5673960" y="1632950"/>
            <a:ext cx="5037300" cy="3882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a:endParaRPr/>
          </a:p>
        </p:txBody>
      </p:sp>
      <p:cxnSp>
        <p:nvCxnSpPr>
          <p:cNvPr id="1563" name="Google Shape;1563;p144"/>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1564" name="Google Shape;1564;p144"/>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1565" name="Google Shape;1565;p144"/>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1566" name="Google Shape;1566;p14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1567"/>
        <p:cNvGrpSpPr/>
        <p:nvPr/>
      </p:nvGrpSpPr>
      <p:grpSpPr>
        <a:xfrm>
          <a:off x="0" y="0"/>
          <a:ext cx="0" cy="0"/>
          <a:chOff x="0" y="0"/>
          <a:chExt cx="0" cy="0"/>
        </a:xfrm>
      </p:grpSpPr>
      <p:sp>
        <p:nvSpPr>
          <p:cNvPr id="1568" name="Google Shape;1568;p145"/>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1569" name="Google Shape;1569;p14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570" name="Google Shape;1570;p14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571" name="Google Shape;1571;p14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572" name="Google Shape;1572;p14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573" name="Google Shape;1573;p145"/>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574" name="Google Shape;1574;p145"/>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575" name="Google Shape;1575;p145"/>
          <p:cNvSpPr txBox="1">
            <a:spLocks noGrp="1"/>
          </p:cNvSpPr>
          <p:nvPr>
            <p:ph type="subTitle" idx="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1576"/>
        <p:cNvGrpSpPr/>
        <p:nvPr/>
      </p:nvGrpSpPr>
      <p:grpSpPr>
        <a:xfrm>
          <a:off x="0" y="0"/>
          <a:ext cx="0" cy="0"/>
          <a:chOff x="0" y="0"/>
          <a:chExt cx="0" cy="0"/>
        </a:xfrm>
      </p:grpSpPr>
      <p:sp>
        <p:nvSpPr>
          <p:cNvPr id="1577" name="Google Shape;1577;p14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1578" name="Google Shape;1578;p14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579" name="Google Shape;1579;p14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580" name="Google Shape;1580;p14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581" name="Google Shape;1581;p14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582" name="Google Shape;1582;p146"/>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583" name="Google Shape;1583;p146"/>
          <p:cNvSpPr/>
          <p:nvPr/>
        </p:nvSpPr>
        <p:spPr>
          <a:xfrm>
            <a:off x="3901404" y="2473638"/>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46"/>
          <p:cNvSpPr/>
          <p:nvPr/>
        </p:nvSpPr>
        <p:spPr>
          <a:xfrm>
            <a:off x="7802808"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46"/>
          <p:cNvSpPr/>
          <p:nvPr/>
        </p:nvSpPr>
        <p:spPr>
          <a:xfrm>
            <a:off x="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46"/>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46"/>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46"/>
          <p:cNvSpPr txBox="1">
            <a:spLocks noGrp="1"/>
          </p:cNvSpPr>
          <p:nvPr>
            <p:ph type="subTitle" idx="3"/>
          </p:nvPr>
        </p:nvSpPr>
        <p:spPr>
          <a:xfrm>
            <a:off x="3901404" y="2473650"/>
            <a:ext cx="4389000" cy="2702400"/>
          </a:xfrm>
          <a:prstGeom prst="rect">
            <a:avLst/>
          </a:prstGeom>
        </p:spPr>
        <p:txBody>
          <a:bodyPr spcFirstLastPara="1" wrap="square" lIns="1097275"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1589" name="Google Shape;1589;p146"/>
          <p:cNvSpPr txBox="1">
            <a:spLocks noGrp="1"/>
          </p:cNvSpPr>
          <p:nvPr>
            <p:ph type="subTitle" idx="4"/>
          </p:nvPr>
        </p:nvSpPr>
        <p:spPr>
          <a:xfrm>
            <a:off x="0" y="2473650"/>
            <a:ext cx="4389000" cy="2702400"/>
          </a:xfrm>
          <a:prstGeom prst="rect">
            <a:avLst/>
          </a:prstGeom>
        </p:spPr>
        <p:txBody>
          <a:bodyPr spcFirstLastPara="1" wrap="square" lIns="868675" tIns="91425" rIns="7315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1590" name="Google Shape;1590;p146"/>
          <p:cNvSpPr txBox="1">
            <a:spLocks noGrp="1"/>
          </p:cNvSpPr>
          <p:nvPr>
            <p:ph type="subTitle" idx="5"/>
          </p:nvPr>
        </p:nvSpPr>
        <p:spPr>
          <a:xfrm>
            <a:off x="7802808" y="2473650"/>
            <a:ext cx="4389000" cy="2702400"/>
          </a:xfrm>
          <a:prstGeom prst="rect">
            <a:avLst/>
          </a:prstGeom>
        </p:spPr>
        <p:txBody>
          <a:bodyPr spcFirstLastPara="1" wrap="square" lIns="1097275"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1591" name="Google Shape;1591;p146"/>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592" name="Google Shape;1592;p146"/>
          <p:cNvSpPr txBox="1">
            <a:spLocks noGrp="1"/>
          </p:cNvSpPr>
          <p:nvPr>
            <p:ph type="subTitle" idx="6"/>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1593"/>
        <p:cNvGrpSpPr/>
        <p:nvPr/>
      </p:nvGrpSpPr>
      <p:grpSpPr>
        <a:xfrm>
          <a:off x="0" y="0"/>
          <a:ext cx="0" cy="0"/>
          <a:chOff x="0" y="0"/>
          <a:chExt cx="0" cy="0"/>
        </a:xfrm>
      </p:grpSpPr>
      <p:cxnSp>
        <p:nvCxnSpPr>
          <p:cNvPr id="1594" name="Google Shape;1594;p14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595" name="Google Shape;1595;p14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596" name="Google Shape;1596;p14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597" name="Google Shape;1597;p14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598" name="Google Shape;1598;p147"/>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599" name="Google Shape;1599;p147"/>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47"/>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47"/>
          <p:cNvSpPr/>
          <p:nvPr/>
        </p:nvSpPr>
        <p:spPr>
          <a:xfrm>
            <a:off x="5863656"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47"/>
          <p:cNvSpPr/>
          <p:nvPr/>
        </p:nvSpPr>
        <p:spPr>
          <a:xfrm>
            <a:off x="0"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47"/>
          <p:cNvSpPr txBox="1">
            <a:spLocks noGrp="1"/>
          </p:cNvSpPr>
          <p:nvPr>
            <p:ph type="subTitle" idx="2"/>
          </p:nvPr>
        </p:nvSpPr>
        <p:spPr>
          <a:xfrm>
            <a:off x="0" y="2473650"/>
            <a:ext cx="63279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1604" name="Google Shape;1604;p147"/>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605" name="Google Shape;1605;p147"/>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606" name="Google Shape;1606;p147"/>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1607" name="Google Shape;1607;p147"/>
          <p:cNvSpPr txBox="1">
            <a:spLocks noGrp="1"/>
          </p:cNvSpPr>
          <p:nvPr>
            <p:ph type="subTitle" idx="5"/>
          </p:nvPr>
        </p:nvSpPr>
        <p:spPr>
          <a:xfrm>
            <a:off x="6632837" y="2473650"/>
            <a:ext cx="63279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1608"/>
        <p:cNvGrpSpPr/>
        <p:nvPr/>
      </p:nvGrpSpPr>
      <p:grpSpPr>
        <a:xfrm>
          <a:off x="0" y="0"/>
          <a:ext cx="0" cy="0"/>
          <a:chOff x="0" y="0"/>
          <a:chExt cx="0" cy="0"/>
        </a:xfrm>
      </p:grpSpPr>
      <p:cxnSp>
        <p:nvCxnSpPr>
          <p:cNvPr id="1609" name="Google Shape;1609;p14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10" name="Google Shape;1610;p14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611" name="Google Shape;1611;p14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612" name="Google Shape;1612;p14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613" name="Google Shape;1613;p148"/>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1614" name="Google Shape;1614;p148"/>
          <p:cNvPicPr preferRelativeResize="0"/>
          <p:nvPr/>
        </p:nvPicPr>
        <p:blipFill rotWithShape="1">
          <a:blip r:embed="rId3">
            <a:alphaModFix/>
          </a:blip>
          <a:srcRect/>
          <a:stretch/>
        </p:blipFill>
        <p:spPr>
          <a:xfrm>
            <a:off x="1743482" y="2296425"/>
            <a:ext cx="8704734" cy="3247170"/>
          </a:xfrm>
          <a:prstGeom prst="rect">
            <a:avLst/>
          </a:prstGeom>
          <a:noFill/>
          <a:ln>
            <a:noFill/>
          </a:ln>
        </p:spPr>
      </p:pic>
      <p:sp>
        <p:nvSpPr>
          <p:cNvPr id="1615" name="Google Shape;1615;p148"/>
          <p:cNvSpPr txBox="1">
            <a:spLocks noGrp="1"/>
          </p:cNvSpPr>
          <p:nvPr>
            <p:ph type="subTitle" idx="2"/>
          </p:nvPr>
        </p:nvSpPr>
        <p:spPr>
          <a:xfrm>
            <a:off x="2262318" y="2965028"/>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1616" name="Google Shape;1616;p148"/>
          <p:cNvSpPr txBox="1">
            <a:spLocks noGrp="1"/>
          </p:cNvSpPr>
          <p:nvPr>
            <p:ph type="subTitle" idx="3"/>
          </p:nvPr>
        </p:nvSpPr>
        <p:spPr>
          <a:xfrm>
            <a:off x="5005142"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1617" name="Google Shape;1617;p148"/>
          <p:cNvSpPr txBox="1">
            <a:spLocks noGrp="1"/>
          </p:cNvSpPr>
          <p:nvPr>
            <p:ph type="subTitle" idx="4"/>
          </p:nvPr>
        </p:nvSpPr>
        <p:spPr>
          <a:xfrm>
            <a:off x="7747966"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1618" name="Google Shape;1618;p148"/>
          <p:cNvSpPr txBox="1">
            <a:spLocks noGrp="1"/>
          </p:cNvSpPr>
          <p:nvPr>
            <p:ph type="subTitle" idx="5"/>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619" name="Google Shape;1619;p148"/>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620" name="Google Shape;1620;p148"/>
          <p:cNvSpPr txBox="1">
            <a:spLocks noGrp="1"/>
          </p:cNvSpPr>
          <p:nvPr>
            <p:ph type="subTitle" idx="6"/>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1621"/>
        <p:cNvGrpSpPr/>
        <p:nvPr/>
      </p:nvGrpSpPr>
      <p:grpSpPr>
        <a:xfrm>
          <a:off x="0" y="0"/>
          <a:ext cx="0" cy="0"/>
          <a:chOff x="0" y="0"/>
          <a:chExt cx="0" cy="0"/>
        </a:xfrm>
      </p:grpSpPr>
      <p:sp>
        <p:nvSpPr>
          <p:cNvPr id="1622" name="Google Shape;1622;p14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1623" name="Google Shape;1623;p14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24" name="Google Shape;1624;p149"/>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625" name="Google Shape;1625;p14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626" name="Google Shape;1626;p14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627" name="Google Shape;1627;p149"/>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1628"/>
        <p:cNvGrpSpPr/>
        <p:nvPr/>
      </p:nvGrpSpPr>
      <p:grpSpPr>
        <a:xfrm>
          <a:off x="0" y="0"/>
          <a:ext cx="0" cy="0"/>
          <a:chOff x="0" y="0"/>
          <a:chExt cx="0" cy="0"/>
        </a:xfrm>
      </p:grpSpPr>
      <p:sp>
        <p:nvSpPr>
          <p:cNvPr id="1629" name="Google Shape;1629;p15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630" name="Google Shape;1630;p150"/>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1631" name="Google Shape;1631;p15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32" name="Google Shape;1632;p150"/>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633" name="Google Shape;1633;p15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634" name="Google Shape;1634;p15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635" name="Google Shape;1635;p150"/>
          <p:cNvSpPr txBox="1">
            <a:spLocks noGrp="1"/>
          </p:cNvSpPr>
          <p:nvPr>
            <p:ph type="subTitle" idx="2"/>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1636" name="Google Shape;1636;p150"/>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637" name="Google Shape;1637;p150"/>
          <p:cNvSpPr txBox="1">
            <a:spLocks noGrp="1"/>
          </p:cNvSpPr>
          <p:nvPr>
            <p:ph type="body" idx="4"/>
          </p:nvPr>
        </p:nvSpPr>
        <p:spPr>
          <a:xfrm>
            <a:off x="2438340" y="2286000"/>
            <a:ext cx="73149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1638"/>
        <p:cNvGrpSpPr/>
        <p:nvPr/>
      </p:nvGrpSpPr>
      <p:grpSpPr>
        <a:xfrm>
          <a:off x="0" y="0"/>
          <a:ext cx="0" cy="0"/>
          <a:chOff x="0" y="0"/>
          <a:chExt cx="0" cy="0"/>
        </a:xfrm>
      </p:grpSpPr>
      <p:cxnSp>
        <p:nvCxnSpPr>
          <p:cNvPr id="1639" name="Google Shape;1639;p15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40" name="Google Shape;1640;p15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641" name="Google Shape;1641;p15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642" name="Google Shape;1642;p15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643" name="Google Shape;1643;p151"/>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644" name="Google Shape;1644;p151"/>
          <p:cNvSpPr txBox="1">
            <a:spLocks noGrp="1"/>
          </p:cNvSpPr>
          <p:nvPr>
            <p:ph type="subTitle" idx="2"/>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645" name="Google Shape;1645;p151"/>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646" name="Google Shape;1646;p151"/>
          <p:cNvSpPr txBox="1">
            <a:spLocks noGrp="1"/>
          </p:cNvSpPr>
          <p:nvPr>
            <p:ph type="body" idx="3"/>
          </p:nvPr>
        </p:nvSpPr>
        <p:spPr>
          <a:xfrm>
            <a:off x="2438340" y="2286000"/>
            <a:ext cx="73149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1647"/>
        <p:cNvGrpSpPr/>
        <p:nvPr/>
      </p:nvGrpSpPr>
      <p:grpSpPr>
        <a:xfrm>
          <a:off x="0" y="0"/>
          <a:ext cx="0" cy="0"/>
          <a:chOff x="0" y="0"/>
          <a:chExt cx="0" cy="0"/>
        </a:xfrm>
      </p:grpSpPr>
      <p:sp>
        <p:nvSpPr>
          <p:cNvPr id="1648" name="Google Shape;1648;p152"/>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1649" name="Google Shape;1649;p15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50" name="Google Shape;1650;p15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651" name="Google Shape;1651;p15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652" name="Google Shape;1652;p15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653" name="Google Shape;1653;p152"/>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654" name="Google Shape;1654;p152"/>
          <p:cNvSpPr txBox="1">
            <a:spLocks noGrp="1"/>
          </p:cNvSpPr>
          <p:nvPr>
            <p:ph type="body" idx="3"/>
          </p:nvPr>
        </p:nvSpPr>
        <p:spPr>
          <a:xfrm>
            <a:off x="2438340" y="1600200"/>
            <a:ext cx="73149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1655"/>
        <p:cNvGrpSpPr/>
        <p:nvPr/>
      </p:nvGrpSpPr>
      <p:grpSpPr>
        <a:xfrm>
          <a:off x="0" y="0"/>
          <a:ext cx="0" cy="0"/>
          <a:chOff x="0" y="0"/>
          <a:chExt cx="0" cy="0"/>
        </a:xfrm>
      </p:grpSpPr>
      <p:cxnSp>
        <p:nvCxnSpPr>
          <p:cNvPr id="1656" name="Google Shape;1656;p15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57" name="Google Shape;1657;p153"/>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658" name="Google Shape;1658;p15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659" name="Google Shape;1659;p15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660" name="Google Shape;1660;p153"/>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661" name="Google Shape;1661;p153"/>
          <p:cNvSpPr txBox="1">
            <a:spLocks noGrp="1"/>
          </p:cNvSpPr>
          <p:nvPr>
            <p:ph type="body" idx="2"/>
          </p:nvPr>
        </p:nvSpPr>
        <p:spPr>
          <a:xfrm>
            <a:off x="885103" y="2291177"/>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1662" name="Google Shape;1662;p153"/>
          <p:cNvSpPr txBox="1">
            <a:spLocks noGrp="1"/>
          </p:cNvSpPr>
          <p:nvPr>
            <p:ph type="body" idx="3"/>
          </p:nvPr>
        </p:nvSpPr>
        <p:spPr>
          <a:xfrm>
            <a:off x="6369268"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1663" name="Google Shape;1663;p153"/>
          <p:cNvSpPr txBox="1">
            <a:spLocks noGrp="1"/>
          </p:cNvSpPr>
          <p:nvPr>
            <p:ph type="subTitle" idx="4"/>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664" name="Google Shape;1664;p153"/>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665" name="Google Shape;1665;p153"/>
          <p:cNvSpPr txBox="1">
            <a:spLocks noGrp="1"/>
          </p:cNvSpPr>
          <p:nvPr>
            <p:ph type="subTitle" idx="5"/>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white">
  <p:cSld name="CUSTOM_2_1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b="1">
                <a:solidFill>
                  <a:srgbClr val="EE0000"/>
                </a:solidFill>
                <a:latin typeface="Overpass"/>
                <a:ea typeface="Overpass"/>
                <a:cs typeface="Overpass"/>
                <a:sym typeface="Overpass"/>
              </a:defRPr>
            </a:lvl1pPr>
            <a:lvl2pPr lvl="1" rtl="0">
              <a:spcBef>
                <a:spcPts val="0"/>
              </a:spcBef>
              <a:spcAft>
                <a:spcPts val="0"/>
              </a:spcAft>
              <a:buNone/>
              <a:defRPr sz="6000" b="1">
                <a:solidFill>
                  <a:srgbClr val="EE0000"/>
                </a:solidFill>
                <a:latin typeface="Overpass"/>
                <a:ea typeface="Overpass"/>
                <a:cs typeface="Overpass"/>
                <a:sym typeface="Overpass"/>
              </a:defRPr>
            </a:lvl2pPr>
            <a:lvl3pPr lvl="2" rtl="0">
              <a:spcBef>
                <a:spcPts val="0"/>
              </a:spcBef>
              <a:spcAft>
                <a:spcPts val="0"/>
              </a:spcAft>
              <a:buNone/>
              <a:defRPr sz="6000" b="1">
                <a:solidFill>
                  <a:srgbClr val="EE0000"/>
                </a:solidFill>
                <a:latin typeface="Overpass"/>
                <a:ea typeface="Overpass"/>
                <a:cs typeface="Overpass"/>
                <a:sym typeface="Overpass"/>
              </a:defRPr>
            </a:lvl3pPr>
            <a:lvl4pPr lvl="3" rtl="0">
              <a:spcBef>
                <a:spcPts val="0"/>
              </a:spcBef>
              <a:spcAft>
                <a:spcPts val="0"/>
              </a:spcAft>
              <a:buNone/>
              <a:defRPr sz="6000" b="1">
                <a:solidFill>
                  <a:srgbClr val="EE0000"/>
                </a:solidFill>
                <a:latin typeface="Overpass"/>
                <a:ea typeface="Overpass"/>
                <a:cs typeface="Overpass"/>
                <a:sym typeface="Overpass"/>
              </a:defRPr>
            </a:lvl4pPr>
            <a:lvl5pPr lvl="4" rtl="0">
              <a:spcBef>
                <a:spcPts val="0"/>
              </a:spcBef>
              <a:spcAft>
                <a:spcPts val="0"/>
              </a:spcAft>
              <a:buNone/>
              <a:defRPr sz="6000" b="1">
                <a:solidFill>
                  <a:srgbClr val="EE0000"/>
                </a:solidFill>
                <a:latin typeface="Overpass"/>
                <a:ea typeface="Overpass"/>
                <a:cs typeface="Overpass"/>
                <a:sym typeface="Overpass"/>
              </a:defRPr>
            </a:lvl5pPr>
            <a:lvl6pPr lvl="5" rtl="0">
              <a:spcBef>
                <a:spcPts val="0"/>
              </a:spcBef>
              <a:spcAft>
                <a:spcPts val="0"/>
              </a:spcAft>
              <a:buNone/>
              <a:defRPr sz="6000" b="1">
                <a:solidFill>
                  <a:srgbClr val="EE0000"/>
                </a:solidFill>
                <a:latin typeface="Overpass"/>
                <a:ea typeface="Overpass"/>
                <a:cs typeface="Overpass"/>
                <a:sym typeface="Overpass"/>
              </a:defRPr>
            </a:lvl6pPr>
            <a:lvl7pPr lvl="6" rtl="0">
              <a:spcBef>
                <a:spcPts val="0"/>
              </a:spcBef>
              <a:spcAft>
                <a:spcPts val="0"/>
              </a:spcAft>
              <a:buNone/>
              <a:defRPr sz="6000" b="1">
                <a:solidFill>
                  <a:srgbClr val="EE0000"/>
                </a:solidFill>
                <a:latin typeface="Overpass"/>
                <a:ea typeface="Overpass"/>
                <a:cs typeface="Overpass"/>
                <a:sym typeface="Overpass"/>
              </a:defRPr>
            </a:lvl7pPr>
            <a:lvl8pPr lvl="7" rtl="0">
              <a:spcBef>
                <a:spcPts val="0"/>
              </a:spcBef>
              <a:spcAft>
                <a:spcPts val="0"/>
              </a:spcAft>
              <a:buNone/>
              <a:defRPr sz="6000" b="1">
                <a:solidFill>
                  <a:srgbClr val="EE0000"/>
                </a:solidFill>
                <a:latin typeface="Overpass"/>
                <a:ea typeface="Overpass"/>
                <a:cs typeface="Overpass"/>
                <a:sym typeface="Overpass"/>
              </a:defRPr>
            </a:lvl8pPr>
            <a:lvl9pPr lvl="8" rtl="0">
              <a:spcBef>
                <a:spcPts val="0"/>
              </a:spcBef>
              <a:spcAft>
                <a:spcPts val="0"/>
              </a:spcAft>
              <a:buNone/>
              <a:defRPr sz="6000" b="1">
                <a:solidFill>
                  <a:srgbClr val="EE0000"/>
                </a:solidFill>
                <a:latin typeface="Overpass"/>
                <a:ea typeface="Overpass"/>
                <a:cs typeface="Overpass"/>
                <a:sym typeface="Overpass"/>
              </a:defRPr>
            </a:lvl9pPr>
          </a:lstStyle>
          <a:p>
            <a:endParaRPr/>
          </a:p>
        </p:txBody>
      </p:sp>
      <p:cxnSp>
        <p:nvCxnSpPr>
          <p:cNvPr id="128" name="Google Shape;128;p17"/>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29" name="Google Shape;129;p1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cxnSp>
        <p:nvCxnSpPr>
          <p:cNvPr id="130" name="Google Shape;130;p1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31" name="Google Shape;131;p1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a:endParaRPr/>
          </a:p>
        </p:txBody>
      </p:sp>
      <p:sp>
        <p:nvSpPr>
          <p:cNvPr id="132" name="Google Shape;132;p17"/>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a:endParaRPr/>
          </a:p>
        </p:txBody>
      </p:sp>
      <p:pic>
        <p:nvPicPr>
          <p:cNvPr id="133" name="Google Shape;133;p17"/>
          <p:cNvPicPr preferRelativeResize="0"/>
          <p:nvPr/>
        </p:nvPicPr>
        <p:blipFill rotWithShape="1">
          <a:blip r:embed="rId3">
            <a:alphaModFix/>
          </a:blip>
          <a:srcRect t="327" b="317"/>
          <a:stretch/>
        </p:blipFill>
        <p:spPr>
          <a:xfrm>
            <a:off x="10711016" y="6313250"/>
            <a:ext cx="975803" cy="228110"/>
          </a:xfrm>
          <a:prstGeom prst="rect">
            <a:avLst/>
          </a:prstGeom>
          <a:noFill/>
          <a:ln>
            <a:noFill/>
          </a:ln>
        </p:spPr>
      </p:pic>
      <p:sp>
        <p:nvSpPr>
          <p:cNvPr id="134" name="Google Shape;134;p17"/>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135" name="Google Shape;135;p17"/>
          <p:cNvSpPr txBox="1">
            <a:spLocks noGrp="1"/>
          </p:cNvSpPr>
          <p:nvPr>
            <p:ph type="subTitle" idx="3"/>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Interior image and column body">
  <p:cSld name="CUSTOM_4_17_1_1">
    <p:spTree>
      <p:nvGrpSpPr>
        <p:cNvPr id="1" name="Shape 1666"/>
        <p:cNvGrpSpPr/>
        <p:nvPr/>
      </p:nvGrpSpPr>
      <p:grpSpPr>
        <a:xfrm>
          <a:off x="0" y="0"/>
          <a:ext cx="0" cy="0"/>
          <a:chOff x="0" y="0"/>
          <a:chExt cx="0" cy="0"/>
        </a:xfrm>
      </p:grpSpPr>
      <p:cxnSp>
        <p:nvCxnSpPr>
          <p:cNvPr id="1667" name="Google Shape;1667;p15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68" name="Google Shape;1668;p154"/>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669" name="Google Shape;1669;p15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670" name="Google Shape;1670;p15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671" name="Google Shape;1671;p154"/>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672" name="Google Shape;1672;p154"/>
          <p:cNvSpPr txBox="1">
            <a:spLocks noGrp="1"/>
          </p:cNvSpPr>
          <p:nvPr>
            <p:ph type="body" idx="2"/>
          </p:nvPr>
        </p:nvSpPr>
        <p:spPr>
          <a:xfrm>
            <a:off x="6369268"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1673" name="Google Shape;1673;p154"/>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674" name="Google Shape;1674;p154"/>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675" name="Google Shape;1675;p154"/>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1676"/>
        <p:cNvGrpSpPr/>
        <p:nvPr/>
      </p:nvGrpSpPr>
      <p:grpSpPr>
        <a:xfrm>
          <a:off x="0" y="0"/>
          <a:ext cx="0" cy="0"/>
          <a:chOff x="0" y="0"/>
          <a:chExt cx="0" cy="0"/>
        </a:xfrm>
      </p:grpSpPr>
      <p:sp>
        <p:nvSpPr>
          <p:cNvPr id="1677" name="Google Shape;1677;p155"/>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1678" name="Google Shape;1678;p15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79" name="Google Shape;1679;p15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680" name="Google Shape;1680;p15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681" name="Google Shape;1681;p15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682" name="Google Shape;1682;p155"/>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1683" name="Google Shape;1683;p155"/>
          <p:cNvCxnSpPr/>
          <p:nvPr/>
        </p:nvCxnSpPr>
        <p:spPr>
          <a:xfrm>
            <a:off x="4146312"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1684" name="Google Shape;1684;p155"/>
          <p:cNvSpPr txBox="1">
            <a:spLocks noGrp="1"/>
          </p:cNvSpPr>
          <p:nvPr>
            <p:ph type="subTitle" idx="3"/>
          </p:nvPr>
        </p:nvSpPr>
        <p:spPr>
          <a:xfrm>
            <a:off x="4467665" y="1832876"/>
            <a:ext cx="5115600" cy="6456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85" name="Google Shape;1685;p155"/>
          <p:cNvSpPr txBox="1">
            <a:spLocks noGrp="1"/>
          </p:cNvSpPr>
          <p:nvPr>
            <p:ph type="subTitle" idx="4"/>
          </p:nvPr>
        </p:nvSpPr>
        <p:spPr>
          <a:xfrm>
            <a:off x="4467665" y="1441300"/>
            <a:ext cx="4538700" cy="29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a:endParaRPr/>
          </a:p>
        </p:txBody>
      </p:sp>
      <p:sp>
        <p:nvSpPr>
          <p:cNvPr id="1686" name="Google Shape;1686;p155"/>
          <p:cNvSpPr txBox="1">
            <a:spLocks noGrp="1"/>
          </p:cNvSpPr>
          <p:nvPr>
            <p:ph type="subTitle" idx="5"/>
          </p:nvPr>
        </p:nvSpPr>
        <p:spPr>
          <a:xfrm>
            <a:off x="3362417" y="1832876"/>
            <a:ext cx="690000" cy="2349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1687"/>
        <p:cNvGrpSpPr/>
        <p:nvPr/>
      </p:nvGrpSpPr>
      <p:grpSpPr>
        <a:xfrm>
          <a:off x="0" y="0"/>
          <a:ext cx="0" cy="0"/>
          <a:chOff x="0" y="0"/>
          <a:chExt cx="0" cy="0"/>
        </a:xfrm>
      </p:grpSpPr>
      <p:cxnSp>
        <p:nvCxnSpPr>
          <p:cNvPr id="1688" name="Google Shape;1688;p15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89" name="Google Shape;1689;p15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690" name="Google Shape;1690;p15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691" name="Google Shape;1691;p15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692" name="Google Shape;1692;p156"/>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693" name="Google Shape;1693;p156"/>
          <p:cNvSpPr txBox="1">
            <a:spLocks noGrp="1"/>
          </p:cNvSpPr>
          <p:nvPr>
            <p:ph type="subTitle" idx="2"/>
          </p:nvPr>
        </p:nvSpPr>
        <p:spPr>
          <a:xfrm>
            <a:off x="2042375" y="2497493"/>
            <a:ext cx="2106900" cy="379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1694" name="Google Shape;1694;p156"/>
          <p:cNvSpPr txBox="1">
            <a:spLocks noGrp="1"/>
          </p:cNvSpPr>
          <p:nvPr>
            <p:ph type="subTitle" idx="3"/>
          </p:nvPr>
        </p:nvSpPr>
        <p:spPr>
          <a:xfrm>
            <a:off x="2042375" y="2903475"/>
            <a:ext cx="2106900" cy="675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1695" name="Google Shape;1695;p156"/>
          <p:cNvSpPr txBox="1">
            <a:spLocks noGrp="1"/>
          </p:cNvSpPr>
          <p:nvPr>
            <p:ph type="subTitle" idx="4"/>
          </p:nvPr>
        </p:nvSpPr>
        <p:spPr>
          <a:xfrm>
            <a:off x="1596436" y="4403575"/>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1696" name="Google Shape;1696;p156"/>
          <p:cNvSpPr txBox="1">
            <a:spLocks noGrp="1"/>
          </p:cNvSpPr>
          <p:nvPr>
            <p:ph type="subTitle" idx="5"/>
          </p:nvPr>
        </p:nvSpPr>
        <p:spPr>
          <a:xfrm>
            <a:off x="3278894" y="3892511"/>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1697" name="Google Shape;1697;p156"/>
          <p:cNvSpPr txBox="1">
            <a:spLocks noGrp="1"/>
          </p:cNvSpPr>
          <p:nvPr>
            <p:ph type="subTitle" idx="6"/>
          </p:nvPr>
        </p:nvSpPr>
        <p:spPr>
          <a:xfrm>
            <a:off x="1713383" y="4752722"/>
            <a:ext cx="2106900" cy="3792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1698" name="Google Shape;1698;p156"/>
          <p:cNvSpPr txBox="1">
            <a:spLocks noGrp="1"/>
          </p:cNvSpPr>
          <p:nvPr>
            <p:ph type="subTitle" idx="7"/>
          </p:nvPr>
        </p:nvSpPr>
        <p:spPr>
          <a:xfrm>
            <a:off x="1713383" y="5158703"/>
            <a:ext cx="2106900" cy="6753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1200"/>
            </a:lvl1pPr>
            <a:lvl2pPr lvl="1" algn="r" rtl="0">
              <a:lnSpc>
                <a:spcPct val="115000"/>
              </a:lnSpc>
              <a:spcBef>
                <a:spcPts val="0"/>
              </a:spcBef>
              <a:spcAft>
                <a:spcPts val="0"/>
              </a:spcAft>
              <a:buNone/>
              <a:defRPr sz="1200"/>
            </a:lvl2pPr>
            <a:lvl3pPr lvl="2" algn="r" rtl="0">
              <a:lnSpc>
                <a:spcPct val="115000"/>
              </a:lnSpc>
              <a:spcBef>
                <a:spcPts val="0"/>
              </a:spcBef>
              <a:spcAft>
                <a:spcPts val="0"/>
              </a:spcAft>
              <a:buNone/>
              <a:defRPr sz="1200"/>
            </a:lvl3pPr>
            <a:lvl4pPr lvl="3" algn="r" rtl="0">
              <a:lnSpc>
                <a:spcPct val="115000"/>
              </a:lnSpc>
              <a:spcBef>
                <a:spcPts val="0"/>
              </a:spcBef>
              <a:spcAft>
                <a:spcPts val="0"/>
              </a:spcAft>
              <a:buNone/>
              <a:defRPr sz="1200"/>
            </a:lvl4pPr>
            <a:lvl5pPr lvl="4" algn="r" rtl="0">
              <a:lnSpc>
                <a:spcPct val="115000"/>
              </a:lnSpc>
              <a:spcBef>
                <a:spcPts val="0"/>
              </a:spcBef>
              <a:spcAft>
                <a:spcPts val="0"/>
              </a:spcAft>
              <a:buNone/>
              <a:defRPr sz="1200"/>
            </a:lvl5pPr>
            <a:lvl6pPr lvl="5" algn="r" rtl="0">
              <a:lnSpc>
                <a:spcPct val="115000"/>
              </a:lnSpc>
              <a:spcBef>
                <a:spcPts val="0"/>
              </a:spcBef>
              <a:spcAft>
                <a:spcPts val="0"/>
              </a:spcAft>
              <a:buNone/>
              <a:defRPr sz="1200"/>
            </a:lvl6pPr>
            <a:lvl7pPr lvl="6" algn="r" rtl="0">
              <a:lnSpc>
                <a:spcPct val="115000"/>
              </a:lnSpc>
              <a:spcBef>
                <a:spcPts val="0"/>
              </a:spcBef>
              <a:spcAft>
                <a:spcPts val="0"/>
              </a:spcAft>
              <a:buNone/>
              <a:defRPr sz="1200"/>
            </a:lvl7pPr>
            <a:lvl8pPr lvl="7" algn="r" rtl="0">
              <a:lnSpc>
                <a:spcPct val="115000"/>
              </a:lnSpc>
              <a:spcBef>
                <a:spcPts val="0"/>
              </a:spcBef>
              <a:spcAft>
                <a:spcPts val="0"/>
              </a:spcAft>
              <a:buNone/>
              <a:defRPr sz="1200"/>
            </a:lvl8pPr>
            <a:lvl9pPr lvl="8" algn="r" rtl="0">
              <a:lnSpc>
                <a:spcPct val="115000"/>
              </a:lnSpc>
              <a:spcBef>
                <a:spcPts val="0"/>
              </a:spcBef>
              <a:spcAft>
                <a:spcPts val="0"/>
              </a:spcAft>
              <a:buNone/>
              <a:defRPr sz="1200"/>
            </a:lvl9pPr>
          </a:lstStyle>
          <a:p>
            <a:endParaRPr/>
          </a:p>
        </p:txBody>
      </p:sp>
      <p:sp>
        <p:nvSpPr>
          <p:cNvPr id="1699" name="Google Shape;1699;p156"/>
          <p:cNvSpPr txBox="1">
            <a:spLocks noGrp="1"/>
          </p:cNvSpPr>
          <p:nvPr>
            <p:ph type="subTitle" idx="8"/>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700" name="Google Shape;1700;p156"/>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701" name="Google Shape;1701;p156"/>
          <p:cNvSpPr txBox="1">
            <a:spLocks noGrp="1"/>
          </p:cNvSpPr>
          <p:nvPr>
            <p:ph type="subTitle" idx="9"/>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1702"/>
        <p:cNvGrpSpPr/>
        <p:nvPr/>
      </p:nvGrpSpPr>
      <p:grpSpPr>
        <a:xfrm>
          <a:off x="0" y="0"/>
          <a:ext cx="0" cy="0"/>
          <a:chOff x="0" y="0"/>
          <a:chExt cx="0" cy="0"/>
        </a:xfrm>
      </p:grpSpPr>
      <p:sp>
        <p:nvSpPr>
          <p:cNvPr id="1703" name="Google Shape;1703;p157"/>
          <p:cNvSpPr txBox="1">
            <a:spLocks noGrp="1"/>
          </p:cNvSpPr>
          <p:nvPr>
            <p:ph type="subTitle" idx="1"/>
          </p:nvPr>
        </p:nvSpPr>
        <p:spPr>
          <a:xfrm>
            <a:off x="1008875"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1704" name="Google Shape;1704;p157"/>
          <p:cNvSpPr txBox="1">
            <a:spLocks noGrp="1"/>
          </p:cNvSpPr>
          <p:nvPr>
            <p:ph type="subTitle" idx="2"/>
          </p:nvPr>
        </p:nvSpPr>
        <p:spPr>
          <a:xfrm>
            <a:off x="4588537"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1705" name="Google Shape;1705;p157"/>
          <p:cNvSpPr txBox="1">
            <a:spLocks noGrp="1"/>
          </p:cNvSpPr>
          <p:nvPr>
            <p:ph type="subTitle" idx="3"/>
          </p:nvPr>
        </p:nvSpPr>
        <p:spPr>
          <a:xfrm>
            <a:off x="8168149"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cxnSp>
        <p:nvCxnSpPr>
          <p:cNvPr id="1706" name="Google Shape;1706;p15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707" name="Google Shape;1707;p15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708" name="Google Shape;1708;p15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709" name="Google Shape;1709;p15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710" name="Google Shape;1710;p157"/>
          <p:cNvSpPr txBox="1">
            <a:spLocks noGrp="1"/>
          </p:cNvSpPr>
          <p:nvPr>
            <p:ph type="subTitle" idx="4"/>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1711" name="Google Shape;1711;p157"/>
          <p:cNvCxnSpPr/>
          <p:nvPr/>
        </p:nvCxnSpPr>
        <p:spPr>
          <a:xfrm>
            <a:off x="4306039" y="2661025"/>
            <a:ext cx="0" cy="2556600"/>
          </a:xfrm>
          <a:prstGeom prst="straightConnector1">
            <a:avLst/>
          </a:prstGeom>
          <a:noFill/>
          <a:ln w="9525" cap="flat" cmpd="sng">
            <a:solidFill>
              <a:schemeClr val="dk2"/>
            </a:solidFill>
            <a:prstDash val="dot"/>
            <a:round/>
            <a:headEnd type="none" w="med" len="med"/>
            <a:tailEnd type="none" w="med" len="med"/>
          </a:ln>
        </p:spPr>
      </p:cxnSp>
      <p:cxnSp>
        <p:nvCxnSpPr>
          <p:cNvPr id="1712" name="Google Shape;1712;p157"/>
          <p:cNvCxnSpPr/>
          <p:nvPr/>
        </p:nvCxnSpPr>
        <p:spPr>
          <a:xfrm>
            <a:off x="7885651" y="2661025"/>
            <a:ext cx="0" cy="2556600"/>
          </a:xfrm>
          <a:prstGeom prst="straightConnector1">
            <a:avLst/>
          </a:prstGeom>
          <a:noFill/>
          <a:ln w="9525" cap="flat" cmpd="sng">
            <a:solidFill>
              <a:schemeClr val="dk2"/>
            </a:solidFill>
            <a:prstDash val="dot"/>
            <a:round/>
            <a:headEnd type="none" w="med" len="med"/>
            <a:tailEnd type="none" w="med" len="med"/>
          </a:ln>
        </p:spPr>
      </p:cxnSp>
      <p:sp>
        <p:nvSpPr>
          <p:cNvPr id="1713" name="Google Shape;1713;p157"/>
          <p:cNvSpPr txBox="1">
            <a:spLocks noGrp="1"/>
          </p:cNvSpPr>
          <p:nvPr>
            <p:ph type="subTitle" idx="5"/>
          </p:nvPr>
        </p:nvSpPr>
        <p:spPr>
          <a:xfrm>
            <a:off x="4468190"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1714" name="Google Shape;1714;p157"/>
          <p:cNvSpPr txBox="1">
            <a:spLocks noGrp="1"/>
          </p:cNvSpPr>
          <p:nvPr>
            <p:ph type="subTitle" idx="6"/>
          </p:nvPr>
        </p:nvSpPr>
        <p:spPr>
          <a:xfrm>
            <a:off x="4468290"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1715" name="Google Shape;1715;p157"/>
          <p:cNvSpPr txBox="1">
            <a:spLocks noGrp="1"/>
          </p:cNvSpPr>
          <p:nvPr>
            <p:ph type="subTitle" idx="7"/>
          </p:nvPr>
        </p:nvSpPr>
        <p:spPr>
          <a:xfrm>
            <a:off x="8047802"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1716" name="Google Shape;1716;p157"/>
          <p:cNvSpPr txBox="1">
            <a:spLocks noGrp="1"/>
          </p:cNvSpPr>
          <p:nvPr>
            <p:ph type="subTitle" idx="8"/>
          </p:nvPr>
        </p:nvSpPr>
        <p:spPr>
          <a:xfrm>
            <a:off x="8047902"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1717" name="Google Shape;1717;p157"/>
          <p:cNvSpPr txBox="1">
            <a:spLocks noGrp="1"/>
          </p:cNvSpPr>
          <p:nvPr>
            <p:ph type="subTitle" idx="9"/>
          </p:nvPr>
        </p:nvSpPr>
        <p:spPr>
          <a:xfrm>
            <a:off x="888578"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1718" name="Google Shape;1718;p157"/>
          <p:cNvSpPr txBox="1">
            <a:spLocks noGrp="1"/>
          </p:cNvSpPr>
          <p:nvPr>
            <p:ph type="subTitle" idx="13"/>
          </p:nvPr>
        </p:nvSpPr>
        <p:spPr>
          <a:xfrm>
            <a:off x="888678"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1719" name="Google Shape;1719;p157"/>
          <p:cNvSpPr txBox="1">
            <a:spLocks noGrp="1"/>
          </p:cNvSpPr>
          <p:nvPr>
            <p:ph type="subTitle" idx="14"/>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720" name="Google Shape;1720;p157"/>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721" name="Google Shape;1721;p157"/>
          <p:cNvSpPr txBox="1">
            <a:spLocks noGrp="1"/>
          </p:cNvSpPr>
          <p:nvPr>
            <p:ph type="subTitle" idx="15"/>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1722"/>
        <p:cNvGrpSpPr/>
        <p:nvPr/>
      </p:nvGrpSpPr>
      <p:grpSpPr>
        <a:xfrm>
          <a:off x="0" y="0"/>
          <a:ext cx="0" cy="0"/>
          <a:chOff x="0" y="0"/>
          <a:chExt cx="0" cy="0"/>
        </a:xfrm>
      </p:grpSpPr>
      <p:sp>
        <p:nvSpPr>
          <p:cNvPr id="1723" name="Google Shape;1723;p158"/>
          <p:cNvSpPr txBox="1">
            <a:spLocks noGrp="1"/>
          </p:cNvSpPr>
          <p:nvPr>
            <p:ph type="subTitle" idx="1"/>
          </p:nvPr>
        </p:nvSpPr>
        <p:spPr>
          <a:xfrm>
            <a:off x="4555438"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1724" name="Google Shape;1724;p158"/>
          <p:cNvSpPr txBox="1">
            <a:spLocks noGrp="1"/>
          </p:cNvSpPr>
          <p:nvPr>
            <p:ph type="subTitle" idx="2"/>
          </p:nvPr>
        </p:nvSpPr>
        <p:spPr>
          <a:xfrm>
            <a:off x="7972729"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cxnSp>
        <p:nvCxnSpPr>
          <p:cNvPr id="1725" name="Google Shape;1725;p15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726" name="Google Shape;1726;p15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727" name="Google Shape;1727;p15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728" name="Google Shape;1728;p15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729" name="Google Shape;1729;p158"/>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730" name="Google Shape;1730;p158"/>
          <p:cNvSpPr txBox="1">
            <a:spLocks noGrp="1"/>
          </p:cNvSpPr>
          <p:nvPr>
            <p:ph type="subTitle" idx="4"/>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1731" name="Google Shape;1731;p158"/>
          <p:cNvCxnSpPr/>
          <p:nvPr/>
        </p:nvCxnSpPr>
        <p:spPr>
          <a:xfrm>
            <a:off x="7885656" y="3677350"/>
            <a:ext cx="0" cy="1404600"/>
          </a:xfrm>
          <a:prstGeom prst="straightConnector1">
            <a:avLst/>
          </a:prstGeom>
          <a:noFill/>
          <a:ln w="9525" cap="flat" cmpd="sng">
            <a:solidFill>
              <a:schemeClr val="dk2"/>
            </a:solidFill>
            <a:prstDash val="dot"/>
            <a:round/>
            <a:headEnd type="none" w="med" len="med"/>
            <a:tailEnd type="none" w="med" len="med"/>
          </a:ln>
        </p:spPr>
      </p:cxnSp>
      <p:sp>
        <p:nvSpPr>
          <p:cNvPr id="1732" name="Google Shape;1732;p158"/>
          <p:cNvSpPr txBox="1">
            <a:spLocks noGrp="1"/>
          </p:cNvSpPr>
          <p:nvPr>
            <p:ph type="subTitle" idx="5"/>
          </p:nvPr>
        </p:nvSpPr>
        <p:spPr>
          <a:xfrm>
            <a:off x="4620636"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1733" name="Google Shape;1733;p158"/>
          <p:cNvSpPr txBox="1">
            <a:spLocks noGrp="1"/>
          </p:cNvSpPr>
          <p:nvPr>
            <p:ph type="subTitle" idx="6"/>
          </p:nvPr>
        </p:nvSpPr>
        <p:spPr>
          <a:xfrm>
            <a:off x="4620636"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1734" name="Google Shape;1734;p158"/>
          <p:cNvSpPr txBox="1">
            <a:spLocks noGrp="1"/>
          </p:cNvSpPr>
          <p:nvPr>
            <p:ph type="subTitle" idx="7"/>
          </p:nvPr>
        </p:nvSpPr>
        <p:spPr>
          <a:xfrm>
            <a:off x="8050977"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1735" name="Google Shape;1735;p158"/>
          <p:cNvSpPr txBox="1">
            <a:spLocks noGrp="1"/>
          </p:cNvSpPr>
          <p:nvPr>
            <p:ph type="subTitle" idx="8"/>
          </p:nvPr>
        </p:nvSpPr>
        <p:spPr>
          <a:xfrm>
            <a:off x="8050977"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1736" name="Google Shape;1736;p158"/>
          <p:cNvSpPr txBox="1">
            <a:spLocks noGrp="1"/>
          </p:cNvSpPr>
          <p:nvPr>
            <p:ph type="subTitle" idx="9"/>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737" name="Google Shape;1737;p158"/>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738" name="Google Shape;1738;p158"/>
          <p:cNvSpPr txBox="1">
            <a:spLocks noGrp="1"/>
          </p:cNvSpPr>
          <p:nvPr>
            <p:ph type="subTitle" idx="1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1739"/>
        <p:cNvGrpSpPr/>
        <p:nvPr/>
      </p:nvGrpSpPr>
      <p:grpSpPr>
        <a:xfrm>
          <a:off x="0" y="0"/>
          <a:ext cx="0" cy="0"/>
          <a:chOff x="0" y="0"/>
          <a:chExt cx="0" cy="0"/>
        </a:xfrm>
      </p:grpSpPr>
      <p:cxnSp>
        <p:nvCxnSpPr>
          <p:cNvPr id="1740" name="Google Shape;1740;p15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741" name="Google Shape;1741;p159"/>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742" name="Google Shape;1742;p15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743" name="Google Shape;1743;p15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744" name="Google Shape;1744;p159"/>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1745" name="Google Shape;1745;p159"/>
          <p:cNvCxnSpPr/>
          <p:nvPr/>
        </p:nvCxnSpPr>
        <p:spPr>
          <a:xfrm>
            <a:off x="7885656" y="4439350"/>
            <a:ext cx="0" cy="1404600"/>
          </a:xfrm>
          <a:prstGeom prst="straightConnector1">
            <a:avLst/>
          </a:prstGeom>
          <a:noFill/>
          <a:ln w="9525" cap="flat" cmpd="sng">
            <a:solidFill>
              <a:schemeClr val="dk2"/>
            </a:solidFill>
            <a:prstDash val="dot"/>
            <a:round/>
            <a:headEnd type="none" w="med" len="med"/>
            <a:tailEnd type="none" w="med" len="med"/>
          </a:ln>
        </p:spPr>
      </p:cxnSp>
      <p:sp>
        <p:nvSpPr>
          <p:cNvPr id="1746" name="Google Shape;1746;p159"/>
          <p:cNvSpPr txBox="1">
            <a:spLocks noGrp="1"/>
          </p:cNvSpPr>
          <p:nvPr>
            <p:ph type="subTitle" idx="2"/>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1747" name="Google Shape;1747;p159"/>
          <p:cNvSpPr txBox="1">
            <a:spLocks noGrp="1"/>
          </p:cNvSpPr>
          <p:nvPr>
            <p:ph type="subTitle" idx="3"/>
          </p:nvPr>
        </p:nvSpPr>
        <p:spPr>
          <a:xfrm>
            <a:off x="4620636"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1748" name="Google Shape;1748;p159"/>
          <p:cNvSpPr txBox="1">
            <a:spLocks noGrp="1"/>
          </p:cNvSpPr>
          <p:nvPr>
            <p:ph type="subTitle" idx="4"/>
          </p:nvPr>
        </p:nvSpPr>
        <p:spPr>
          <a:xfrm>
            <a:off x="4620636"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1749" name="Google Shape;1749;p159"/>
          <p:cNvSpPr txBox="1">
            <a:spLocks noGrp="1"/>
          </p:cNvSpPr>
          <p:nvPr>
            <p:ph type="subTitle" idx="5"/>
          </p:nvPr>
        </p:nvSpPr>
        <p:spPr>
          <a:xfrm>
            <a:off x="8050977"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1750" name="Google Shape;1750;p159"/>
          <p:cNvSpPr txBox="1">
            <a:spLocks noGrp="1"/>
          </p:cNvSpPr>
          <p:nvPr>
            <p:ph type="subTitle" idx="6"/>
          </p:nvPr>
        </p:nvSpPr>
        <p:spPr>
          <a:xfrm>
            <a:off x="8050977"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1751" name="Google Shape;1751;p159"/>
          <p:cNvSpPr txBox="1">
            <a:spLocks noGrp="1"/>
          </p:cNvSpPr>
          <p:nvPr>
            <p:ph type="subTitle" idx="7"/>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752" name="Google Shape;1752;p159"/>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753" name="Google Shape;1753;p159"/>
          <p:cNvSpPr txBox="1">
            <a:spLocks noGrp="1"/>
          </p:cNvSpPr>
          <p:nvPr>
            <p:ph type="subTitle" idx="8"/>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1754"/>
        <p:cNvGrpSpPr/>
        <p:nvPr/>
      </p:nvGrpSpPr>
      <p:grpSpPr>
        <a:xfrm>
          <a:off x="0" y="0"/>
          <a:ext cx="0" cy="0"/>
          <a:chOff x="0" y="0"/>
          <a:chExt cx="0" cy="0"/>
        </a:xfrm>
      </p:grpSpPr>
      <p:cxnSp>
        <p:nvCxnSpPr>
          <p:cNvPr id="1755" name="Google Shape;1755;p16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756" name="Google Shape;1756;p160"/>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757" name="Google Shape;1757;p16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758" name="Google Shape;1758;p16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759" name="Google Shape;1759;p160"/>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760" name="Google Shape;1760;p160"/>
          <p:cNvSpPr txBox="1">
            <a:spLocks noGrp="1"/>
          </p:cNvSpPr>
          <p:nvPr>
            <p:ph type="subTitle" idx="2"/>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1761" name="Google Shape;1761;p160"/>
          <p:cNvSpPr txBox="1">
            <a:spLocks noGrp="1"/>
          </p:cNvSpPr>
          <p:nvPr>
            <p:ph type="subTitle" idx="3"/>
          </p:nvPr>
        </p:nvSpPr>
        <p:spPr>
          <a:xfrm>
            <a:off x="9078014"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1762" name="Google Shape;1762;p160"/>
          <p:cNvSpPr txBox="1">
            <a:spLocks noGrp="1"/>
          </p:cNvSpPr>
          <p:nvPr>
            <p:ph type="subTitle" idx="4"/>
          </p:nvPr>
        </p:nvSpPr>
        <p:spPr>
          <a:xfrm>
            <a:off x="10284259"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1763" name="Google Shape;1763;p160"/>
          <p:cNvSpPr txBox="1">
            <a:spLocks noGrp="1"/>
          </p:cNvSpPr>
          <p:nvPr>
            <p:ph type="subTitle" idx="5"/>
          </p:nvPr>
        </p:nvSpPr>
        <p:spPr>
          <a:xfrm>
            <a:off x="9078014"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1764" name="Google Shape;1764;p160"/>
          <p:cNvSpPr txBox="1">
            <a:spLocks noGrp="1"/>
          </p:cNvSpPr>
          <p:nvPr>
            <p:ph type="subTitle" idx="6"/>
          </p:nvPr>
        </p:nvSpPr>
        <p:spPr>
          <a:xfrm>
            <a:off x="10284259"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1765" name="Google Shape;1765;p160"/>
          <p:cNvSpPr txBox="1">
            <a:spLocks noGrp="1"/>
          </p:cNvSpPr>
          <p:nvPr>
            <p:ph type="subTitle" idx="7"/>
          </p:nvPr>
        </p:nvSpPr>
        <p:spPr>
          <a:xfrm>
            <a:off x="9078014"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1766" name="Google Shape;1766;p160"/>
          <p:cNvSpPr txBox="1">
            <a:spLocks noGrp="1"/>
          </p:cNvSpPr>
          <p:nvPr>
            <p:ph type="subTitle" idx="8"/>
          </p:nvPr>
        </p:nvSpPr>
        <p:spPr>
          <a:xfrm>
            <a:off x="10284259"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1767" name="Google Shape;1767;p160"/>
          <p:cNvSpPr txBox="1">
            <a:spLocks noGrp="1"/>
          </p:cNvSpPr>
          <p:nvPr>
            <p:ph type="subTitle" idx="9"/>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768" name="Google Shape;1768;p160"/>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769" name="Google Shape;1769;p160"/>
          <p:cNvSpPr txBox="1">
            <a:spLocks noGrp="1"/>
          </p:cNvSpPr>
          <p:nvPr>
            <p:ph type="subTitle" idx="1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1770"/>
        <p:cNvGrpSpPr/>
        <p:nvPr/>
      </p:nvGrpSpPr>
      <p:grpSpPr>
        <a:xfrm>
          <a:off x="0" y="0"/>
          <a:ext cx="0" cy="0"/>
          <a:chOff x="0" y="0"/>
          <a:chExt cx="0" cy="0"/>
        </a:xfrm>
      </p:grpSpPr>
      <p:cxnSp>
        <p:nvCxnSpPr>
          <p:cNvPr id="1771" name="Google Shape;1771;p16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772" name="Google Shape;1772;p16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773" name="Google Shape;1773;p16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774" name="Google Shape;1774;p16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775" name="Google Shape;1775;p161"/>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776" name="Google Shape;1776;p161"/>
          <p:cNvSpPr txBox="1">
            <a:spLocks noGrp="1"/>
          </p:cNvSpPr>
          <p:nvPr>
            <p:ph type="subTitle" idx="2"/>
          </p:nvPr>
        </p:nvSpPr>
        <p:spPr>
          <a:xfrm>
            <a:off x="8047852" y="28986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1777" name="Google Shape;1777;p161"/>
          <p:cNvSpPr txBox="1">
            <a:spLocks noGrp="1"/>
          </p:cNvSpPr>
          <p:nvPr>
            <p:ph type="subTitle" idx="3"/>
          </p:nvPr>
        </p:nvSpPr>
        <p:spPr>
          <a:xfrm>
            <a:off x="8047852" y="25406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a:endParaRPr/>
          </a:p>
        </p:txBody>
      </p:sp>
      <p:sp>
        <p:nvSpPr>
          <p:cNvPr id="1778" name="Google Shape;1778;p161"/>
          <p:cNvSpPr txBox="1">
            <a:spLocks noGrp="1"/>
          </p:cNvSpPr>
          <p:nvPr>
            <p:ph type="subTitle" idx="4"/>
          </p:nvPr>
        </p:nvSpPr>
        <p:spPr>
          <a:xfrm>
            <a:off x="8047852" y="46768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1779" name="Google Shape;1779;p161"/>
          <p:cNvSpPr txBox="1">
            <a:spLocks noGrp="1"/>
          </p:cNvSpPr>
          <p:nvPr>
            <p:ph type="subTitle" idx="5"/>
          </p:nvPr>
        </p:nvSpPr>
        <p:spPr>
          <a:xfrm>
            <a:off x="8047852" y="43188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a:endParaRPr/>
          </a:p>
        </p:txBody>
      </p:sp>
      <p:sp>
        <p:nvSpPr>
          <p:cNvPr id="1780" name="Google Shape;1780;p161"/>
          <p:cNvSpPr/>
          <p:nvPr/>
        </p:nvSpPr>
        <p:spPr>
          <a:xfrm>
            <a:off x="889503"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61"/>
          <p:cNvSpPr/>
          <p:nvPr/>
        </p:nvSpPr>
        <p:spPr>
          <a:xfrm>
            <a:off x="889503"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61"/>
          <p:cNvSpPr/>
          <p:nvPr/>
        </p:nvSpPr>
        <p:spPr>
          <a:xfrm>
            <a:off x="889503"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61"/>
          <p:cNvSpPr/>
          <p:nvPr/>
        </p:nvSpPr>
        <p:spPr>
          <a:xfrm>
            <a:off x="889503"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61"/>
          <p:cNvSpPr/>
          <p:nvPr/>
        </p:nvSpPr>
        <p:spPr>
          <a:xfrm>
            <a:off x="889503"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61"/>
          <p:cNvSpPr/>
          <p:nvPr/>
        </p:nvSpPr>
        <p:spPr>
          <a:xfrm>
            <a:off x="889503"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61"/>
          <p:cNvSpPr/>
          <p:nvPr/>
        </p:nvSpPr>
        <p:spPr>
          <a:xfrm>
            <a:off x="889503"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61"/>
          <p:cNvSpPr/>
          <p:nvPr/>
        </p:nvSpPr>
        <p:spPr>
          <a:xfrm>
            <a:off x="889503"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61"/>
          <p:cNvSpPr/>
          <p:nvPr/>
        </p:nvSpPr>
        <p:spPr>
          <a:xfrm>
            <a:off x="889503"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61"/>
          <p:cNvSpPr/>
          <p:nvPr/>
        </p:nvSpPr>
        <p:spPr>
          <a:xfrm>
            <a:off x="889503"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61"/>
          <p:cNvSpPr/>
          <p:nvPr/>
        </p:nvSpPr>
        <p:spPr>
          <a:xfrm>
            <a:off x="1585961"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61"/>
          <p:cNvSpPr/>
          <p:nvPr/>
        </p:nvSpPr>
        <p:spPr>
          <a:xfrm>
            <a:off x="1585961"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61"/>
          <p:cNvSpPr/>
          <p:nvPr/>
        </p:nvSpPr>
        <p:spPr>
          <a:xfrm>
            <a:off x="1585961"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61"/>
          <p:cNvSpPr/>
          <p:nvPr/>
        </p:nvSpPr>
        <p:spPr>
          <a:xfrm>
            <a:off x="1585961"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61"/>
          <p:cNvSpPr/>
          <p:nvPr/>
        </p:nvSpPr>
        <p:spPr>
          <a:xfrm>
            <a:off x="1585961"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61"/>
          <p:cNvSpPr/>
          <p:nvPr/>
        </p:nvSpPr>
        <p:spPr>
          <a:xfrm>
            <a:off x="1585961"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61"/>
          <p:cNvSpPr/>
          <p:nvPr/>
        </p:nvSpPr>
        <p:spPr>
          <a:xfrm>
            <a:off x="1585961"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61"/>
          <p:cNvSpPr/>
          <p:nvPr/>
        </p:nvSpPr>
        <p:spPr>
          <a:xfrm>
            <a:off x="1585961"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61"/>
          <p:cNvSpPr/>
          <p:nvPr/>
        </p:nvSpPr>
        <p:spPr>
          <a:xfrm>
            <a:off x="1585961"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61"/>
          <p:cNvSpPr/>
          <p:nvPr/>
        </p:nvSpPr>
        <p:spPr>
          <a:xfrm>
            <a:off x="1585961"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61"/>
          <p:cNvSpPr/>
          <p:nvPr/>
        </p:nvSpPr>
        <p:spPr>
          <a:xfrm>
            <a:off x="2282419"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61"/>
          <p:cNvSpPr/>
          <p:nvPr/>
        </p:nvSpPr>
        <p:spPr>
          <a:xfrm>
            <a:off x="2282419"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61"/>
          <p:cNvSpPr/>
          <p:nvPr/>
        </p:nvSpPr>
        <p:spPr>
          <a:xfrm>
            <a:off x="2282419"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61"/>
          <p:cNvSpPr/>
          <p:nvPr/>
        </p:nvSpPr>
        <p:spPr>
          <a:xfrm>
            <a:off x="2282419"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61"/>
          <p:cNvSpPr/>
          <p:nvPr/>
        </p:nvSpPr>
        <p:spPr>
          <a:xfrm>
            <a:off x="2282419"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61"/>
          <p:cNvSpPr/>
          <p:nvPr/>
        </p:nvSpPr>
        <p:spPr>
          <a:xfrm>
            <a:off x="2282419"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61"/>
          <p:cNvSpPr/>
          <p:nvPr/>
        </p:nvSpPr>
        <p:spPr>
          <a:xfrm>
            <a:off x="2282419"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61"/>
          <p:cNvSpPr/>
          <p:nvPr/>
        </p:nvSpPr>
        <p:spPr>
          <a:xfrm>
            <a:off x="2282419"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61"/>
          <p:cNvSpPr/>
          <p:nvPr/>
        </p:nvSpPr>
        <p:spPr>
          <a:xfrm>
            <a:off x="2282419"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61"/>
          <p:cNvSpPr/>
          <p:nvPr/>
        </p:nvSpPr>
        <p:spPr>
          <a:xfrm>
            <a:off x="2282419"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61"/>
          <p:cNvSpPr/>
          <p:nvPr/>
        </p:nvSpPr>
        <p:spPr>
          <a:xfrm>
            <a:off x="2978877"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61"/>
          <p:cNvSpPr/>
          <p:nvPr/>
        </p:nvSpPr>
        <p:spPr>
          <a:xfrm>
            <a:off x="2978877"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61"/>
          <p:cNvSpPr/>
          <p:nvPr/>
        </p:nvSpPr>
        <p:spPr>
          <a:xfrm>
            <a:off x="2978877"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61"/>
          <p:cNvSpPr/>
          <p:nvPr/>
        </p:nvSpPr>
        <p:spPr>
          <a:xfrm>
            <a:off x="2978877"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61"/>
          <p:cNvSpPr/>
          <p:nvPr/>
        </p:nvSpPr>
        <p:spPr>
          <a:xfrm>
            <a:off x="2978877"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61"/>
          <p:cNvSpPr/>
          <p:nvPr/>
        </p:nvSpPr>
        <p:spPr>
          <a:xfrm>
            <a:off x="2978877"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61"/>
          <p:cNvSpPr/>
          <p:nvPr/>
        </p:nvSpPr>
        <p:spPr>
          <a:xfrm>
            <a:off x="2978877"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61"/>
          <p:cNvSpPr/>
          <p:nvPr/>
        </p:nvSpPr>
        <p:spPr>
          <a:xfrm>
            <a:off x="2978877"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61"/>
          <p:cNvSpPr/>
          <p:nvPr/>
        </p:nvSpPr>
        <p:spPr>
          <a:xfrm>
            <a:off x="2978877"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61"/>
          <p:cNvSpPr/>
          <p:nvPr/>
        </p:nvSpPr>
        <p:spPr>
          <a:xfrm>
            <a:off x="2978877"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61"/>
          <p:cNvSpPr/>
          <p:nvPr/>
        </p:nvSpPr>
        <p:spPr>
          <a:xfrm>
            <a:off x="367533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61"/>
          <p:cNvSpPr/>
          <p:nvPr/>
        </p:nvSpPr>
        <p:spPr>
          <a:xfrm>
            <a:off x="367533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61"/>
          <p:cNvSpPr/>
          <p:nvPr/>
        </p:nvSpPr>
        <p:spPr>
          <a:xfrm>
            <a:off x="367533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61"/>
          <p:cNvSpPr/>
          <p:nvPr/>
        </p:nvSpPr>
        <p:spPr>
          <a:xfrm>
            <a:off x="367533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61"/>
          <p:cNvSpPr/>
          <p:nvPr/>
        </p:nvSpPr>
        <p:spPr>
          <a:xfrm>
            <a:off x="367533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61"/>
          <p:cNvSpPr/>
          <p:nvPr/>
        </p:nvSpPr>
        <p:spPr>
          <a:xfrm>
            <a:off x="367533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61"/>
          <p:cNvSpPr/>
          <p:nvPr/>
        </p:nvSpPr>
        <p:spPr>
          <a:xfrm>
            <a:off x="367533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61"/>
          <p:cNvSpPr/>
          <p:nvPr/>
        </p:nvSpPr>
        <p:spPr>
          <a:xfrm>
            <a:off x="367533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61"/>
          <p:cNvSpPr/>
          <p:nvPr/>
        </p:nvSpPr>
        <p:spPr>
          <a:xfrm>
            <a:off x="367533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61"/>
          <p:cNvSpPr/>
          <p:nvPr/>
        </p:nvSpPr>
        <p:spPr>
          <a:xfrm>
            <a:off x="367533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61"/>
          <p:cNvSpPr/>
          <p:nvPr/>
        </p:nvSpPr>
        <p:spPr>
          <a:xfrm>
            <a:off x="4371792"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61"/>
          <p:cNvSpPr/>
          <p:nvPr/>
        </p:nvSpPr>
        <p:spPr>
          <a:xfrm>
            <a:off x="4371792"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61"/>
          <p:cNvSpPr/>
          <p:nvPr/>
        </p:nvSpPr>
        <p:spPr>
          <a:xfrm>
            <a:off x="4371792"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61"/>
          <p:cNvSpPr/>
          <p:nvPr/>
        </p:nvSpPr>
        <p:spPr>
          <a:xfrm>
            <a:off x="4371792"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61"/>
          <p:cNvSpPr/>
          <p:nvPr/>
        </p:nvSpPr>
        <p:spPr>
          <a:xfrm>
            <a:off x="4371792"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61"/>
          <p:cNvSpPr/>
          <p:nvPr/>
        </p:nvSpPr>
        <p:spPr>
          <a:xfrm>
            <a:off x="4371792"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61"/>
          <p:cNvSpPr/>
          <p:nvPr/>
        </p:nvSpPr>
        <p:spPr>
          <a:xfrm>
            <a:off x="4371792"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61"/>
          <p:cNvSpPr/>
          <p:nvPr/>
        </p:nvSpPr>
        <p:spPr>
          <a:xfrm>
            <a:off x="4371792"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61"/>
          <p:cNvSpPr/>
          <p:nvPr/>
        </p:nvSpPr>
        <p:spPr>
          <a:xfrm>
            <a:off x="4371792"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61"/>
          <p:cNvSpPr/>
          <p:nvPr/>
        </p:nvSpPr>
        <p:spPr>
          <a:xfrm>
            <a:off x="4371792"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61"/>
          <p:cNvSpPr/>
          <p:nvPr/>
        </p:nvSpPr>
        <p:spPr>
          <a:xfrm>
            <a:off x="50682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61"/>
          <p:cNvSpPr/>
          <p:nvPr/>
        </p:nvSpPr>
        <p:spPr>
          <a:xfrm>
            <a:off x="50682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61"/>
          <p:cNvSpPr/>
          <p:nvPr/>
        </p:nvSpPr>
        <p:spPr>
          <a:xfrm>
            <a:off x="50682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61"/>
          <p:cNvSpPr/>
          <p:nvPr/>
        </p:nvSpPr>
        <p:spPr>
          <a:xfrm>
            <a:off x="50682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61"/>
          <p:cNvSpPr/>
          <p:nvPr/>
        </p:nvSpPr>
        <p:spPr>
          <a:xfrm>
            <a:off x="50682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61"/>
          <p:cNvSpPr/>
          <p:nvPr/>
        </p:nvSpPr>
        <p:spPr>
          <a:xfrm>
            <a:off x="50682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61"/>
          <p:cNvSpPr/>
          <p:nvPr/>
        </p:nvSpPr>
        <p:spPr>
          <a:xfrm>
            <a:off x="50682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61"/>
          <p:cNvSpPr/>
          <p:nvPr/>
        </p:nvSpPr>
        <p:spPr>
          <a:xfrm>
            <a:off x="50682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61"/>
          <p:cNvSpPr/>
          <p:nvPr/>
        </p:nvSpPr>
        <p:spPr>
          <a:xfrm>
            <a:off x="50682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61"/>
          <p:cNvSpPr/>
          <p:nvPr/>
        </p:nvSpPr>
        <p:spPr>
          <a:xfrm>
            <a:off x="50682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61"/>
          <p:cNvSpPr/>
          <p:nvPr/>
        </p:nvSpPr>
        <p:spPr>
          <a:xfrm>
            <a:off x="5764708"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61"/>
          <p:cNvSpPr/>
          <p:nvPr/>
        </p:nvSpPr>
        <p:spPr>
          <a:xfrm>
            <a:off x="5764708"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61"/>
          <p:cNvSpPr/>
          <p:nvPr/>
        </p:nvSpPr>
        <p:spPr>
          <a:xfrm>
            <a:off x="5764708"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61"/>
          <p:cNvSpPr/>
          <p:nvPr/>
        </p:nvSpPr>
        <p:spPr>
          <a:xfrm>
            <a:off x="5764708"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61"/>
          <p:cNvSpPr/>
          <p:nvPr/>
        </p:nvSpPr>
        <p:spPr>
          <a:xfrm>
            <a:off x="5764708"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61"/>
          <p:cNvSpPr/>
          <p:nvPr/>
        </p:nvSpPr>
        <p:spPr>
          <a:xfrm>
            <a:off x="5764708"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61"/>
          <p:cNvSpPr/>
          <p:nvPr/>
        </p:nvSpPr>
        <p:spPr>
          <a:xfrm>
            <a:off x="5764708"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61"/>
          <p:cNvSpPr/>
          <p:nvPr/>
        </p:nvSpPr>
        <p:spPr>
          <a:xfrm>
            <a:off x="5764708"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61"/>
          <p:cNvSpPr/>
          <p:nvPr/>
        </p:nvSpPr>
        <p:spPr>
          <a:xfrm>
            <a:off x="5764708"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61"/>
          <p:cNvSpPr/>
          <p:nvPr/>
        </p:nvSpPr>
        <p:spPr>
          <a:xfrm>
            <a:off x="5764708"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61"/>
          <p:cNvSpPr/>
          <p:nvPr/>
        </p:nvSpPr>
        <p:spPr>
          <a:xfrm>
            <a:off x="6461166"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61"/>
          <p:cNvSpPr/>
          <p:nvPr/>
        </p:nvSpPr>
        <p:spPr>
          <a:xfrm>
            <a:off x="6461166"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61"/>
          <p:cNvSpPr/>
          <p:nvPr/>
        </p:nvSpPr>
        <p:spPr>
          <a:xfrm>
            <a:off x="6461166"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61"/>
          <p:cNvSpPr/>
          <p:nvPr/>
        </p:nvSpPr>
        <p:spPr>
          <a:xfrm>
            <a:off x="6461166"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61"/>
          <p:cNvSpPr/>
          <p:nvPr/>
        </p:nvSpPr>
        <p:spPr>
          <a:xfrm>
            <a:off x="6461166"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61"/>
          <p:cNvSpPr/>
          <p:nvPr/>
        </p:nvSpPr>
        <p:spPr>
          <a:xfrm>
            <a:off x="6461166"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61"/>
          <p:cNvSpPr/>
          <p:nvPr/>
        </p:nvSpPr>
        <p:spPr>
          <a:xfrm>
            <a:off x="6461166"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61"/>
          <p:cNvSpPr/>
          <p:nvPr/>
        </p:nvSpPr>
        <p:spPr>
          <a:xfrm>
            <a:off x="6461166"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61"/>
          <p:cNvSpPr/>
          <p:nvPr/>
        </p:nvSpPr>
        <p:spPr>
          <a:xfrm>
            <a:off x="6461166"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61"/>
          <p:cNvSpPr/>
          <p:nvPr/>
        </p:nvSpPr>
        <p:spPr>
          <a:xfrm>
            <a:off x="6461166"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61"/>
          <p:cNvSpPr/>
          <p:nvPr/>
        </p:nvSpPr>
        <p:spPr>
          <a:xfrm>
            <a:off x="7157624"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61"/>
          <p:cNvSpPr/>
          <p:nvPr/>
        </p:nvSpPr>
        <p:spPr>
          <a:xfrm>
            <a:off x="7157624"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61"/>
          <p:cNvSpPr/>
          <p:nvPr/>
        </p:nvSpPr>
        <p:spPr>
          <a:xfrm>
            <a:off x="7157624"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61"/>
          <p:cNvSpPr/>
          <p:nvPr/>
        </p:nvSpPr>
        <p:spPr>
          <a:xfrm>
            <a:off x="7157624"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61"/>
          <p:cNvSpPr/>
          <p:nvPr/>
        </p:nvSpPr>
        <p:spPr>
          <a:xfrm>
            <a:off x="7157624"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61"/>
          <p:cNvSpPr/>
          <p:nvPr/>
        </p:nvSpPr>
        <p:spPr>
          <a:xfrm>
            <a:off x="7157624"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61"/>
          <p:cNvSpPr/>
          <p:nvPr/>
        </p:nvSpPr>
        <p:spPr>
          <a:xfrm>
            <a:off x="7157624"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61"/>
          <p:cNvSpPr/>
          <p:nvPr/>
        </p:nvSpPr>
        <p:spPr>
          <a:xfrm>
            <a:off x="7157624"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61"/>
          <p:cNvSpPr/>
          <p:nvPr/>
        </p:nvSpPr>
        <p:spPr>
          <a:xfrm>
            <a:off x="7157624"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61"/>
          <p:cNvSpPr/>
          <p:nvPr/>
        </p:nvSpPr>
        <p:spPr>
          <a:xfrm>
            <a:off x="7157624"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61"/>
          <p:cNvSpPr/>
          <p:nvPr/>
        </p:nvSpPr>
        <p:spPr>
          <a:xfrm>
            <a:off x="889503"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61"/>
          <p:cNvSpPr/>
          <p:nvPr/>
        </p:nvSpPr>
        <p:spPr>
          <a:xfrm>
            <a:off x="889503"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61"/>
          <p:cNvSpPr/>
          <p:nvPr/>
        </p:nvSpPr>
        <p:spPr>
          <a:xfrm>
            <a:off x="889503"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61"/>
          <p:cNvSpPr/>
          <p:nvPr/>
        </p:nvSpPr>
        <p:spPr>
          <a:xfrm>
            <a:off x="889503"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61"/>
          <p:cNvSpPr/>
          <p:nvPr/>
        </p:nvSpPr>
        <p:spPr>
          <a:xfrm>
            <a:off x="889503"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61"/>
          <p:cNvSpPr/>
          <p:nvPr/>
        </p:nvSpPr>
        <p:spPr>
          <a:xfrm>
            <a:off x="889503"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61"/>
          <p:cNvSpPr/>
          <p:nvPr/>
        </p:nvSpPr>
        <p:spPr>
          <a:xfrm>
            <a:off x="889503"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61"/>
          <p:cNvSpPr/>
          <p:nvPr/>
        </p:nvSpPr>
        <p:spPr>
          <a:xfrm>
            <a:off x="889503"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61"/>
          <p:cNvSpPr/>
          <p:nvPr/>
        </p:nvSpPr>
        <p:spPr>
          <a:xfrm>
            <a:off x="889503"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61"/>
          <p:cNvSpPr/>
          <p:nvPr/>
        </p:nvSpPr>
        <p:spPr>
          <a:xfrm>
            <a:off x="889503"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61"/>
          <p:cNvSpPr/>
          <p:nvPr/>
        </p:nvSpPr>
        <p:spPr>
          <a:xfrm>
            <a:off x="1585961"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61"/>
          <p:cNvSpPr/>
          <p:nvPr/>
        </p:nvSpPr>
        <p:spPr>
          <a:xfrm>
            <a:off x="1585961"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61"/>
          <p:cNvSpPr/>
          <p:nvPr/>
        </p:nvSpPr>
        <p:spPr>
          <a:xfrm>
            <a:off x="1585961"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61"/>
          <p:cNvSpPr/>
          <p:nvPr/>
        </p:nvSpPr>
        <p:spPr>
          <a:xfrm>
            <a:off x="1585961"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61"/>
          <p:cNvSpPr/>
          <p:nvPr/>
        </p:nvSpPr>
        <p:spPr>
          <a:xfrm>
            <a:off x="1585961"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61"/>
          <p:cNvSpPr/>
          <p:nvPr/>
        </p:nvSpPr>
        <p:spPr>
          <a:xfrm>
            <a:off x="1585961"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61"/>
          <p:cNvSpPr/>
          <p:nvPr/>
        </p:nvSpPr>
        <p:spPr>
          <a:xfrm>
            <a:off x="1585961"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61"/>
          <p:cNvSpPr/>
          <p:nvPr/>
        </p:nvSpPr>
        <p:spPr>
          <a:xfrm>
            <a:off x="1585961"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61"/>
          <p:cNvSpPr/>
          <p:nvPr/>
        </p:nvSpPr>
        <p:spPr>
          <a:xfrm>
            <a:off x="1585961"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61"/>
          <p:cNvSpPr/>
          <p:nvPr/>
        </p:nvSpPr>
        <p:spPr>
          <a:xfrm>
            <a:off x="1585961"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61"/>
          <p:cNvSpPr/>
          <p:nvPr/>
        </p:nvSpPr>
        <p:spPr>
          <a:xfrm>
            <a:off x="2282419"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61"/>
          <p:cNvSpPr/>
          <p:nvPr/>
        </p:nvSpPr>
        <p:spPr>
          <a:xfrm>
            <a:off x="2282419"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61"/>
          <p:cNvSpPr/>
          <p:nvPr/>
        </p:nvSpPr>
        <p:spPr>
          <a:xfrm>
            <a:off x="2282419"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1"/>
          <p:cNvSpPr/>
          <p:nvPr/>
        </p:nvSpPr>
        <p:spPr>
          <a:xfrm>
            <a:off x="2282419"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61"/>
          <p:cNvSpPr/>
          <p:nvPr/>
        </p:nvSpPr>
        <p:spPr>
          <a:xfrm>
            <a:off x="2282419"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61"/>
          <p:cNvSpPr/>
          <p:nvPr/>
        </p:nvSpPr>
        <p:spPr>
          <a:xfrm>
            <a:off x="2282419"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61"/>
          <p:cNvSpPr/>
          <p:nvPr/>
        </p:nvSpPr>
        <p:spPr>
          <a:xfrm>
            <a:off x="2282419"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61"/>
          <p:cNvSpPr/>
          <p:nvPr/>
        </p:nvSpPr>
        <p:spPr>
          <a:xfrm>
            <a:off x="2282419"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61"/>
          <p:cNvSpPr/>
          <p:nvPr/>
        </p:nvSpPr>
        <p:spPr>
          <a:xfrm>
            <a:off x="2282419"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61"/>
          <p:cNvSpPr/>
          <p:nvPr/>
        </p:nvSpPr>
        <p:spPr>
          <a:xfrm>
            <a:off x="2282419"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61"/>
          <p:cNvSpPr/>
          <p:nvPr/>
        </p:nvSpPr>
        <p:spPr>
          <a:xfrm>
            <a:off x="2978877"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61"/>
          <p:cNvSpPr/>
          <p:nvPr/>
        </p:nvSpPr>
        <p:spPr>
          <a:xfrm>
            <a:off x="2978877"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61"/>
          <p:cNvSpPr/>
          <p:nvPr/>
        </p:nvSpPr>
        <p:spPr>
          <a:xfrm>
            <a:off x="2978877"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61"/>
          <p:cNvSpPr/>
          <p:nvPr/>
        </p:nvSpPr>
        <p:spPr>
          <a:xfrm>
            <a:off x="2978877"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61"/>
          <p:cNvSpPr/>
          <p:nvPr/>
        </p:nvSpPr>
        <p:spPr>
          <a:xfrm>
            <a:off x="2978877"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61"/>
          <p:cNvSpPr/>
          <p:nvPr/>
        </p:nvSpPr>
        <p:spPr>
          <a:xfrm>
            <a:off x="2978877"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61"/>
          <p:cNvSpPr/>
          <p:nvPr/>
        </p:nvSpPr>
        <p:spPr>
          <a:xfrm>
            <a:off x="2978877"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61"/>
          <p:cNvSpPr/>
          <p:nvPr/>
        </p:nvSpPr>
        <p:spPr>
          <a:xfrm>
            <a:off x="2978877"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61"/>
          <p:cNvSpPr/>
          <p:nvPr/>
        </p:nvSpPr>
        <p:spPr>
          <a:xfrm>
            <a:off x="2978877"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1"/>
          <p:cNvSpPr/>
          <p:nvPr/>
        </p:nvSpPr>
        <p:spPr>
          <a:xfrm>
            <a:off x="2978877"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61"/>
          <p:cNvSpPr/>
          <p:nvPr/>
        </p:nvSpPr>
        <p:spPr>
          <a:xfrm>
            <a:off x="367533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61"/>
          <p:cNvSpPr/>
          <p:nvPr/>
        </p:nvSpPr>
        <p:spPr>
          <a:xfrm>
            <a:off x="367533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61"/>
          <p:cNvSpPr/>
          <p:nvPr/>
        </p:nvSpPr>
        <p:spPr>
          <a:xfrm>
            <a:off x="367533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1"/>
          <p:cNvSpPr/>
          <p:nvPr/>
        </p:nvSpPr>
        <p:spPr>
          <a:xfrm>
            <a:off x="367533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1"/>
          <p:cNvSpPr/>
          <p:nvPr/>
        </p:nvSpPr>
        <p:spPr>
          <a:xfrm>
            <a:off x="367533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61"/>
          <p:cNvSpPr/>
          <p:nvPr/>
        </p:nvSpPr>
        <p:spPr>
          <a:xfrm>
            <a:off x="367533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61"/>
          <p:cNvSpPr/>
          <p:nvPr/>
        </p:nvSpPr>
        <p:spPr>
          <a:xfrm>
            <a:off x="367533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61"/>
          <p:cNvSpPr/>
          <p:nvPr/>
        </p:nvSpPr>
        <p:spPr>
          <a:xfrm>
            <a:off x="367533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61"/>
          <p:cNvSpPr/>
          <p:nvPr/>
        </p:nvSpPr>
        <p:spPr>
          <a:xfrm>
            <a:off x="367533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61"/>
          <p:cNvSpPr/>
          <p:nvPr/>
        </p:nvSpPr>
        <p:spPr>
          <a:xfrm>
            <a:off x="367533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61"/>
          <p:cNvSpPr/>
          <p:nvPr/>
        </p:nvSpPr>
        <p:spPr>
          <a:xfrm>
            <a:off x="4371792"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61"/>
          <p:cNvSpPr/>
          <p:nvPr/>
        </p:nvSpPr>
        <p:spPr>
          <a:xfrm>
            <a:off x="4371792"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61"/>
          <p:cNvSpPr/>
          <p:nvPr/>
        </p:nvSpPr>
        <p:spPr>
          <a:xfrm>
            <a:off x="4371792"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61"/>
          <p:cNvSpPr/>
          <p:nvPr/>
        </p:nvSpPr>
        <p:spPr>
          <a:xfrm>
            <a:off x="4371792"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61"/>
          <p:cNvSpPr/>
          <p:nvPr/>
        </p:nvSpPr>
        <p:spPr>
          <a:xfrm>
            <a:off x="4371792"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61"/>
          <p:cNvSpPr/>
          <p:nvPr/>
        </p:nvSpPr>
        <p:spPr>
          <a:xfrm>
            <a:off x="4371792"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61"/>
          <p:cNvSpPr/>
          <p:nvPr/>
        </p:nvSpPr>
        <p:spPr>
          <a:xfrm>
            <a:off x="4371792"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61"/>
          <p:cNvSpPr/>
          <p:nvPr/>
        </p:nvSpPr>
        <p:spPr>
          <a:xfrm>
            <a:off x="4371792"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61"/>
          <p:cNvSpPr/>
          <p:nvPr/>
        </p:nvSpPr>
        <p:spPr>
          <a:xfrm>
            <a:off x="4371792"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61"/>
          <p:cNvSpPr/>
          <p:nvPr/>
        </p:nvSpPr>
        <p:spPr>
          <a:xfrm>
            <a:off x="4371792"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1"/>
          <p:cNvSpPr/>
          <p:nvPr/>
        </p:nvSpPr>
        <p:spPr>
          <a:xfrm>
            <a:off x="50682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61"/>
          <p:cNvSpPr/>
          <p:nvPr/>
        </p:nvSpPr>
        <p:spPr>
          <a:xfrm>
            <a:off x="50682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61"/>
          <p:cNvSpPr/>
          <p:nvPr/>
        </p:nvSpPr>
        <p:spPr>
          <a:xfrm>
            <a:off x="50682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61"/>
          <p:cNvSpPr/>
          <p:nvPr/>
        </p:nvSpPr>
        <p:spPr>
          <a:xfrm>
            <a:off x="50682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61"/>
          <p:cNvSpPr/>
          <p:nvPr/>
        </p:nvSpPr>
        <p:spPr>
          <a:xfrm>
            <a:off x="50682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1"/>
          <p:cNvSpPr/>
          <p:nvPr/>
        </p:nvSpPr>
        <p:spPr>
          <a:xfrm>
            <a:off x="50682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1"/>
          <p:cNvSpPr/>
          <p:nvPr/>
        </p:nvSpPr>
        <p:spPr>
          <a:xfrm>
            <a:off x="50682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61"/>
          <p:cNvSpPr/>
          <p:nvPr/>
        </p:nvSpPr>
        <p:spPr>
          <a:xfrm>
            <a:off x="50682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61"/>
          <p:cNvSpPr/>
          <p:nvPr/>
        </p:nvSpPr>
        <p:spPr>
          <a:xfrm>
            <a:off x="50682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61"/>
          <p:cNvSpPr/>
          <p:nvPr/>
        </p:nvSpPr>
        <p:spPr>
          <a:xfrm>
            <a:off x="50682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61"/>
          <p:cNvSpPr/>
          <p:nvPr/>
        </p:nvSpPr>
        <p:spPr>
          <a:xfrm>
            <a:off x="5764708"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1"/>
          <p:cNvSpPr/>
          <p:nvPr/>
        </p:nvSpPr>
        <p:spPr>
          <a:xfrm>
            <a:off x="5764708"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61"/>
          <p:cNvSpPr/>
          <p:nvPr/>
        </p:nvSpPr>
        <p:spPr>
          <a:xfrm>
            <a:off x="5764708"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61"/>
          <p:cNvSpPr/>
          <p:nvPr/>
        </p:nvSpPr>
        <p:spPr>
          <a:xfrm>
            <a:off x="5764708"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61"/>
          <p:cNvSpPr/>
          <p:nvPr/>
        </p:nvSpPr>
        <p:spPr>
          <a:xfrm>
            <a:off x="5764708"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61"/>
          <p:cNvSpPr/>
          <p:nvPr/>
        </p:nvSpPr>
        <p:spPr>
          <a:xfrm>
            <a:off x="5764708"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61"/>
          <p:cNvSpPr/>
          <p:nvPr/>
        </p:nvSpPr>
        <p:spPr>
          <a:xfrm>
            <a:off x="5764708"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61"/>
          <p:cNvSpPr/>
          <p:nvPr/>
        </p:nvSpPr>
        <p:spPr>
          <a:xfrm>
            <a:off x="5764708"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61"/>
          <p:cNvSpPr/>
          <p:nvPr/>
        </p:nvSpPr>
        <p:spPr>
          <a:xfrm>
            <a:off x="5764708"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61"/>
          <p:cNvSpPr/>
          <p:nvPr/>
        </p:nvSpPr>
        <p:spPr>
          <a:xfrm>
            <a:off x="5764708"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61"/>
          <p:cNvSpPr/>
          <p:nvPr/>
        </p:nvSpPr>
        <p:spPr>
          <a:xfrm>
            <a:off x="6461166"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1"/>
          <p:cNvSpPr/>
          <p:nvPr/>
        </p:nvSpPr>
        <p:spPr>
          <a:xfrm>
            <a:off x="6461166"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61"/>
          <p:cNvSpPr/>
          <p:nvPr/>
        </p:nvSpPr>
        <p:spPr>
          <a:xfrm>
            <a:off x="6461166"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61"/>
          <p:cNvSpPr/>
          <p:nvPr/>
        </p:nvSpPr>
        <p:spPr>
          <a:xfrm>
            <a:off x="6461166"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61"/>
          <p:cNvSpPr/>
          <p:nvPr/>
        </p:nvSpPr>
        <p:spPr>
          <a:xfrm>
            <a:off x="6461166"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1"/>
          <p:cNvSpPr/>
          <p:nvPr/>
        </p:nvSpPr>
        <p:spPr>
          <a:xfrm>
            <a:off x="6461166"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61"/>
          <p:cNvSpPr/>
          <p:nvPr/>
        </p:nvSpPr>
        <p:spPr>
          <a:xfrm>
            <a:off x="6461166"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61"/>
          <p:cNvSpPr/>
          <p:nvPr/>
        </p:nvSpPr>
        <p:spPr>
          <a:xfrm>
            <a:off x="6461166"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61"/>
          <p:cNvSpPr/>
          <p:nvPr/>
        </p:nvSpPr>
        <p:spPr>
          <a:xfrm>
            <a:off x="6461166"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61"/>
          <p:cNvSpPr/>
          <p:nvPr/>
        </p:nvSpPr>
        <p:spPr>
          <a:xfrm>
            <a:off x="6461166"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1"/>
          <p:cNvSpPr/>
          <p:nvPr/>
        </p:nvSpPr>
        <p:spPr>
          <a:xfrm>
            <a:off x="7157624"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61"/>
          <p:cNvSpPr/>
          <p:nvPr/>
        </p:nvSpPr>
        <p:spPr>
          <a:xfrm>
            <a:off x="7157624"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61"/>
          <p:cNvSpPr/>
          <p:nvPr/>
        </p:nvSpPr>
        <p:spPr>
          <a:xfrm>
            <a:off x="7157624"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61"/>
          <p:cNvSpPr/>
          <p:nvPr/>
        </p:nvSpPr>
        <p:spPr>
          <a:xfrm>
            <a:off x="7157624"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1"/>
          <p:cNvSpPr/>
          <p:nvPr/>
        </p:nvSpPr>
        <p:spPr>
          <a:xfrm>
            <a:off x="7157624"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61"/>
          <p:cNvSpPr/>
          <p:nvPr/>
        </p:nvSpPr>
        <p:spPr>
          <a:xfrm>
            <a:off x="7157624"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1"/>
          <p:cNvSpPr/>
          <p:nvPr/>
        </p:nvSpPr>
        <p:spPr>
          <a:xfrm>
            <a:off x="7157624"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1"/>
          <p:cNvSpPr/>
          <p:nvPr/>
        </p:nvSpPr>
        <p:spPr>
          <a:xfrm>
            <a:off x="7157624"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61"/>
          <p:cNvSpPr/>
          <p:nvPr/>
        </p:nvSpPr>
        <p:spPr>
          <a:xfrm>
            <a:off x="7157624"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1"/>
          <p:cNvSpPr/>
          <p:nvPr/>
        </p:nvSpPr>
        <p:spPr>
          <a:xfrm>
            <a:off x="7157624"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61"/>
          <p:cNvSpPr txBox="1">
            <a:spLocks noGrp="1"/>
          </p:cNvSpPr>
          <p:nvPr>
            <p:ph type="subTitle" idx="6"/>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1981" name="Google Shape;1981;p161"/>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982" name="Google Shape;1982;p161"/>
          <p:cNvSpPr txBox="1">
            <a:spLocks noGrp="1"/>
          </p:cNvSpPr>
          <p:nvPr>
            <p:ph type="subTitle" idx="7"/>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1983"/>
        <p:cNvGrpSpPr/>
        <p:nvPr/>
      </p:nvGrpSpPr>
      <p:grpSpPr>
        <a:xfrm>
          <a:off x="0" y="0"/>
          <a:ext cx="0" cy="0"/>
          <a:chOff x="0" y="0"/>
          <a:chExt cx="0" cy="0"/>
        </a:xfrm>
      </p:grpSpPr>
      <p:cxnSp>
        <p:nvCxnSpPr>
          <p:cNvPr id="1984" name="Google Shape;1984;p16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985" name="Google Shape;1985;p16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986" name="Google Shape;1986;p16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987" name="Google Shape;1987;p16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988" name="Google Shape;1988;p162"/>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1989" name="Google Shape;1989;p162"/>
          <p:cNvCxnSpPr/>
          <p:nvPr/>
        </p:nvCxnSpPr>
        <p:spPr>
          <a:xfrm>
            <a:off x="4307494"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1990" name="Google Shape;1990;p162"/>
          <p:cNvCxnSpPr/>
          <p:nvPr/>
        </p:nvCxnSpPr>
        <p:spPr>
          <a:xfrm>
            <a:off x="7890356"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1991" name="Google Shape;1991;p162"/>
          <p:cNvSpPr txBox="1">
            <a:spLocks noGrp="1"/>
          </p:cNvSpPr>
          <p:nvPr>
            <p:ph type="subTitle" idx="2"/>
          </p:nvPr>
        </p:nvSpPr>
        <p:spPr>
          <a:xfrm>
            <a:off x="1140897"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1992" name="Google Shape;1992;p162"/>
          <p:cNvSpPr txBox="1">
            <a:spLocks noGrp="1"/>
          </p:cNvSpPr>
          <p:nvPr>
            <p:ph type="subTitle" idx="3"/>
          </p:nvPr>
        </p:nvSpPr>
        <p:spPr>
          <a:xfrm>
            <a:off x="1140897"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1993" name="Google Shape;1993;p162"/>
          <p:cNvSpPr txBox="1">
            <a:spLocks noGrp="1"/>
          </p:cNvSpPr>
          <p:nvPr>
            <p:ph type="subTitle" idx="4"/>
          </p:nvPr>
        </p:nvSpPr>
        <p:spPr>
          <a:xfrm>
            <a:off x="4723759"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1994" name="Google Shape;1994;p162"/>
          <p:cNvSpPr txBox="1">
            <a:spLocks noGrp="1"/>
          </p:cNvSpPr>
          <p:nvPr>
            <p:ph type="subTitle" idx="5"/>
          </p:nvPr>
        </p:nvSpPr>
        <p:spPr>
          <a:xfrm>
            <a:off x="8306621"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1995" name="Google Shape;1995;p162"/>
          <p:cNvSpPr txBox="1">
            <a:spLocks noGrp="1"/>
          </p:cNvSpPr>
          <p:nvPr>
            <p:ph type="subTitle" idx="6"/>
          </p:nvPr>
        </p:nvSpPr>
        <p:spPr>
          <a:xfrm>
            <a:off x="4720684"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1996" name="Google Shape;1996;p162"/>
          <p:cNvSpPr txBox="1">
            <a:spLocks noGrp="1"/>
          </p:cNvSpPr>
          <p:nvPr>
            <p:ph type="subTitle" idx="7"/>
          </p:nvPr>
        </p:nvSpPr>
        <p:spPr>
          <a:xfrm>
            <a:off x="8306621"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pic>
        <p:nvPicPr>
          <p:cNvPr id="1997" name="Google Shape;1997;p162"/>
          <p:cNvPicPr preferRelativeResize="0"/>
          <p:nvPr/>
        </p:nvPicPr>
        <p:blipFill rotWithShape="1">
          <a:blip r:embed="rId3">
            <a:alphaModFix/>
          </a:blip>
          <a:srcRect/>
          <a:stretch/>
        </p:blipFill>
        <p:spPr>
          <a:xfrm>
            <a:off x="1044780" y="2217196"/>
            <a:ext cx="553206" cy="553187"/>
          </a:xfrm>
          <a:prstGeom prst="rect">
            <a:avLst/>
          </a:prstGeom>
          <a:noFill/>
          <a:ln>
            <a:noFill/>
          </a:ln>
        </p:spPr>
      </p:pic>
      <p:pic>
        <p:nvPicPr>
          <p:cNvPr id="1998" name="Google Shape;1998;p162"/>
          <p:cNvPicPr preferRelativeResize="0"/>
          <p:nvPr/>
        </p:nvPicPr>
        <p:blipFill rotWithShape="1">
          <a:blip r:embed="rId3">
            <a:alphaModFix/>
          </a:blip>
          <a:srcRect/>
          <a:stretch/>
        </p:blipFill>
        <p:spPr>
          <a:xfrm>
            <a:off x="4627645" y="2217196"/>
            <a:ext cx="553206" cy="553187"/>
          </a:xfrm>
          <a:prstGeom prst="rect">
            <a:avLst/>
          </a:prstGeom>
          <a:noFill/>
          <a:ln>
            <a:noFill/>
          </a:ln>
        </p:spPr>
      </p:pic>
      <p:pic>
        <p:nvPicPr>
          <p:cNvPr id="1999" name="Google Shape;1999;p162"/>
          <p:cNvPicPr preferRelativeResize="0"/>
          <p:nvPr/>
        </p:nvPicPr>
        <p:blipFill rotWithShape="1">
          <a:blip r:embed="rId3">
            <a:alphaModFix/>
          </a:blip>
          <a:srcRect/>
          <a:stretch/>
        </p:blipFill>
        <p:spPr>
          <a:xfrm>
            <a:off x="8210510" y="2217196"/>
            <a:ext cx="553206" cy="553187"/>
          </a:xfrm>
          <a:prstGeom prst="rect">
            <a:avLst/>
          </a:prstGeom>
          <a:noFill/>
          <a:ln>
            <a:noFill/>
          </a:ln>
        </p:spPr>
      </p:pic>
      <p:sp>
        <p:nvSpPr>
          <p:cNvPr id="2000" name="Google Shape;2000;p162"/>
          <p:cNvSpPr txBox="1">
            <a:spLocks noGrp="1"/>
          </p:cNvSpPr>
          <p:nvPr>
            <p:ph type="subTitle" idx="8"/>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001" name="Google Shape;2001;p162"/>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002" name="Google Shape;2002;p162"/>
          <p:cNvSpPr txBox="1">
            <a:spLocks noGrp="1"/>
          </p:cNvSpPr>
          <p:nvPr>
            <p:ph type="subTitle" idx="9"/>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2003"/>
        <p:cNvGrpSpPr/>
        <p:nvPr/>
      </p:nvGrpSpPr>
      <p:grpSpPr>
        <a:xfrm>
          <a:off x="0" y="0"/>
          <a:ext cx="0" cy="0"/>
          <a:chOff x="0" y="0"/>
          <a:chExt cx="0" cy="0"/>
        </a:xfrm>
      </p:grpSpPr>
      <p:cxnSp>
        <p:nvCxnSpPr>
          <p:cNvPr id="2004" name="Google Shape;2004;p16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005" name="Google Shape;2005;p163"/>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006" name="Google Shape;2006;p16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07" name="Google Shape;2007;p16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008" name="Google Shape;2008;p163"/>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009" name="Google Shape;2009;p163"/>
          <p:cNvCxnSpPr/>
          <p:nvPr/>
        </p:nvCxnSpPr>
        <p:spPr>
          <a:xfrm>
            <a:off x="609875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2010" name="Google Shape;2010;p163"/>
          <p:cNvSpPr txBox="1">
            <a:spLocks noGrp="1"/>
          </p:cNvSpPr>
          <p:nvPr>
            <p:ph type="subTitle" idx="2"/>
          </p:nvPr>
        </p:nvSpPr>
        <p:spPr>
          <a:xfrm>
            <a:off x="1343092"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2011" name="Google Shape;2011;p163"/>
          <p:cNvSpPr txBox="1">
            <a:spLocks noGrp="1"/>
          </p:cNvSpPr>
          <p:nvPr>
            <p:ph type="subTitle" idx="3"/>
          </p:nvPr>
        </p:nvSpPr>
        <p:spPr>
          <a:xfrm>
            <a:off x="1343092"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2012" name="Google Shape;2012;p163"/>
          <p:cNvSpPr txBox="1">
            <a:spLocks noGrp="1"/>
          </p:cNvSpPr>
          <p:nvPr>
            <p:ph type="subTitle" idx="4"/>
          </p:nvPr>
        </p:nvSpPr>
        <p:spPr>
          <a:xfrm>
            <a:off x="6529164"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2013" name="Google Shape;2013;p163"/>
          <p:cNvSpPr txBox="1">
            <a:spLocks noGrp="1"/>
          </p:cNvSpPr>
          <p:nvPr>
            <p:ph type="subTitle" idx="5"/>
          </p:nvPr>
        </p:nvSpPr>
        <p:spPr>
          <a:xfrm>
            <a:off x="6529164"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2014" name="Google Shape;2014;p163"/>
          <p:cNvPicPr preferRelativeResize="0"/>
          <p:nvPr/>
        </p:nvPicPr>
        <p:blipFill rotWithShape="1">
          <a:blip r:embed="rId3">
            <a:alphaModFix/>
          </a:blip>
          <a:srcRect/>
          <a:stretch/>
        </p:blipFill>
        <p:spPr>
          <a:xfrm>
            <a:off x="1227052" y="2044890"/>
            <a:ext cx="731682" cy="731666"/>
          </a:xfrm>
          <a:prstGeom prst="rect">
            <a:avLst/>
          </a:prstGeom>
          <a:noFill/>
          <a:ln>
            <a:noFill/>
          </a:ln>
        </p:spPr>
      </p:pic>
      <p:pic>
        <p:nvPicPr>
          <p:cNvPr id="2015" name="Google Shape;2015;p163"/>
          <p:cNvPicPr preferRelativeResize="0"/>
          <p:nvPr/>
        </p:nvPicPr>
        <p:blipFill rotWithShape="1">
          <a:blip r:embed="rId3">
            <a:alphaModFix/>
          </a:blip>
          <a:srcRect/>
          <a:stretch/>
        </p:blipFill>
        <p:spPr>
          <a:xfrm>
            <a:off x="6413124" y="2044890"/>
            <a:ext cx="731682" cy="731666"/>
          </a:xfrm>
          <a:prstGeom prst="rect">
            <a:avLst/>
          </a:prstGeom>
          <a:noFill/>
          <a:ln>
            <a:noFill/>
          </a:ln>
        </p:spPr>
      </p:pic>
      <p:sp>
        <p:nvSpPr>
          <p:cNvPr id="2016" name="Google Shape;2016;p163"/>
          <p:cNvSpPr txBox="1">
            <a:spLocks noGrp="1"/>
          </p:cNvSpPr>
          <p:nvPr>
            <p:ph type="subTitle" idx="6"/>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017" name="Google Shape;2017;p163"/>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018" name="Google Shape;2018;p163"/>
          <p:cNvSpPr txBox="1">
            <a:spLocks noGrp="1"/>
          </p:cNvSpPr>
          <p:nvPr>
            <p:ph type="subTitle" idx="7"/>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large quote white">
  <p:cSld name="CUSTOM_3">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a:endParaRPr/>
          </a:p>
        </p:txBody>
      </p:sp>
      <p:cxnSp>
        <p:nvCxnSpPr>
          <p:cNvPr id="138" name="Google Shape;138;p18"/>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39" name="Google Shape;139;p1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EBEBEB"/>
                </a:solidFill>
                <a:latin typeface="Overpass SemiBold"/>
                <a:ea typeface="Overpass SemiBold"/>
                <a:cs typeface="Overpass SemiBold"/>
                <a:sym typeface="Overpass SemiBold"/>
              </a:defRPr>
            </a:lvl1pPr>
            <a:lvl2pPr lvl="1" algn="ctr" rtl="0">
              <a:buNone/>
              <a:defRPr sz="800">
                <a:solidFill>
                  <a:srgbClr val="EBEBEB"/>
                </a:solidFill>
                <a:latin typeface="Overpass SemiBold"/>
                <a:ea typeface="Overpass SemiBold"/>
                <a:cs typeface="Overpass SemiBold"/>
                <a:sym typeface="Overpass SemiBold"/>
              </a:defRPr>
            </a:lvl2pPr>
            <a:lvl3pPr lvl="2" algn="ctr" rtl="0">
              <a:buNone/>
              <a:defRPr sz="800">
                <a:solidFill>
                  <a:srgbClr val="EBEBEB"/>
                </a:solidFill>
                <a:latin typeface="Overpass SemiBold"/>
                <a:ea typeface="Overpass SemiBold"/>
                <a:cs typeface="Overpass SemiBold"/>
                <a:sym typeface="Overpass SemiBold"/>
              </a:defRPr>
            </a:lvl3pPr>
            <a:lvl4pPr lvl="3" algn="ctr" rtl="0">
              <a:buNone/>
              <a:defRPr sz="800">
                <a:solidFill>
                  <a:srgbClr val="EBEBEB"/>
                </a:solidFill>
                <a:latin typeface="Overpass SemiBold"/>
                <a:ea typeface="Overpass SemiBold"/>
                <a:cs typeface="Overpass SemiBold"/>
                <a:sym typeface="Overpass SemiBold"/>
              </a:defRPr>
            </a:lvl4pPr>
            <a:lvl5pPr lvl="4" algn="ctr" rtl="0">
              <a:buNone/>
              <a:defRPr sz="800">
                <a:solidFill>
                  <a:srgbClr val="EBEBEB"/>
                </a:solidFill>
                <a:latin typeface="Overpass SemiBold"/>
                <a:ea typeface="Overpass SemiBold"/>
                <a:cs typeface="Overpass SemiBold"/>
                <a:sym typeface="Overpass SemiBold"/>
              </a:defRPr>
            </a:lvl5pPr>
            <a:lvl6pPr lvl="5" algn="ctr" rtl="0">
              <a:buNone/>
              <a:defRPr sz="800">
                <a:solidFill>
                  <a:srgbClr val="EBEBEB"/>
                </a:solidFill>
                <a:latin typeface="Overpass SemiBold"/>
                <a:ea typeface="Overpass SemiBold"/>
                <a:cs typeface="Overpass SemiBold"/>
                <a:sym typeface="Overpass SemiBold"/>
              </a:defRPr>
            </a:lvl6pPr>
            <a:lvl7pPr lvl="6" algn="ctr" rtl="0">
              <a:buNone/>
              <a:defRPr sz="800">
                <a:solidFill>
                  <a:srgbClr val="EBEBEB"/>
                </a:solidFill>
                <a:latin typeface="Overpass SemiBold"/>
                <a:ea typeface="Overpass SemiBold"/>
                <a:cs typeface="Overpass SemiBold"/>
                <a:sym typeface="Overpass SemiBold"/>
              </a:defRPr>
            </a:lvl7pPr>
            <a:lvl8pPr lvl="7" algn="ctr" rtl="0">
              <a:buNone/>
              <a:defRPr sz="800">
                <a:solidFill>
                  <a:srgbClr val="EBEBEB"/>
                </a:solidFill>
                <a:latin typeface="Overpass SemiBold"/>
                <a:ea typeface="Overpass SemiBold"/>
                <a:cs typeface="Overpass SemiBold"/>
                <a:sym typeface="Overpass SemiBold"/>
              </a:defRPr>
            </a:lvl8pPr>
            <a:lvl9pPr lvl="8" algn="ctr" rtl="0">
              <a:buNone/>
              <a:defRPr sz="800">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40" name="Google Shape;140;p18"/>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141" name="Google Shape;141;p18"/>
          <p:cNvPicPr preferRelativeResize="0"/>
          <p:nvPr/>
        </p:nvPicPr>
        <p:blipFill rotWithShape="1">
          <a:blip r:embed="rId3">
            <a:alphaModFix/>
          </a:blip>
          <a:srcRect t="327" b="317"/>
          <a:stretch/>
        </p:blipFill>
        <p:spPr>
          <a:xfrm>
            <a:off x="10711016" y="6313250"/>
            <a:ext cx="975803" cy="228110"/>
          </a:xfrm>
          <a:prstGeom prst="rect">
            <a:avLst/>
          </a:prstGeom>
          <a:noFill/>
          <a:ln>
            <a:noFill/>
          </a:ln>
        </p:spPr>
      </p:pic>
      <p:sp>
        <p:nvSpPr>
          <p:cNvPr id="142" name="Google Shape;142;p18"/>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143" name="Google Shape;143;p18"/>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2019"/>
        <p:cNvGrpSpPr/>
        <p:nvPr/>
      </p:nvGrpSpPr>
      <p:grpSpPr>
        <a:xfrm>
          <a:off x="0" y="0"/>
          <a:ext cx="0" cy="0"/>
          <a:chOff x="0" y="0"/>
          <a:chExt cx="0" cy="0"/>
        </a:xfrm>
      </p:grpSpPr>
      <p:sp>
        <p:nvSpPr>
          <p:cNvPr id="2020" name="Google Shape;2020;p164"/>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2021" name="Google Shape;2021;p16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022" name="Google Shape;2022;p164"/>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023" name="Google Shape;2023;p16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24" name="Google Shape;2024;p16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025" name="Google Shape;2025;p164"/>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026" name="Google Shape;2026;p164"/>
          <p:cNvSpPr txBox="1">
            <a:spLocks noGrp="1"/>
          </p:cNvSpPr>
          <p:nvPr>
            <p:ph type="title"/>
          </p:nvPr>
        </p:nvSpPr>
        <p:spPr>
          <a:xfrm>
            <a:off x="4465440" y="1455375"/>
            <a:ext cx="6724500" cy="320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
        <p:nvSpPr>
          <p:cNvPr id="2027" name="Google Shape;2027;p164"/>
          <p:cNvSpPr txBox="1">
            <a:spLocks noGrp="1"/>
          </p:cNvSpPr>
          <p:nvPr>
            <p:ph type="subTitle" idx="3"/>
          </p:nvPr>
        </p:nvSpPr>
        <p:spPr>
          <a:xfrm>
            <a:off x="4465490" y="5036725"/>
            <a:ext cx="4097700" cy="426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a:endParaRPr/>
          </a:p>
        </p:txBody>
      </p:sp>
      <p:pic>
        <p:nvPicPr>
          <p:cNvPr id="2028" name="Google Shape;2028;p164"/>
          <p:cNvPicPr preferRelativeResize="0"/>
          <p:nvPr/>
        </p:nvPicPr>
        <p:blipFill rotWithShape="1">
          <a:blip r:embed="rId3">
            <a:alphaModFix/>
          </a:blip>
          <a:srcRect/>
          <a:stretch/>
        </p:blipFill>
        <p:spPr>
          <a:xfrm>
            <a:off x="3419366" y="1298452"/>
            <a:ext cx="731682" cy="731666"/>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2029"/>
        <p:cNvGrpSpPr/>
        <p:nvPr/>
      </p:nvGrpSpPr>
      <p:grpSpPr>
        <a:xfrm>
          <a:off x="0" y="0"/>
          <a:ext cx="0" cy="0"/>
          <a:chOff x="0" y="0"/>
          <a:chExt cx="0" cy="0"/>
        </a:xfrm>
      </p:grpSpPr>
      <p:cxnSp>
        <p:nvCxnSpPr>
          <p:cNvPr id="2030" name="Google Shape;2030;p16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031" name="Google Shape;2031;p16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032" name="Google Shape;2032;p16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33" name="Google Shape;2033;p16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034" name="Google Shape;2034;p165"/>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035" name="Google Shape;2035;p165"/>
          <p:cNvSpPr txBox="1">
            <a:spLocks noGrp="1"/>
          </p:cNvSpPr>
          <p:nvPr>
            <p:ph type="subTitle" idx="2"/>
          </p:nvPr>
        </p:nvSpPr>
        <p:spPr>
          <a:xfrm>
            <a:off x="6854919"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2036" name="Google Shape;2036;p165"/>
          <p:cNvSpPr txBox="1">
            <a:spLocks noGrp="1"/>
          </p:cNvSpPr>
          <p:nvPr>
            <p:ph type="subTitle" idx="3"/>
          </p:nvPr>
        </p:nvSpPr>
        <p:spPr>
          <a:xfrm>
            <a:off x="6854912"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37" name="Google Shape;2037;p165"/>
          <p:cNvSpPr txBox="1">
            <a:spLocks noGrp="1"/>
          </p:cNvSpPr>
          <p:nvPr>
            <p:ph type="subTitle" idx="4"/>
          </p:nvPr>
        </p:nvSpPr>
        <p:spPr>
          <a:xfrm>
            <a:off x="6854919"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2038" name="Google Shape;2038;p165"/>
          <p:cNvSpPr txBox="1">
            <a:spLocks noGrp="1"/>
          </p:cNvSpPr>
          <p:nvPr>
            <p:ph type="subTitle" idx="5"/>
          </p:nvPr>
        </p:nvSpPr>
        <p:spPr>
          <a:xfrm>
            <a:off x="6854912"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39" name="Google Shape;2039;p165"/>
          <p:cNvSpPr txBox="1">
            <a:spLocks noGrp="1"/>
          </p:cNvSpPr>
          <p:nvPr>
            <p:ph type="subTitle" idx="6"/>
          </p:nvPr>
        </p:nvSpPr>
        <p:spPr>
          <a:xfrm>
            <a:off x="2084574"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2040" name="Google Shape;2040;p165"/>
          <p:cNvSpPr txBox="1">
            <a:spLocks noGrp="1"/>
          </p:cNvSpPr>
          <p:nvPr>
            <p:ph type="subTitle" idx="7"/>
          </p:nvPr>
        </p:nvSpPr>
        <p:spPr>
          <a:xfrm>
            <a:off x="2084549"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41" name="Google Shape;2041;p165"/>
          <p:cNvSpPr txBox="1">
            <a:spLocks noGrp="1"/>
          </p:cNvSpPr>
          <p:nvPr>
            <p:ph type="subTitle" idx="8"/>
          </p:nvPr>
        </p:nvSpPr>
        <p:spPr>
          <a:xfrm>
            <a:off x="2084574"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2042" name="Google Shape;2042;p165"/>
          <p:cNvSpPr txBox="1">
            <a:spLocks noGrp="1"/>
          </p:cNvSpPr>
          <p:nvPr>
            <p:ph type="subTitle" idx="9"/>
          </p:nvPr>
        </p:nvSpPr>
        <p:spPr>
          <a:xfrm>
            <a:off x="2084549"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43" name="Google Shape;2043;p165"/>
          <p:cNvSpPr txBox="1">
            <a:spLocks noGrp="1"/>
          </p:cNvSpPr>
          <p:nvPr>
            <p:ph type="subTitle" idx="1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044" name="Google Shape;2044;p165"/>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045" name="Google Shape;2045;p165"/>
          <p:cNvSpPr txBox="1">
            <a:spLocks noGrp="1"/>
          </p:cNvSpPr>
          <p:nvPr>
            <p:ph type="subTitle" idx="1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2046"/>
        <p:cNvGrpSpPr/>
        <p:nvPr/>
      </p:nvGrpSpPr>
      <p:grpSpPr>
        <a:xfrm>
          <a:off x="0" y="0"/>
          <a:ext cx="0" cy="0"/>
          <a:chOff x="0" y="0"/>
          <a:chExt cx="0" cy="0"/>
        </a:xfrm>
      </p:grpSpPr>
      <p:cxnSp>
        <p:nvCxnSpPr>
          <p:cNvPr id="2047" name="Google Shape;2047;p16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048" name="Google Shape;2048;p16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049" name="Google Shape;2049;p16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50" name="Google Shape;2050;p16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051" name="Google Shape;2051;p166"/>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052" name="Google Shape;2052;p166"/>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2053" name="Google Shape;2053;p166"/>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2054" name="Google Shape;2054;p166"/>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2055" name="Google Shape;2055;p166"/>
          <p:cNvSpPr txBox="1">
            <a:spLocks noGrp="1"/>
          </p:cNvSpPr>
          <p:nvPr>
            <p:ph type="subTitle" idx="2"/>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2056" name="Google Shape;2056;p166"/>
          <p:cNvSpPr txBox="1">
            <a:spLocks noGrp="1"/>
          </p:cNvSpPr>
          <p:nvPr>
            <p:ph type="subTitle" idx="3"/>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57" name="Google Shape;2057;p166"/>
          <p:cNvSpPr txBox="1">
            <a:spLocks noGrp="1"/>
          </p:cNvSpPr>
          <p:nvPr>
            <p:ph type="subTitle" idx="4"/>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2058" name="Google Shape;2058;p166"/>
          <p:cNvSpPr txBox="1">
            <a:spLocks noGrp="1"/>
          </p:cNvSpPr>
          <p:nvPr>
            <p:ph type="subTitle" idx="5"/>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59" name="Google Shape;2059;p166"/>
          <p:cNvSpPr txBox="1">
            <a:spLocks noGrp="1"/>
          </p:cNvSpPr>
          <p:nvPr>
            <p:ph type="subTitle" idx="6"/>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2060" name="Google Shape;2060;p166"/>
          <p:cNvSpPr txBox="1">
            <a:spLocks noGrp="1"/>
          </p:cNvSpPr>
          <p:nvPr>
            <p:ph type="subTitle" idx="7"/>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61" name="Google Shape;2061;p166"/>
          <p:cNvSpPr txBox="1">
            <a:spLocks noGrp="1"/>
          </p:cNvSpPr>
          <p:nvPr>
            <p:ph type="subTitle" idx="8"/>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2062" name="Google Shape;2062;p166"/>
          <p:cNvSpPr txBox="1">
            <a:spLocks noGrp="1"/>
          </p:cNvSpPr>
          <p:nvPr>
            <p:ph type="subTitle" idx="9"/>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63" name="Google Shape;2063;p166"/>
          <p:cNvSpPr txBox="1">
            <a:spLocks noGrp="1"/>
          </p:cNvSpPr>
          <p:nvPr>
            <p:ph type="subTitle" idx="1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064" name="Google Shape;2064;p166"/>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065" name="Google Shape;2065;p166"/>
          <p:cNvSpPr txBox="1">
            <a:spLocks noGrp="1"/>
          </p:cNvSpPr>
          <p:nvPr>
            <p:ph type="subTitle" idx="1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2066"/>
        <p:cNvGrpSpPr/>
        <p:nvPr/>
      </p:nvGrpSpPr>
      <p:grpSpPr>
        <a:xfrm>
          <a:off x="0" y="0"/>
          <a:ext cx="0" cy="0"/>
          <a:chOff x="0" y="0"/>
          <a:chExt cx="0" cy="0"/>
        </a:xfrm>
      </p:grpSpPr>
      <p:sp>
        <p:nvSpPr>
          <p:cNvPr id="2067" name="Google Shape;2067;p167"/>
          <p:cNvSpPr txBox="1">
            <a:spLocks noGrp="1"/>
          </p:cNvSpPr>
          <p:nvPr>
            <p:ph type="subTitle" idx="1"/>
          </p:nvPr>
        </p:nvSpPr>
        <p:spPr>
          <a:xfrm>
            <a:off x="885028" y="3358700"/>
            <a:ext cx="3291900" cy="19806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a:endParaRPr/>
          </a:p>
        </p:txBody>
      </p:sp>
      <p:sp>
        <p:nvSpPr>
          <p:cNvPr id="2068" name="Google Shape;2068;p167"/>
          <p:cNvSpPr txBox="1">
            <a:spLocks noGrp="1"/>
          </p:cNvSpPr>
          <p:nvPr>
            <p:ph type="title"/>
          </p:nvPr>
        </p:nvSpPr>
        <p:spPr>
          <a:xfrm>
            <a:off x="885028" y="1240700"/>
            <a:ext cx="4114800" cy="19806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a:endParaRPr/>
          </a:p>
        </p:txBody>
      </p:sp>
      <p:sp>
        <p:nvSpPr>
          <p:cNvPr id="2069" name="Google Shape;2069;p167"/>
          <p:cNvSpPr txBox="1">
            <a:spLocks noGrp="1"/>
          </p:cNvSpPr>
          <p:nvPr>
            <p:ph type="subTitle" idx="2"/>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2070" name="Google Shape;2070;p16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071" name="Google Shape;2071;p16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072" name="Google Shape;2072;p16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73" name="Google Shape;2073;p16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074" name="Google Shape;2074;p167"/>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075" name="Google Shape;2075;p167"/>
          <p:cNvSpPr txBox="1">
            <a:spLocks noGrp="1"/>
          </p:cNvSpPr>
          <p:nvPr>
            <p:ph type="subTitle" idx="4"/>
          </p:nvPr>
        </p:nvSpPr>
        <p:spPr>
          <a:xfrm>
            <a:off x="6857181" y="164405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2076" name="Google Shape;2076;p167"/>
          <p:cNvSpPr txBox="1">
            <a:spLocks noGrp="1"/>
          </p:cNvSpPr>
          <p:nvPr>
            <p:ph type="subTitle" idx="5"/>
          </p:nvPr>
        </p:nvSpPr>
        <p:spPr>
          <a:xfrm>
            <a:off x="6857181" y="124070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77" name="Google Shape;2077;p167"/>
          <p:cNvSpPr txBox="1">
            <a:spLocks noGrp="1"/>
          </p:cNvSpPr>
          <p:nvPr>
            <p:ph type="subTitle" idx="6"/>
          </p:nvPr>
        </p:nvSpPr>
        <p:spPr>
          <a:xfrm>
            <a:off x="6857181" y="3164125"/>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2078" name="Google Shape;2078;p167"/>
          <p:cNvSpPr txBox="1">
            <a:spLocks noGrp="1"/>
          </p:cNvSpPr>
          <p:nvPr>
            <p:ph type="subTitle" idx="7"/>
          </p:nvPr>
        </p:nvSpPr>
        <p:spPr>
          <a:xfrm>
            <a:off x="6857181" y="2760775"/>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79" name="Google Shape;2079;p167"/>
          <p:cNvSpPr txBox="1">
            <a:spLocks noGrp="1"/>
          </p:cNvSpPr>
          <p:nvPr>
            <p:ph type="subTitle" idx="8"/>
          </p:nvPr>
        </p:nvSpPr>
        <p:spPr>
          <a:xfrm>
            <a:off x="6857181" y="468420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2080" name="Google Shape;2080;p167"/>
          <p:cNvSpPr txBox="1">
            <a:spLocks noGrp="1"/>
          </p:cNvSpPr>
          <p:nvPr>
            <p:ph type="subTitle" idx="9"/>
          </p:nvPr>
        </p:nvSpPr>
        <p:spPr>
          <a:xfrm>
            <a:off x="6857181" y="428085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2081"/>
        <p:cNvGrpSpPr/>
        <p:nvPr/>
      </p:nvGrpSpPr>
      <p:grpSpPr>
        <a:xfrm>
          <a:off x="0" y="0"/>
          <a:ext cx="0" cy="0"/>
          <a:chOff x="0" y="0"/>
          <a:chExt cx="0" cy="0"/>
        </a:xfrm>
      </p:grpSpPr>
      <p:cxnSp>
        <p:nvCxnSpPr>
          <p:cNvPr id="2082" name="Google Shape;2082;p16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083" name="Google Shape;2083;p16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084" name="Google Shape;2084;p16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85" name="Google Shape;2085;p16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086" name="Google Shape;2086;p168"/>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087" name="Google Shape;2087;p168"/>
          <p:cNvCxnSpPr/>
          <p:nvPr/>
        </p:nvCxnSpPr>
        <p:spPr>
          <a:xfrm>
            <a:off x="4306044"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2088" name="Google Shape;2088;p168"/>
          <p:cNvCxnSpPr/>
          <p:nvPr/>
        </p:nvCxnSpPr>
        <p:spPr>
          <a:xfrm>
            <a:off x="7885656"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2089" name="Google Shape;2089;p168"/>
          <p:cNvSpPr txBox="1">
            <a:spLocks noGrp="1"/>
          </p:cNvSpPr>
          <p:nvPr>
            <p:ph type="subTitle" idx="2"/>
          </p:nvPr>
        </p:nvSpPr>
        <p:spPr>
          <a:xfrm>
            <a:off x="4468190"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90" name="Google Shape;2090;p168"/>
          <p:cNvSpPr txBox="1">
            <a:spLocks noGrp="1"/>
          </p:cNvSpPr>
          <p:nvPr>
            <p:ph type="subTitle" idx="3"/>
          </p:nvPr>
        </p:nvSpPr>
        <p:spPr>
          <a:xfrm>
            <a:off x="4468290"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2091" name="Google Shape;2091;p168"/>
          <p:cNvSpPr txBox="1">
            <a:spLocks noGrp="1"/>
          </p:cNvSpPr>
          <p:nvPr>
            <p:ph type="subTitle" idx="4"/>
          </p:nvPr>
        </p:nvSpPr>
        <p:spPr>
          <a:xfrm>
            <a:off x="8047802"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92" name="Google Shape;2092;p168"/>
          <p:cNvSpPr txBox="1">
            <a:spLocks noGrp="1"/>
          </p:cNvSpPr>
          <p:nvPr>
            <p:ph type="subTitle" idx="5"/>
          </p:nvPr>
        </p:nvSpPr>
        <p:spPr>
          <a:xfrm>
            <a:off x="8047902"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2093" name="Google Shape;2093;p168"/>
          <p:cNvSpPr txBox="1">
            <a:spLocks noGrp="1"/>
          </p:cNvSpPr>
          <p:nvPr>
            <p:ph type="subTitle" idx="6"/>
          </p:nvPr>
        </p:nvSpPr>
        <p:spPr>
          <a:xfrm>
            <a:off x="888578"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2094" name="Google Shape;2094;p168"/>
          <p:cNvSpPr txBox="1">
            <a:spLocks noGrp="1"/>
          </p:cNvSpPr>
          <p:nvPr>
            <p:ph type="subTitle" idx="7"/>
          </p:nvPr>
        </p:nvSpPr>
        <p:spPr>
          <a:xfrm>
            <a:off x="888678"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2095" name="Google Shape;2095;p168"/>
          <p:cNvSpPr txBox="1">
            <a:spLocks noGrp="1"/>
          </p:cNvSpPr>
          <p:nvPr>
            <p:ph type="subTitle" idx="8"/>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096" name="Google Shape;2096;p168"/>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097" name="Google Shape;2097;p168"/>
          <p:cNvSpPr txBox="1">
            <a:spLocks noGrp="1"/>
          </p:cNvSpPr>
          <p:nvPr>
            <p:ph type="subTitle" idx="9"/>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2098"/>
        <p:cNvGrpSpPr/>
        <p:nvPr/>
      </p:nvGrpSpPr>
      <p:grpSpPr>
        <a:xfrm>
          <a:off x="0" y="0"/>
          <a:ext cx="0" cy="0"/>
          <a:chOff x="0" y="0"/>
          <a:chExt cx="0" cy="0"/>
        </a:xfrm>
      </p:grpSpPr>
      <p:cxnSp>
        <p:nvCxnSpPr>
          <p:cNvPr id="2099" name="Google Shape;2099;p16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100" name="Google Shape;2100;p169"/>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101" name="Google Shape;2101;p16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02" name="Google Shape;2102;p16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103" name="Google Shape;2103;p169"/>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104" name="Google Shape;2104;p169"/>
          <p:cNvSpPr txBox="1">
            <a:spLocks noGrp="1"/>
          </p:cNvSpPr>
          <p:nvPr>
            <p:ph type="subTitle" idx="2"/>
          </p:nvPr>
        </p:nvSpPr>
        <p:spPr>
          <a:xfrm>
            <a:off x="5661936" y="2539250"/>
            <a:ext cx="5486400" cy="3168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a:endParaRPr/>
          </a:p>
        </p:txBody>
      </p:sp>
      <p:sp>
        <p:nvSpPr>
          <p:cNvPr id="2105" name="Google Shape;2105;p169"/>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106" name="Google Shape;2106;p169"/>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107" name="Google Shape;2107;p169"/>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2108"/>
        <p:cNvGrpSpPr/>
        <p:nvPr/>
      </p:nvGrpSpPr>
      <p:grpSpPr>
        <a:xfrm>
          <a:off x="0" y="0"/>
          <a:ext cx="0" cy="0"/>
          <a:chOff x="0" y="0"/>
          <a:chExt cx="0" cy="0"/>
        </a:xfrm>
      </p:grpSpPr>
      <p:cxnSp>
        <p:nvCxnSpPr>
          <p:cNvPr id="2109" name="Google Shape;2109;p17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110" name="Google Shape;2110;p170"/>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111" name="Google Shape;2111;p17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12" name="Google Shape;2112;p17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113" name="Google Shape;2113;p170"/>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114" name="Google Shape;2114;p170"/>
          <p:cNvSpPr txBox="1">
            <a:spLocks noGrp="1"/>
          </p:cNvSpPr>
          <p:nvPr>
            <p:ph type="subTitle" idx="2"/>
          </p:nvPr>
        </p:nvSpPr>
        <p:spPr>
          <a:xfrm>
            <a:off x="2087799" y="2416425"/>
            <a:ext cx="8044500" cy="13041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a:endParaRPr/>
          </a:p>
        </p:txBody>
      </p:sp>
      <p:sp>
        <p:nvSpPr>
          <p:cNvPr id="2115" name="Google Shape;2115;p170"/>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116" name="Google Shape;2116;p170"/>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117" name="Google Shape;2117;p170"/>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2118"/>
        <p:cNvGrpSpPr/>
        <p:nvPr/>
      </p:nvGrpSpPr>
      <p:grpSpPr>
        <a:xfrm>
          <a:off x="0" y="0"/>
          <a:ext cx="0" cy="0"/>
          <a:chOff x="0" y="0"/>
          <a:chExt cx="0" cy="0"/>
        </a:xfrm>
      </p:grpSpPr>
      <p:sp>
        <p:nvSpPr>
          <p:cNvPr id="2119" name="Google Shape;2119;p171"/>
          <p:cNvSpPr txBox="1">
            <a:spLocks noGrp="1"/>
          </p:cNvSpPr>
          <p:nvPr>
            <p:ph type="title"/>
          </p:nvPr>
        </p:nvSpPr>
        <p:spPr>
          <a:xfrm>
            <a:off x="3280294" y="1653075"/>
            <a:ext cx="7430700" cy="3931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a:endParaRPr/>
          </a:p>
        </p:txBody>
      </p:sp>
      <p:sp>
        <p:nvSpPr>
          <p:cNvPr id="2120" name="Google Shape;2120;p17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2121" name="Google Shape;2121;p17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122" name="Google Shape;2122;p17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123" name="Google Shape;2123;p17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24" name="Google Shape;2124;p17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125" name="Google Shape;2125;p171"/>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2126"/>
        <p:cNvGrpSpPr/>
        <p:nvPr/>
      </p:nvGrpSpPr>
      <p:grpSpPr>
        <a:xfrm>
          <a:off x="0" y="0"/>
          <a:ext cx="0" cy="0"/>
          <a:chOff x="0" y="0"/>
          <a:chExt cx="0" cy="0"/>
        </a:xfrm>
      </p:grpSpPr>
      <p:sp>
        <p:nvSpPr>
          <p:cNvPr id="2127" name="Google Shape;2127;p172"/>
          <p:cNvSpPr txBox="1">
            <a:spLocks noGrp="1"/>
          </p:cNvSpPr>
          <p:nvPr>
            <p:ph type="body" idx="1"/>
          </p:nvPr>
        </p:nvSpPr>
        <p:spPr>
          <a:xfrm>
            <a:off x="8669687"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Clr>
                <a:srgbClr val="FFFFFF"/>
              </a:buClr>
              <a:buSzPts val="1800"/>
              <a:buChar char="▸"/>
              <a:defRPr>
                <a:solidFill>
                  <a:srgbClr val="FFFFFF"/>
                </a:solidFill>
              </a:defRPr>
            </a:lvl1pPr>
            <a:lvl2pPr marL="914400" lvl="1" indent="-342900" rtl="0">
              <a:lnSpc>
                <a:spcPct val="115000"/>
              </a:lnSpc>
              <a:spcBef>
                <a:spcPts val="2000"/>
              </a:spcBef>
              <a:spcAft>
                <a:spcPts val="0"/>
              </a:spcAft>
              <a:buClr>
                <a:srgbClr val="FFFFFF"/>
              </a:buClr>
              <a:buSzPts val="1800"/>
              <a:buChar char="･"/>
              <a:defRPr>
                <a:solidFill>
                  <a:srgbClr val="FFFFFF"/>
                </a:solidFill>
              </a:defRPr>
            </a:lvl2pPr>
            <a:lvl3pPr marL="1371600" lvl="2" indent="-342900" rtl="0">
              <a:lnSpc>
                <a:spcPct val="115000"/>
              </a:lnSpc>
              <a:spcBef>
                <a:spcPts val="2000"/>
              </a:spcBef>
              <a:spcAft>
                <a:spcPts val="0"/>
              </a:spcAft>
              <a:buClr>
                <a:srgbClr val="FFFFFF"/>
              </a:buClr>
              <a:buSzPts val="1800"/>
              <a:buChar char="･"/>
              <a:defRPr>
                <a:solidFill>
                  <a:srgbClr val="FFFFFF"/>
                </a:solidFill>
              </a:defRPr>
            </a:lvl3pPr>
            <a:lvl4pPr marL="1828800" lvl="3" indent="-342900" rtl="0">
              <a:lnSpc>
                <a:spcPct val="115000"/>
              </a:lnSpc>
              <a:spcBef>
                <a:spcPts val="2000"/>
              </a:spcBef>
              <a:spcAft>
                <a:spcPts val="0"/>
              </a:spcAft>
              <a:buClr>
                <a:srgbClr val="FFFFFF"/>
              </a:buClr>
              <a:buSzPts val="1800"/>
              <a:buChar char="･"/>
              <a:defRPr>
                <a:solidFill>
                  <a:srgbClr val="FFFFFF"/>
                </a:solidFill>
              </a:defRPr>
            </a:lvl4pPr>
            <a:lvl5pPr marL="2286000" lvl="4" indent="-342900" rtl="0">
              <a:lnSpc>
                <a:spcPct val="115000"/>
              </a:lnSpc>
              <a:spcBef>
                <a:spcPts val="2000"/>
              </a:spcBef>
              <a:spcAft>
                <a:spcPts val="0"/>
              </a:spcAft>
              <a:buClr>
                <a:srgbClr val="FFFFFF"/>
              </a:buClr>
              <a:buSzPts val="1800"/>
              <a:buChar char="･"/>
              <a:defRPr>
                <a:solidFill>
                  <a:srgbClr val="FFFFFF"/>
                </a:solidFill>
              </a:defRPr>
            </a:lvl5pPr>
            <a:lvl6pPr marL="2743200" lvl="5" indent="-342900" rtl="0">
              <a:lnSpc>
                <a:spcPct val="115000"/>
              </a:lnSpc>
              <a:spcBef>
                <a:spcPts val="2000"/>
              </a:spcBef>
              <a:spcAft>
                <a:spcPts val="0"/>
              </a:spcAft>
              <a:buClr>
                <a:srgbClr val="FFFFFF"/>
              </a:buClr>
              <a:buSzPts val="1800"/>
              <a:buChar char="･"/>
              <a:defRPr>
                <a:solidFill>
                  <a:srgbClr val="FFFFFF"/>
                </a:solidFill>
              </a:defRPr>
            </a:lvl6pPr>
            <a:lvl7pPr marL="3200400" lvl="6" indent="-342900" rtl="0">
              <a:lnSpc>
                <a:spcPct val="115000"/>
              </a:lnSpc>
              <a:spcBef>
                <a:spcPts val="2000"/>
              </a:spcBef>
              <a:spcAft>
                <a:spcPts val="0"/>
              </a:spcAft>
              <a:buClr>
                <a:srgbClr val="FFFFFF"/>
              </a:buClr>
              <a:buSzPts val="1800"/>
              <a:buChar char="･"/>
              <a:defRPr>
                <a:solidFill>
                  <a:srgbClr val="FFFFFF"/>
                </a:solidFill>
              </a:defRPr>
            </a:lvl7pPr>
            <a:lvl8pPr marL="3657600" lvl="7" indent="-342900" rtl="0">
              <a:lnSpc>
                <a:spcPct val="115000"/>
              </a:lnSpc>
              <a:spcBef>
                <a:spcPts val="2000"/>
              </a:spcBef>
              <a:spcAft>
                <a:spcPts val="0"/>
              </a:spcAft>
              <a:buClr>
                <a:srgbClr val="FFFFFF"/>
              </a:buClr>
              <a:buSzPts val="1800"/>
              <a:buChar char="･"/>
              <a:defRPr>
                <a:solidFill>
                  <a:srgbClr val="FFFFFF"/>
                </a:solidFill>
              </a:defRPr>
            </a:lvl8pPr>
            <a:lvl9pPr marL="4114800" lvl="8" indent="-342900" rtl="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2128" name="Google Shape;2128;p172"/>
          <p:cNvSpPr txBox="1">
            <a:spLocks noGrp="1"/>
          </p:cNvSpPr>
          <p:nvPr>
            <p:ph type="body" idx="2"/>
          </p:nvPr>
        </p:nvSpPr>
        <p:spPr>
          <a:xfrm>
            <a:off x="570856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Clr>
                <a:srgbClr val="FFFFFF"/>
              </a:buClr>
              <a:buSzPts val="1800"/>
              <a:buChar char="▸"/>
              <a:defRPr>
                <a:solidFill>
                  <a:srgbClr val="FFFFFF"/>
                </a:solidFill>
              </a:defRPr>
            </a:lvl1pPr>
            <a:lvl2pPr marL="914400" lvl="1" indent="-342900" rtl="0">
              <a:lnSpc>
                <a:spcPct val="115000"/>
              </a:lnSpc>
              <a:spcBef>
                <a:spcPts val="2000"/>
              </a:spcBef>
              <a:spcAft>
                <a:spcPts val="0"/>
              </a:spcAft>
              <a:buClr>
                <a:srgbClr val="FFFFFF"/>
              </a:buClr>
              <a:buSzPts val="1800"/>
              <a:buChar char="･"/>
              <a:defRPr>
                <a:solidFill>
                  <a:srgbClr val="FFFFFF"/>
                </a:solidFill>
              </a:defRPr>
            </a:lvl2pPr>
            <a:lvl3pPr marL="1371600" lvl="2" indent="-342900" rtl="0">
              <a:lnSpc>
                <a:spcPct val="115000"/>
              </a:lnSpc>
              <a:spcBef>
                <a:spcPts val="2000"/>
              </a:spcBef>
              <a:spcAft>
                <a:spcPts val="0"/>
              </a:spcAft>
              <a:buClr>
                <a:srgbClr val="FFFFFF"/>
              </a:buClr>
              <a:buSzPts val="1800"/>
              <a:buChar char="･"/>
              <a:defRPr>
                <a:solidFill>
                  <a:srgbClr val="FFFFFF"/>
                </a:solidFill>
              </a:defRPr>
            </a:lvl3pPr>
            <a:lvl4pPr marL="1828800" lvl="3" indent="-342900" rtl="0">
              <a:lnSpc>
                <a:spcPct val="115000"/>
              </a:lnSpc>
              <a:spcBef>
                <a:spcPts val="2000"/>
              </a:spcBef>
              <a:spcAft>
                <a:spcPts val="0"/>
              </a:spcAft>
              <a:buClr>
                <a:srgbClr val="FFFFFF"/>
              </a:buClr>
              <a:buSzPts val="1800"/>
              <a:buChar char="･"/>
              <a:defRPr>
                <a:solidFill>
                  <a:srgbClr val="FFFFFF"/>
                </a:solidFill>
              </a:defRPr>
            </a:lvl4pPr>
            <a:lvl5pPr marL="2286000" lvl="4" indent="-342900" rtl="0">
              <a:lnSpc>
                <a:spcPct val="115000"/>
              </a:lnSpc>
              <a:spcBef>
                <a:spcPts val="2000"/>
              </a:spcBef>
              <a:spcAft>
                <a:spcPts val="0"/>
              </a:spcAft>
              <a:buClr>
                <a:srgbClr val="FFFFFF"/>
              </a:buClr>
              <a:buSzPts val="1800"/>
              <a:buChar char="･"/>
              <a:defRPr>
                <a:solidFill>
                  <a:srgbClr val="FFFFFF"/>
                </a:solidFill>
              </a:defRPr>
            </a:lvl5pPr>
            <a:lvl6pPr marL="2743200" lvl="5" indent="-342900" rtl="0">
              <a:lnSpc>
                <a:spcPct val="115000"/>
              </a:lnSpc>
              <a:spcBef>
                <a:spcPts val="2000"/>
              </a:spcBef>
              <a:spcAft>
                <a:spcPts val="0"/>
              </a:spcAft>
              <a:buClr>
                <a:srgbClr val="FFFFFF"/>
              </a:buClr>
              <a:buSzPts val="1800"/>
              <a:buChar char="･"/>
              <a:defRPr>
                <a:solidFill>
                  <a:srgbClr val="FFFFFF"/>
                </a:solidFill>
              </a:defRPr>
            </a:lvl6pPr>
            <a:lvl7pPr marL="3200400" lvl="6" indent="-342900" rtl="0">
              <a:lnSpc>
                <a:spcPct val="115000"/>
              </a:lnSpc>
              <a:spcBef>
                <a:spcPts val="2000"/>
              </a:spcBef>
              <a:spcAft>
                <a:spcPts val="0"/>
              </a:spcAft>
              <a:buClr>
                <a:srgbClr val="FFFFFF"/>
              </a:buClr>
              <a:buSzPts val="1800"/>
              <a:buChar char="･"/>
              <a:defRPr>
                <a:solidFill>
                  <a:srgbClr val="FFFFFF"/>
                </a:solidFill>
              </a:defRPr>
            </a:lvl7pPr>
            <a:lvl8pPr marL="3657600" lvl="7" indent="-342900" rtl="0">
              <a:lnSpc>
                <a:spcPct val="115000"/>
              </a:lnSpc>
              <a:spcBef>
                <a:spcPts val="2000"/>
              </a:spcBef>
              <a:spcAft>
                <a:spcPts val="0"/>
              </a:spcAft>
              <a:buClr>
                <a:srgbClr val="FFFFFF"/>
              </a:buClr>
              <a:buSzPts val="1800"/>
              <a:buChar char="･"/>
              <a:defRPr>
                <a:solidFill>
                  <a:srgbClr val="FFFFFF"/>
                </a:solidFill>
              </a:defRPr>
            </a:lvl8pPr>
            <a:lvl9pPr marL="4114800" lvl="8" indent="-342900" rtl="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2129" name="Google Shape;2129;p172"/>
          <p:cNvSpPr txBox="1">
            <a:spLocks noGrp="1"/>
          </p:cNvSpPr>
          <p:nvPr>
            <p:ph type="title"/>
          </p:nvPr>
        </p:nvSpPr>
        <p:spPr>
          <a:xfrm>
            <a:off x="900253"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2130" name="Google Shape;2130;p17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131" name="Google Shape;2131;p172"/>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cxnSp>
        <p:nvCxnSpPr>
          <p:cNvPr id="2132" name="Google Shape;2132;p172"/>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pic>
        <p:nvPicPr>
          <p:cNvPr id="2133" name="Google Shape;2133;p172"/>
          <p:cNvPicPr preferRelativeResize="0"/>
          <p:nvPr/>
        </p:nvPicPr>
        <p:blipFill>
          <a:blip r:embed="rId2">
            <a:alphaModFix/>
          </a:blip>
          <a:stretch>
            <a:fillRect/>
          </a:stretch>
        </p:blipFill>
        <p:spPr>
          <a:xfrm>
            <a:off x="10711016" y="6312505"/>
            <a:ext cx="975826" cy="229606"/>
          </a:xfrm>
          <a:prstGeom prst="rect">
            <a:avLst/>
          </a:prstGeom>
          <a:noFill/>
          <a:ln>
            <a:noFill/>
          </a:ln>
        </p:spPr>
      </p:pic>
      <p:sp>
        <p:nvSpPr>
          <p:cNvPr id="2134" name="Google Shape;2134;p17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lt1"/>
                </a:solidFill>
                <a:latin typeface="Red Hat Text Medium"/>
                <a:ea typeface="Red Hat Text Medium"/>
                <a:cs typeface="Red Hat Text Medium"/>
                <a:sym typeface="Red Hat Text Medium"/>
              </a:defRPr>
            </a:lvl1pPr>
            <a:lvl2pPr lvl="1" algn="ctr" rtl="0">
              <a:buNone/>
              <a:defRPr sz="800">
                <a:solidFill>
                  <a:schemeClr val="lt1"/>
                </a:solidFill>
                <a:latin typeface="Red Hat Text Medium"/>
                <a:ea typeface="Red Hat Text Medium"/>
                <a:cs typeface="Red Hat Text Medium"/>
                <a:sym typeface="Red Hat Text Medium"/>
              </a:defRPr>
            </a:lvl2pPr>
            <a:lvl3pPr lvl="2" algn="ctr" rtl="0">
              <a:buNone/>
              <a:defRPr sz="800">
                <a:solidFill>
                  <a:schemeClr val="lt1"/>
                </a:solidFill>
                <a:latin typeface="Red Hat Text Medium"/>
                <a:ea typeface="Red Hat Text Medium"/>
                <a:cs typeface="Red Hat Text Medium"/>
                <a:sym typeface="Red Hat Text Medium"/>
              </a:defRPr>
            </a:lvl3pPr>
            <a:lvl4pPr lvl="3" algn="ctr" rtl="0">
              <a:buNone/>
              <a:defRPr sz="800">
                <a:solidFill>
                  <a:schemeClr val="lt1"/>
                </a:solidFill>
                <a:latin typeface="Red Hat Text Medium"/>
                <a:ea typeface="Red Hat Text Medium"/>
                <a:cs typeface="Red Hat Text Medium"/>
                <a:sym typeface="Red Hat Text Medium"/>
              </a:defRPr>
            </a:lvl4pPr>
            <a:lvl5pPr lvl="4" algn="ctr" rtl="0">
              <a:buNone/>
              <a:defRPr sz="800">
                <a:solidFill>
                  <a:schemeClr val="lt1"/>
                </a:solidFill>
                <a:latin typeface="Red Hat Text Medium"/>
                <a:ea typeface="Red Hat Text Medium"/>
                <a:cs typeface="Red Hat Text Medium"/>
                <a:sym typeface="Red Hat Text Medium"/>
              </a:defRPr>
            </a:lvl5pPr>
            <a:lvl6pPr lvl="5" algn="ctr" rtl="0">
              <a:buNone/>
              <a:defRPr sz="800">
                <a:solidFill>
                  <a:schemeClr val="lt1"/>
                </a:solidFill>
                <a:latin typeface="Red Hat Text Medium"/>
                <a:ea typeface="Red Hat Text Medium"/>
                <a:cs typeface="Red Hat Text Medium"/>
                <a:sym typeface="Red Hat Text Medium"/>
              </a:defRPr>
            </a:lvl6pPr>
            <a:lvl7pPr lvl="6" algn="ctr" rtl="0">
              <a:buNone/>
              <a:defRPr sz="800">
                <a:solidFill>
                  <a:schemeClr val="lt1"/>
                </a:solidFill>
                <a:latin typeface="Red Hat Text Medium"/>
                <a:ea typeface="Red Hat Text Medium"/>
                <a:cs typeface="Red Hat Text Medium"/>
                <a:sym typeface="Red Hat Text Medium"/>
              </a:defRPr>
            </a:lvl7pPr>
            <a:lvl8pPr lvl="7" algn="ctr" rtl="0">
              <a:buNone/>
              <a:defRPr sz="800">
                <a:solidFill>
                  <a:schemeClr val="lt1"/>
                </a:solidFill>
                <a:latin typeface="Red Hat Text Medium"/>
                <a:ea typeface="Red Hat Text Medium"/>
                <a:cs typeface="Red Hat Text Medium"/>
                <a:sym typeface="Red Hat Text Medium"/>
              </a:defRPr>
            </a:lvl8pPr>
            <a:lvl9pPr lvl="8" algn="ctr" rtl="0">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2135" name="Google Shape;2135;p172"/>
          <p:cNvSpPr txBox="1">
            <a:spLocks noGrp="1"/>
          </p:cNvSpPr>
          <p:nvPr>
            <p:ph type="subTitle" idx="4"/>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2136"/>
        <p:cNvGrpSpPr/>
        <p:nvPr/>
      </p:nvGrpSpPr>
      <p:grpSpPr>
        <a:xfrm>
          <a:off x="0" y="0"/>
          <a:ext cx="0" cy="0"/>
          <a:chOff x="0" y="0"/>
          <a:chExt cx="0" cy="0"/>
        </a:xfrm>
      </p:grpSpPr>
      <p:cxnSp>
        <p:nvCxnSpPr>
          <p:cNvPr id="2137" name="Google Shape;2137;p17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138" name="Google Shape;2138;p173"/>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2139" name="Google Shape;2139;p173"/>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2140" name="Google Shape;2140;p17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41" name="Google Shape;2141;p17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142" name="Google Shape;2142;p173"/>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143" name="Google Shape;2143;p173"/>
          <p:cNvSpPr txBox="1">
            <a:spLocks noGrp="1"/>
          </p:cNvSpPr>
          <p:nvPr>
            <p:ph type="body" idx="3"/>
          </p:nvPr>
        </p:nvSpPr>
        <p:spPr>
          <a:xfrm>
            <a:off x="8669687"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2144" name="Google Shape;2144;p173"/>
          <p:cNvSpPr txBox="1">
            <a:spLocks noGrp="1"/>
          </p:cNvSpPr>
          <p:nvPr>
            <p:ph type="body" idx="4"/>
          </p:nvPr>
        </p:nvSpPr>
        <p:spPr>
          <a:xfrm>
            <a:off x="4786150" y="888000"/>
            <a:ext cx="6999000" cy="5082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2145" name="Google Shape;2145;p173"/>
          <p:cNvSpPr txBox="1">
            <a:spLocks noGrp="1"/>
          </p:cNvSpPr>
          <p:nvPr>
            <p:ph type="title"/>
          </p:nvPr>
        </p:nvSpPr>
        <p:spPr>
          <a:xfrm>
            <a:off x="900253"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large quote red">
  <p:cSld name="CUSTOM_3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a:endParaRPr/>
          </a:p>
        </p:txBody>
      </p:sp>
      <p:cxnSp>
        <p:nvCxnSpPr>
          <p:cNvPr id="146" name="Google Shape;146;p1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47" name="Google Shape;147;p1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48" name="Google Shape;148;p19"/>
          <p:cNvPicPr preferRelativeResize="0"/>
          <p:nvPr/>
        </p:nvPicPr>
        <p:blipFill rotWithShape="1">
          <a:blip r:embed="rId3">
            <a:alphaModFix/>
          </a:blip>
          <a:srcRect t="327" b="317"/>
          <a:stretch/>
        </p:blipFill>
        <p:spPr>
          <a:xfrm>
            <a:off x="10711016" y="6313250"/>
            <a:ext cx="975803" cy="228110"/>
          </a:xfrm>
          <a:prstGeom prst="rect">
            <a:avLst/>
          </a:prstGeom>
          <a:noFill/>
          <a:ln>
            <a:noFill/>
          </a:ln>
        </p:spPr>
      </p:pic>
      <p:sp>
        <p:nvSpPr>
          <p:cNvPr id="149" name="Google Shape;149;p19"/>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150" name="Google Shape;150;p19"/>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151" name="Google Shape;151;p1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52" name="Google Shape;152;p1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Interior overview">
  <p:cSld name="CUSTOM_4_1_1_1">
    <p:bg>
      <p:bgPr>
        <a:solidFill>
          <a:schemeClr val="lt1"/>
        </a:solidFill>
        <a:effectLst/>
      </p:bgPr>
    </p:bg>
    <p:spTree>
      <p:nvGrpSpPr>
        <p:cNvPr id="1" name="Shape 2146"/>
        <p:cNvGrpSpPr/>
        <p:nvPr/>
      </p:nvGrpSpPr>
      <p:grpSpPr>
        <a:xfrm>
          <a:off x="0" y="0"/>
          <a:ext cx="0" cy="0"/>
          <a:chOff x="0" y="0"/>
          <a:chExt cx="0" cy="0"/>
        </a:xfrm>
      </p:grpSpPr>
      <p:cxnSp>
        <p:nvCxnSpPr>
          <p:cNvPr id="2147" name="Google Shape;2147;p17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148" name="Google Shape;2148;p174"/>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2149" name="Google Shape;2149;p174"/>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2150" name="Google Shape;2150;p17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51" name="Google Shape;2151;p17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152" name="Google Shape;2152;p174"/>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153" name="Google Shape;2153;p174"/>
          <p:cNvSpPr txBox="1">
            <a:spLocks noGrp="1"/>
          </p:cNvSpPr>
          <p:nvPr>
            <p:ph type="body" idx="3"/>
          </p:nvPr>
        </p:nvSpPr>
        <p:spPr>
          <a:xfrm>
            <a:off x="900253" y="3109300"/>
            <a:ext cx="5043900" cy="3000000"/>
          </a:xfrm>
          <a:prstGeom prst="rect">
            <a:avLst/>
          </a:prstGeom>
        </p:spPr>
        <p:txBody>
          <a:bodyPr spcFirstLastPara="1" wrap="square" lIns="914400" tIns="91425" rIns="91425" bIns="91425"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2154" name="Google Shape;2154;p174"/>
          <p:cNvSpPr txBox="1">
            <a:spLocks noGrp="1"/>
          </p:cNvSpPr>
          <p:nvPr>
            <p:ph type="title"/>
          </p:nvPr>
        </p:nvSpPr>
        <p:spPr>
          <a:xfrm>
            <a:off x="900253" y="1190987"/>
            <a:ext cx="3885900" cy="1461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Interior title 3 1">
  <p:cSld name="CUSTOM_4_25_2">
    <p:spTree>
      <p:nvGrpSpPr>
        <p:cNvPr id="1" name="Shape 2155"/>
        <p:cNvGrpSpPr/>
        <p:nvPr/>
      </p:nvGrpSpPr>
      <p:grpSpPr>
        <a:xfrm>
          <a:off x="0" y="0"/>
          <a:ext cx="0" cy="0"/>
          <a:chOff x="0" y="0"/>
          <a:chExt cx="0" cy="0"/>
        </a:xfrm>
      </p:grpSpPr>
      <p:sp>
        <p:nvSpPr>
          <p:cNvPr id="2156" name="Google Shape;2156;p175"/>
          <p:cNvSpPr txBox="1">
            <a:spLocks noGrp="1"/>
          </p:cNvSpPr>
          <p:nvPr>
            <p:ph type="subTitle" idx="1"/>
          </p:nvPr>
        </p:nvSpPr>
        <p:spPr>
          <a:xfrm>
            <a:off x="447764" y="55441"/>
            <a:ext cx="51492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157" name="Google Shape;2157;p17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158" name="Google Shape;2158;p17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159" name="Google Shape;2159;p17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160" name="Google Shape;2160;p17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2161" name="Google Shape;2161;p175"/>
          <p:cNvSpPr/>
          <p:nvPr/>
        </p:nvSpPr>
        <p:spPr>
          <a:xfrm>
            <a:off x="10711016" y="6313250"/>
            <a:ext cx="975779" cy="228104"/>
          </a:xfrm>
          <a:prstGeom prst="rect">
            <a:avLst/>
          </a:prstGeom>
          <a:noFill/>
          <a:ln>
            <a:noFill/>
          </a:ln>
        </p:spPr>
      </p:sp>
      <p:sp>
        <p:nvSpPr>
          <p:cNvPr id="2162" name="Google Shape;2162;p175"/>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163" name="Google Shape;2163;p175"/>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Interior white 1 2">
  <p:cSld name="CUSTOM_4_4_5">
    <p:spTree>
      <p:nvGrpSpPr>
        <p:cNvPr id="1" name="Shape 2164"/>
        <p:cNvGrpSpPr/>
        <p:nvPr/>
      </p:nvGrpSpPr>
      <p:grpSpPr>
        <a:xfrm>
          <a:off x="0" y="0"/>
          <a:ext cx="0" cy="0"/>
          <a:chOff x="0" y="0"/>
          <a:chExt cx="0" cy="0"/>
        </a:xfrm>
      </p:grpSpPr>
      <p:sp>
        <p:nvSpPr>
          <p:cNvPr id="2165" name="Google Shape;2165;p176"/>
          <p:cNvSpPr txBox="1">
            <a:spLocks noGrp="1"/>
          </p:cNvSpPr>
          <p:nvPr>
            <p:ph type="title"/>
          </p:nvPr>
        </p:nvSpPr>
        <p:spPr>
          <a:xfrm>
            <a:off x="1752557" y="946000"/>
            <a:ext cx="8686500" cy="9678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3000">
                <a:solidFill>
                  <a:srgbClr val="000000"/>
                </a:solidFill>
              </a:defRPr>
            </a:lvl1pPr>
            <a:lvl2pPr lvl="1" algn="ctr" rtl="0">
              <a:lnSpc>
                <a:spcPct val="130000"/>
              </a:lnSpc>
              <a:spcBef>
                <a:spcPts val="0"/>
              </a:spcBef>
              <a:spcAft>
                <a:spcPts val="0"/>
              </a:spcAft>
              <a:buNone/>
              <a:defRPr sz="3000">
                <a:solidFill>
                  <a:srgbClr val="000000"/>
                </a:solidFill>
              </a:defRPr>
            </a:lvl2pPr>
            <a:lvl3pPr lvl="2" algn="ctr" rtl="0">
              <a:lnSpc>
                <a:spcPct val="130000"/>
              </a:lnSpc>
              <a:spcBef>
                <a:spcPts val="0"/>
              </a:spcBef>
              <a:spcAft>
                <a:spcPts val="0"/>
              </a:spcAft>
              <a:buNone/>
              <a:defRPr sz="3000">
                <a:solidFill>
                  <a:srgbClr val="000000"/>
                </a:solidFill>
              </a:defRPr>
            </a:lvl3pPr>
            <a:lvl4pPr lvl="3" algn="ctr" rtl="0">
              <a:lnSpc>
                <a:spcPct val="130000"/>
              </a:lnSpc>
              <a:spcBef>
                <a:spcPts val="0"/>
              </a:spcBef>
              <a:spcAft>
                <a:spcPts val="0"/>
              </a:spcAft>
              <a:buNone/>
              <a:defRPr sz="3000">
                <a:solidFill>
                  <a:srgbClr val="000000"/>
                </a:solidFill>
              </a:defRPr>
            </a:lvl4pPr>
            <a:lvl5pPr lvl="4" algn="ctr" rtl="0">
              <a:lnSpc>
                <a:spcPct val="130000"/>
              </a:lnSpc>
              <a:spcBef>
                <a:spcPts val="0"/>
              </a:spcBef>
              <a:spcAft>
                <a:spcPts val="0"/>
              </a:spcAft>
              <a:buNone/>
              <a:defRPr sz="3000">
                <a:solidFill>
                  <a:srgbClr val="000000"/>
                </a:solidFill>
              </a:defRPr>
            </a:lvl5pPr>
            <a:lvl6pPr lvl="5" algn="ctr" rtl="0">
              <a:lnSpc>
                <a:spcPct val="130000"/>
              </a:lnSpc>
              <a:spcBef>
                <a:spcPts val="0"/>
              </a:spcBef>
              <a:spcAft>
                <a:spcPts val="0"/>
              </a:spcAft>
              <a:buNone/>
              <a:defRPr sz="3000">
                <a:solidFill>
                  <a:srgbClr val="000000"/>
                </a:solidFill>
              </a:defRPr>
            </a:lvl6pPr>
            <a:lvl7pPr lvl="6" algn="ctr" rtl="0">
              <a:lnSpc>
                <a:spcPct val="130000"/>
              </a:lnSpc>
              <a:spcBef>
                <a:spcPts val="0"/>
              </a:spcBef>
              <a:spcAft>
                <a:spcPts val="0"/>
              </a:spcAft>
              <a:buNone/>
              <a:defRPr sz="3000">
                <a:solidFill>
                  <a:srgbClr val="000000"/>
                </a:solidFill>
              </a:defRPr>
            </a:lvl7pPr>
            <a:lvl8pPr lvl="7" algn="ctr" rtl="0">
              <a:lnSpc>
                <a:spcPct val="130000"/>
              </a:lnSpc>
              <a:spcBef>
                <a:spcPts val="0"/>
              </a:spcBef>
              <a:spcAft>
                <a:spcPts val="0"/>
              </a:spcAft>
              <a:buNone/>
              <a:defRPr sz="3000">
                <a:solidFill>
                  <a:srgbClr val="000000"/>
                </a:solidFill>
              </a:defRPr>
            </a:lvl8pPr>
            <a:lvl9pPr lvl="8" algn="ctr" rtl="0">
              <a:lnSpc>
                <a:spcPct val="130000"/>
              </a:lnSpc>
              <a:spcBef>
                <a:spcPts val="0"/>
              </a:spcBef>
              <a:spcAft>
                <a:spcPts val="0"/>
              </a:spcAft>
              <a:buNone/>
              <a:defRPr sz="3000">
                <a:solidFill>
                  <a:srgbClr val="000000"/>
                </a:solidFill>
              </a:defRPr>
            </a:lvl9pPr>
          </a:lstStyle>
          <a:p>
            <a:endParaRPr/>
          </a:p>
        </p:txBody>
      </p:sp>
      <p:cxnSp>
        <p:nvCxnSpPr>
          <p:cNvPr id="2166" name="Google Shape;2166;p17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167" name="Google Shape;2167;p17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68" name="Google Shape;2168;p176"/>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2169" name="Google Shape;2169;p17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170" name="Google Shape;2170;p176"/>
          <p:cNvPicPr preferRelativeResize="0"/>
          <p:nvPr/>
        </p:nvPicPr>
        <p:blipFill rotWithShape="1">
          <a:blip r:embed="rId2">
            <a:alphaModFix/>
          </a:blip>
          <a:srcRect t="327" b="317"/>
          <a:stretch/>
        </p:blipFill>
        <p:spPr>
          <a:xfrm>
            <a:off x="10711016" y="6313250"/>
            <a:ext cx="975755" cy="228099"/>
          </a:xfrm>
          <a:prstGeom prst="rect">
            <a:avLst/>
          </a:prstGeom>
          <a:noFill/>
          <a:ln>
            <a:noFill/>
          </a:ln>
        </p:spPr>
      </p:pic>
      <p:sp>
        <p:nvSpPr>
          <p:cNvPr id="2171" name="Google Shape;2171;p176"/>
          <p:cNvSpPr txBox="1">
            <a:spLocks noGrp="1"/>
          </p:cNvSpPr>
          <p:nvPr>
            <p:ph type="subTitle" idx="2"/>
          </p:nvPr>
        </p:nvSpPr>
        <p:spPr>
          <a:xfrm>
            <a:off x="885028" y="6169550"/>
            <a:ext cx="9182700" cy="5598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Interior white 7">
  <p:cSld name="CUSTOM_4_24">
    <p:spTree>
      <p:nvGrpSpPr>
        <p:cNvPr id="1" name="Shape 2172"/>
        <p:cNvGrpSpPr/>
        <p:nvPr/>
      </p:nvGrpSpPr>
      <p:grpSpPr>
        <a:xfrm>
          <a:off x="0" y="0"/>
          <a:ext cx="0" cy="0"/>
          <a:chOff x="0" y="0"/>
          <a:chExt cx="0" cy="0"/>
        </a:xfrm>
      </p:grpSpPr>
      <p:sp>
        <p:nvSpPr>
          <p:cNvPr id="2173" name="Google Shape;2173;p177"/>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174" name="Google Shape;2174;p17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175" name="Google Shape;2175;p17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76" name="Google Shape;2176;p177"/>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177" name="Google Shape;2177;p17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178" name="Google Shape;2178;p177"/>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
        <p:nvSpPr>
          <p:cNvPr id="2179" name="Google Shape;2179;p177"/>
          <p:cNvSpPr txBox="1">
            <a:spLocks noGrp="1"/>
          </p:cNvSpPr>
          <p:nvPr>
            <p:ph type="subTitle" idx="2"/>
          </p:nvPr>
        </p:nvSpPr>
        <p:spPr>
          <a:xfrm>
            <a:off x="885028" y="6169550"/>
            <a:ext cx="91824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Interior white">
  <p:cSld name="CUSTOM_4_25">
    <p:spTree>
      <p:nvGrpSpPr>
        <p:cNvPr id="1" name="Shape 2180"/>
        <p:cNvGrpSpPr/>
        <p:nvPr/>
      </p:nvGrpSpPr>
      <p:grpSpPr>
        <a:xfrm>
          <a:off x="0" y="0"/>
          <a:ext cx="0" cy="0"/>
          <a:chOff x="0" y="0"/>
          <a:chExt cx="0" cy="0"/>
        </a:xfrm>
      </p:grpSpPr>
      <p:sp>
        <p:nvSpPr>
          <p:cNvPr id="2181" name="Google Shape;2181;p178"/>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182" name="Google Shape;2182;p17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183" name="Google Shape;2183;p17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84" name="Google Shape;2184;p178"/>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185" name="Google Shape;2185;p17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186" name="Google Shape;2186;p17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187" name="Google Shape;2187;p178"/>
          <p:cNvSpPr txBox="1">
            <a:spLocks noGrp="1"/>
          </p:cNvSpPr>
          <p:nvPr>
            <p:ph type="subTitle" idx="2"/>
          </p:nvPr>
        </p:nvSpPr>
        <p:spPr>
          <a:xfrm>
            <a:off x="885028" y="6169550"/>
            <a:ext cx="91824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Interior white 26">
  <p:cSld name="CUSTOM_4_66">
    <p:spTree>
      <p:nvGrpSpPr>
        <p:cNvPr id="1" name="Shape 2188"/>
        <p:cNvGrpSpPr/>
        <p:nvPr/>
      </p:nvGrpSpPr>
      <p:grpSpPr>
        <a:xfrm>
          <a:off x="0" y="0"/>
          <a:ext cx="0" cy="0"/>
          <a:chOff x="0" y="0"/>
          <a:chExt cx="0" cy="0"/>
        </a:xfrm>
      </p:grpSpPr>
      <p:sp>
        <p:nvSpPr>
          <p:cNvPr id="2189" name="Google Shape;2189;p179"/>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190" name="Google Shape;2190;p17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191" name="Google Shape;2191;p17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92" name="Google Shape;2192;p17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193" name="Google Shape;2193;p17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2194" name="Google Shape;2194;p179"/>
          <p:cNvSpPr/>
          <p:nvPr/>
        </p:nvSpPr>
        <p:spPr>
          <a:xfrm>
            <a:off x="10711016" y="6313250"/>
            <a:ext cx="975826" cy="228115"/>
          </a:xfrm>
          <a:prstGeom prst="rect">
            <a:avLst/>
          </a:prstGeom>
          <a:noFill/>
          <a:ln>
            <a:noFill/>
          </a:ln>
        </p:spPr>
      </p:sp>
      <p:sp>
        <p:nvSpPr>
          <p:cNvPr id="2195" name="Google Shape;2195;p179"/>
          <p:cNvSpPr txBox="1">
            <a:spLocks noGrp="1"/>
          </p:cNvSpPr>
          <p:nvPr>
            <p:ph type="subTitle" idx="2"/>
          </p:nvPr>
        </p:nvSpPr>
        <p:spPr>
          <a:xfrm>
            <a:off x="885028" y="6169550"/>
            <a:ext cx="91824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2196" name="Google Shape;2196;p179"/>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4.13</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Interior title and body 1">
  <p:cSld name="CUSTOM_4_17_2_2">
    <p:spTree>
      <p:nvGrpSpPr>
        <p:cNvPr id="1" name="Shape 2197"/>
        <p:cNvGrpSpPr/>
        <p:nvPr/>
      </p:nvGrpSpPr>
      <p:grpSpPr>
        <a:xfrm>
          <a:off x="0" y="0"/>
          <a:ext cx="0" cy="0"/>
          <a:chOff x="0" y="0"/>
          <a:chExt cx="0" cy="0"/>
        </a:xfrm>
      </p:grpSpPr>
      <p:sp>
        <p:nvSpPr>
          <p:cNvPr id="2198" name="Google Shape;2198;p180"/>
          <p:cNvSpPr txBox="1">
            <a:spLocks noGrp="1"/>
          </p:cNvSpPr>
          <p:nvPr>
            <p:ph type="subTitle" idx="1"/>
          </p:nvPr>
        </p:nvSpPr>
        <p:spPr>
          <a:xfrm>
            <a:off x="447764" y="55441"/>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gn="l"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2199" name="Google Shape;2199;p180"/>
          <p:cNvSpPr txBox="1">
            <a:spLocks noGrp="1"/>
          </p:cNvSpPr>
          <p:nvPr>
            <p:ph type="title"/>
          </p:nvPr>
        </p:nvSpPr>
        <p:spPr>
          <a:xfrm>
            <a:off x="885028" y="871750"/>
            <a:ext cx="10421700" cy="5532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400"/>
              <a:buNone/>
              <a:defRPr sz="2600"/>
            </a:lvl1pPr>
            <a:lvl2pPr lvl="1" algn="ctr" rtl="0">
              <a:lnSpc>
                <a:spcPct val="130000"/>
              </a:lnSpc>
              <a:spcBef>
                <a:spcPts val="0"/>
              </a:spcBef>
              <a:spcAft>
                <a:spcPts val="0"/>
              </a:spcAft>
              <a:buSzPts val="3400"/>
              <a:buNone/>
              <a:defRPr sz="2600"/>
            </a:lvl2pPr>
            <a:lvl3pPr lvl="2" algn="ctr" rtl="0">
              <a:lnSpc>
                <a:spcPct val="130000"/>
              </a:lnSpc>
              <a:spcBef>
                <a:spcPts val="0"/>
              </a:spcBef>
              <a:spcAft>
                <a:spcPts val="0"/>
              </a:spcAft>
              <a:buSzPts val="3400"/>
              <a:buNone/>
              <a:defRPr sz="2600"/>
            </a:lvl3pPr>
            <a:lvl4pPr lvl="3" algn="ctr" rtl="0">
              <a:lnSpc>
                <a:spcPct val="130000"/>
              </a:lnSpc>
              <a:spcBef>
                <a:spcPts val="0"/>
              </a:spcBef>
              <a:spcAft>
                <a:spcPts val="0"/>
              </a:spcAft>
              <a:buSzPts val="3400"/>
              <a:buNone/>
              <a:defRPr sz="2600"/>
            </a:lvl4pPr>
            <a:lvl5pPr lvl="4" algn="ctr" rtl="0">
              <a:lnSpc>
                <a:spcPct val="130000"/>
              </a:lnSpc>
              <a:spcBef>
                <a:spcPts val="0"/>
              </a:spcBef>
              <a:spcAft>
                <a:spcPts val="0"/>
              </a:spcAft>
              <a:buSzPts val="3400"/>
              <a:buNone/>
              <a:defRPr sz="2600"/>
            </a:lvl5pPr>
            <a:lvl6pPr lvl="5" algn="ctr" rtl="0">
              <a:lnSpc>
                <a:spcPct val="130000"/>
              </a:lnSpc>
              <a:spcBef>
                <a:spcPts val="0"/>
              </a:spcBef>
              <a:spcAft>
                <a:spcPts val="0"/>
              </a:spcAft>
              <a:buSzPts val="3400"/>
              <a:buNone/>
              <a:defRPr sz="2600"/>
            </a:lvl6pPr>
            <a:lvl7pPr lvl="6" algn="ctr" rtl="0">
              <a:lnSpc>
                <a:spcPct val="130000"/>
              </a:lnSpc>
              <a:spcBef>
                <a:spcPts val="0"/>
              </a:spcBef>
              <a:spcAft>
                <a:spcPts val="0"/>
              </a:spcAft>
              <a:buSzPts val="3400"/>
              <a:buNone/>
              <a:defRPr sz="2600"/>
            </a:lvl7pPr>
            <a:lvl8pPr lvl="7" algn="ctr" rtl="0">
              <a:lnSpc>
                <a:spcPct val="130000"/>
              </a:lnSpc>
              <a:spcBef>
                <a:spcPts val="0"/>
              </a:spcBef>
              <a:spcAft>
                <a:spcPts val="0"/>
              </a:spcAft>
              <a:buSzPts val="3400"/>
              <a:buNone/>
              <a:defRPr sz="2600"/>
            </a:lvl8pPr>
            <a:lvl9pPr lvl="8" algn="ctr" rtl="0">
              <a:lnSpc>
                <a:spcPct val="130000"/>
              </a:lnSpc>
              <a:spcBef>
                <a:spcPts val="0"/>
              </a:spcBef>
              <a:spcAft>
                <a:spcPts val="0"/>
              </a:spcAft>
              <a:buSzPts val="3400"/>
              <a:buNone/>
              <a:defRPr sz="2600"/>
            </a:lvl9pPr>
          </a:lstStyle>
          <a:p>
            <a:endParaRPr/>
          </a:p>
        </p:txBody>
      </p:sp>
      <p:cxnSp>
        <p:nvCxnSpPr>
          <p:cNvPr id="2200" name="Google Shape;2200;p180"/>
          <p:cNvCxnSpPr/>
          <p:nvPr/>
        </p:nvCxnSpPr>
        <p:spPr>
          <a:xfrm rot="10800000">
            <a:off x="447764" y="100"/>
            <a:ext cx="0" cy="886500"/>
          </a:xfrm>
          <a:prstGeom prst="straightConnector1">
            <a:avLst/>
          </a:prstGeom>
          <a:noFill/>
          <a:ln w="9525" cap="flat" cmpd="sng">
            <a:solidFill>
              <a:schemeClr val="accent1"/>
            </a:solidFill>
            <a:prstDash val="solid"/>
            <a:round/>
            <a:headEnd type="none" w="sm" len="sm"/>
            <a:tailEnd type="none" w="sm" len="sm"/>
          </a:ln>
        </p:spPr>
      </p:cxnSp>
      <p:cxnSp>
        <p:nvCxnSpPr>
          <p:cNvPr id="2201" name="Google Shape;2201;p180"/>
          <p:cNvCxnSpPr/>
          <p:nvPr/>
        </p:nvCxnSpPr>
        <p:spPr>
          <a:xfrm rot="10800000">
            <a:off x="447756" y="6401400"/>
            <a:ext cx="0" cy="456600"/>
          </a:xfrm>
          <a:prstGeom prst="straightConnector1">
            <a:avLst/>
          </a:prstGeom>
          <a:noFill/>
          <a:ln w="9525" cap="flat" cmpd="sng">
            <a:solidFill>
              <a:schemeClr val="accent1"/>
            </a:solidFill>
            <a:prstDash val="solid"/>
            <a:round/>
            <a:headEnd type="none" w="sm" len="sm"/>
            <a:tailEnd type="none" w="sm" len="sm"/>
          </a:ln>
        </p:spPr>
      </p:cxnSp>
      <p:sp>
        <p:nvSpPr>
          <p:cNvPr id="2202" name="Google Shape;2202;p18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203" name="Google Shape;2203;p180"/>
          <p:cNvPicPr preferRelativeResize="0"/>
          <p:nvPr/>
        </p:nvPicPr>
        <p:blipFill rotWithShape="1">
          <a:blip r:embed="rId2">
            <a:alphaModFix/>
          </a:blip>
          <a:srcRect t="327" b="317"/>
          <a:stretch/>
        </p:blipFill>
        <p:spPr>
          <a:xfrm>
            <a:off x="10711015" y="6313250"/>
            <a:ext cx="975826" cy="228115"/>
          </a:xfrm>
          <a:prstGeom prst="rect">
            <a:avLst/>
          </a:prstGeom>
          <a:noFill/>
          <a:ln>
            <a:noFill/>
          </a:ln>
        </p:spPr>
      </p:pic>
      <p:sp>
        <p:nvSpPr>
          <p:cNvPr id="2204" name="Google Shape;2204;p180"/>
          <p:cNvSpPr txBox="1">
            <a:spLocks noGrp="1"/>
          </p:cNvSpPr>
          <p:nvPr>
            <p:ph type="subTitle" idx="2"/>
          </p:nvPr>
        </p:nvSpPr>
        <p:spPr>
          <a:xfrm>
            <a:off x="885028" y="6169550"/>
            <a:ext cx="8002200" cy="559800"/>
          </a:xfrm>
          <a:prstGeom prst="rect">
            <a:avLst/>
          </a:prstGeom>
          <a:noFill/>
          <a:ln>
            <a:noFill/>
          </a:ln>
        </p:spPr>
        <p:txBody>
          <a:bodyPr spcFirstLastPara="1" wrap="square" lIns="0" tIns="0" rIns="0" bIns="0" anchor="b" anchorCtr="0">
            <a:noAutofit/>
          </a:bodyPr>
          <a:lstStyle>
            <a:lvl1pPr lvl="0" algn="l" rtl="0">
              <a:lnSpc>
                <a:spcPct val="115000"/>
              </a:lnSpc>
              <a:spcBef>
                <a:spcPts val="0"/>
              </a:spcBef>
              <a:spcAft>
                <a:spcPts val="0"/>
              </a:spcAft>
              <a:buSzPts val="1600"/>
              <a:buNone/>
              <a:defRPr sz="800">
                <a:solidFill>
                  <a:schemeClr val="dk1"/>
                </a:solidFill>
              </a:defRPr>
            </a:lvl1pPr>
            <a:lvl2pPr lvl="1" algn="l" rtl="0">
              <a:lnSpc>
                <a:spcPct val="115000"/>
              </a:lnSpc>
              <a:spcBef>
                <a:spcPts val="0"/>
              </a:spcBef>
              <a:spcAft>
                <a:spcPts val="0"/>
              </a:spcAft>
              <a:buSzPts val="1400"/>
              <a:buNone/>
              <a:defRPr sz="800">
                <a:solidFill>
                  <a:schemeClr val="dk1"/>
                </a:solidFill>
              </a:defRPr>
            </a:lvl2pPr>
            <a:lvl3pPr lvl="2" algn="l" rtl="0">
              <a:lnSpc>
                <a:spcPct val="115000"/>
              </a:lnSpc>
              <a:spcBef>
                <a:spcPts val="0"/>
              </a:spcBef>
              <a:spcAft>
                <a:spcPts val="0"/>
              </a:spcAft>
              <a:buSzPts val="1400"/>
              <a:buNone/>
              <a:defRPr sz="800">
                <a:solidFill>
                  <a:schemeClr val="dk1"/>
                </a:solidFill>
              </a:defRPr>
            </a:lvl3pPr>
            <a:lvl4pPr lvl="3" algn="l" rtl="0">
              <a:lnSpc>
                <a:spcPct val="115000"/>
              </a:lnSpc>
              <a:spcBef>
                <a:spcPts val="0"/>
              </a:spcBef>
              <a:spcAft>
                <a:spcPts val="0"/>
              </a:spcAft>
              <a:buSzPts val="1400"/>
              <a:buNone/>
              <a:defRPr sz="800">
                <a:solidFill>
                  <a:schemeClr val="dk1"/>
                </a:solidFill>
              </a:defRPr>
            </a:lvl4pPr>
            <a:lvl5pPr lvl="4" algn="l" rtl="0">
              <a:lnSpc>
                <a:spcPct val="115000"/>
              </a:lnSpc>
              <a:spcBef>
                <a:spcPts val="0"/>
              </a:spcBef>
              <a:spcAft>
                <a:spcPts val="0"/>
              </a:spcAft>
              <a:buSzPts val="1400"/>
              <a:buNone/>
              <a:defRPr sz="800">
                <a:solidFill>
                  <a:schemeClr val="dk1"/>
                </a:solidFill>
              </a:defRPr>
            </a:lvl5pPr>
            <a:lvl6pPr lvl="5" algn="l" rtl="0">
              <a:lnSpc>
                <a:spcPct val="115000"/>
              </a:lnSpc>
              <a:spcBef>
                <a:spcPts val="0"/>
              </a:spcBef>
              <a:spcAft>
                <a:spcPts val="0"/>
              </a:spcAft>
              <a:buSzPts val="1400"/>
              <a:buNone/>
              <a:defRPr sz="800">
                <a:solidFill>
                  <a:schemeClr val="dk1"/>
                </a:solidFill>
              </a:defRPr>
            </a:lvl6pPr>
            <a:lvl7pPr lvl="6" algn="l" rtl="0">
              <a:lnSpc>
                <a:spcPct val="115000"/>
              </a:lnSpc>
              <a:spcBef>
                <a:spcPts val="0"/>
              </a:spcBef>
              <a:spcAft>
                <a:spcPts val="0"/>
              </a:spcAft>
              <a:buSzPts val="1400"/>
              <a:buNone/>
              <a:defRPr sz="800">
                <a:solidFill>
                  <a:schemeClr val="dk1"/>
                </a:solidFill>
              </a:defRPr>
            </a:lvl7pPr>
            <a:lvl8pPr lvl="7" algn="l" rtl="0">
              <a:lnSpc>
                <a:spcPct val="115000"/>
              </a:lnSpc>
              <a:spcBef>
                <a:spcPts val="0"/>
              </a:spcBef>
              <a:spcAft>
                <a:spcPts val="0"/>
              </a:spcAft>
              <a:buSzPts val="1400"/>
              <a:buNone/>
              <a:defRPr sz="800">
                <a:solidFill>
                  <a:schemeClr val="dk1"/>
                </a:solidFill>
              </a:defRPr>
            </a:lvl8pPr>
            <a:lvl9pPr lvl="8" algn="l" rtl="0">
              <a:lnSpc>
                <a:spcPct val="115000"/>
              </a:lnSpc>
              <a:spcBef>
                <a:spcPts val="0"/>
              </a:spcBef>
              <a:spcAft>
                <a:spcPts val="0"/>
              </a:spcAft>
              <a:buSzPts val="1400"/>
              <a:buNone/>
              <a:defRPr sz="800">
                <a:solidFill>
                  <a:schemeClr val="dk1"/>
                </a:solidFill>
              </a:defRPr>
            </a:lvl9pPr>
          </a:lstStyle>
          <a:p>
            <a:endParaRPr/>
          </a:p>
        </p:txBody>
      </p:sp>
      <p:sp>
        <p:nvSpPr>
          <p:cNvPr id="2205" name="Google Shape;2205;p180"/>
          <p:cNvSpPr txBox="1">
            <a:spLocks noGrp="1"/>
          </p:cNvSpPr>
          <p:nvPr>
            <p:ph type="body" idx="3"/>
          </p:nvPr>
        </p:nvSpPr>
        <p:spPr>
          <a:xfrm>
            <a:off x="2438340" y="1828800"/>
            <a:ext cx="7314900" cy="4114800"/>
          </a:xfrm>
          <a:prstGeom prst="rect">
            <a:avLst/>
          </a:prstGeom>
          <a:noFill/>
          <a:ln>
            <a:noFill/>
          </a:ln>
        </p:spPr>
        <p:txBody>
          <a:bodyPr spcFirstLastPara="1" wrap="square" lIns="0" tIns="0" rIns="0" bIns="0" anchor="t" anchorCtr="0">
            <a:noAutofit/>
          </a:bodyPr>
          <a:lstStyle>
            <a:lvl1pPr marL="457200" lvl="0" indent="-317500" algn="l" rtl="0">
              <a:lnSpc>
                <a:spcPct val="140000"/>
              </a:lnSpc>
              <a:spcBef>
                <a:spcPts val="1000"/>
              </a:spcBef>
              <a:spcAft>
                <a:spcPts val="0"/>
              </a:spcAft>
              <a:buSzPts val="1400"/>
              <a:buChar char="▸"/>
              <a:defRPr sz="1400"/>
            </a:lvl1pPr>
            <a:lvl2pPr marL="914400" lvl="1" indent="-304800" algn="l" rtl="0">
              <a:lnSpc>
                <a:spcPct val="140000"/>
              </a:lnSpc>
              <a:spcBef>
                <a:spcPts val="1000"/>
              </a:spcBef>
              <a:spcAft>
                <a:spcPts val="0"/>
              </a:spcAft>
              <a:buSzPts val="1200"/>
              <a:buChar char="･"/>
              <a:defRPr sz="1200"/>
            </a:lvl2pPr>
            <a:lvl3pPr marL="1371600" lvl="2" indent="-304800" algn="l" rtl="0">
              <a:lnSpc>
                <a:spcPct val="140000"/>
              </a:lnSpc>
              <a:spcBef>
                <a:spcPts val="1000"/>
              </a:spcBef>
              <a:spcAft>
                <a:spcPts val="0"/>
              </a:spcAft>
              <a:buSzPts val="1200"/>
              <a:buChar char="･"/>
              <a:defRPr sz="1200"/>
            </a:lvl3pPr>
            <a:lvl4pPr marL="1828800" lvl="3" indent="-304800" algn="l" rtl="0">
              <a:lnSpc>
                <a:spcPct val="140000"/>
              </a:lnSpc>
              <a:spcBef>
                <a:spcPts val="1000"/>
              </a:spcBef>
              <a:spcAft>
                <a:spcPts val="0"/>
              </a:spcAft>
              <a:buSzPts val="1200"/>
              <a:buChar char="･"/>
              <a:defRPr sz="1200"/>
            </a:lvl4pPr>
            <a:lvl5pPr marL="2286000" lvl="4" indent="-304800" algn="l" rtl="0">
              <a:lnSpc>
                <a:spcPct val="140000"/>
              </a:lnSpc>
              <a:spcBef>
                <a:spcPts val="1000"/>
              </a:spcBef>
              <a:spcAft>
                <a:spcPts val="0"/>
              </a:spcAft>
              <a:buSzPts val="1200"/>
              <a:buChar char="･"/>
              <a:defRPr sz="1200"/>
            </a:lvl5pPr>
            <a:lvl6pPr marL="2743200" lvl="5" indent="-304800" algn="l" rtl="0">
              <a:lnSpc>
                <a:spcPct val="140000"/>
              </a:lnSpc>
              <a:spcBef>
                <a:spcPts val="1000"/>
              </a:spcBef>
              <a:spcAft>
                <a:spcPts val="0"/>
              </a:spcAft>
              <a:buSzPts val="1200"/>
              <a:buChar char="･"/>
              <a:defRPr sz="1200"/>
            </a:lvl6pPr>
            <a:lvl7pPr marL="3200400" lvl="6" indent="-304800" algn="l" rtl="0">
              <a:lnSpc>
                <a:spcPct val="140000"/>
              </a:lnSpc>
              <a:spcBef>
                <a:spcPts val="1000"/>
              </a:spcBef>
              <a:spcAft>
                <a:spcPts val="0"/>
              </a:spcAft>
              <a:buSzPts val="1200"/>
              <a:buChar char="･"/>
              <a:defRPr sz="1200"/>
            </a:lvl7pPr>
            <a:lvl8pPr marL="3657600" lvl="7" indent="-304800" algn="l" rtl="0">
              <a:lnSpc>
                <a:spcPct val="140000"/>
              </a:lnSpc>
              <a:spcBef>
                <a:spcPts val="1000"/>
              </a:spcBef>
              <a:spcAft>
                <a:spcPts val="0"/>
              </a:spcAft>
              <a:buSzPts val="1200"/>
              <a:buChar char="･"/>
              <a:defRPr sz="1200"/>
            </a:lvl8pPr>
            <a:lvl9pPr marL="4114800" lvl="8" indent="-304800" algn="l" rtl="0">
              <a:lnSpc>
                <a:spcPct val="140000"/>
              </a:lnSpc>
              <a:spcBef>
                <a:spcPts val="1000"/>
              </a:spcBef>
              <a:spcAft>
                <a:spcPts val="1000"/>
              </a:spcAft>
              <a:buSzPts val="1200"/>
              <a:buChar char="･"/>
              <a:defRPr sz="1200"/>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2210"/>
        <p:cNvGrpSpPr/>
        <p:nvPr/>
      </p:nvGrpSpPr>
      <p:grpSpPr>
        <a:xfrm>
          <a:off x="0" y="0"/>
          <a:ext cx="0" cy="0"/>
          <a:chOff x="0" y="0"/>
          <a:chExt cx="0" cy="0"/>
        </a:xfrm>
      </p:grpSpPr>
      <p:sp>
        <p:nvSpPr>
          <p:cNvPr id="2211" name="Google Shape;2211;p182"/>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82"/>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2213" name="Google Shape;2213;p182"/>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2214" name="Google Shape;2214;p182"/>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2215" name="Google Shape;2215;p182"/>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2216" name="Google Shape;2216;p182"/>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2217" name="Google Shape;2217;p18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218" name="Google Shape;2218;p18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2219"/>
        <p:cNvGrpSpPr/>
        <p:nvPr/>
      </p:nvGrpSpPr>
      <p:grpSpPr>
        <a:xfrm>
          <a:off x="0" y="0"/>
          <a:ext cx="0" cy="0"/>
          <a:chOff x="0" y="0"/>
          <a:chExt cx="0" cy="0"/>
        </a:xfrm>
      </p:grpSpPr>
      <p:sp>
        <p:nvSpPr>
          <p:cNvPr id="2220" name="Google Shape;2220;p183"/>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83"/>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2222" name="Google Shape;2222;p183"/>
          <p:cNvSpPr txBox="1">
            <a:spLocks noGrp="1"/>
          </p:cNvSpPr>
          <p:nvPr>
            <p:ph type="title"/>
          </p:nvPr>
        </p:nvSpPr>
        <p:spPr>
          <a:xfrm>
            <a:off x="2083824" y="568625"/>
            <a:ext cx="4905000" cy="19857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a:endParaRPr/>
          </a:p>
        </p:txBody>
      </p:sp>
      <p:pic>
        <p:nvPicPr>
          <p:cNvPr id="2223" name="Google Shape;2223;p183"/>
          <p:cNvPicPr preferRelativeResize="0"/>
          <p:nvPr/>
        </p:nvPicPr>
        <p:blipFill>
          <a:blip r:embed="rId3">
            <a:alphaModFix/>
          </a:blip>
          <a:stretch>
            <a:fillRect/>
          </a:stretch>
        </p:blipFill>
        <p:spPr>
          <a:xfrm>
            <a:off x="10106601" y="6203986"/>
            <a:ext cx="1580235" cy="372757"/>
          </a:xfrm>
          <a:prstGeom prst="rect">
            <a:avLst/>
          </a:prstGeom>
          <a:noFill/>
          <a:ln>
            <a:noFill/>
          </a:ln>
        </p:spPr>
      </p:pic>
      <p:pic>
        <p:nvPicPr>
          <p:cNvPr id="2224" name="Google Shape;2224;p183"/>
          <p:cNvPicPr preferRelativeResize="0"/>
          <p:nvPr/>
        </p:nvPicPr>
        <p:blipFill rotWithShape="1">
          <a:blip r:embed="rId4">
            <a:alphaModFix/>
          </a:blip>
          <a:srcRect/>
          <a:stretch/>
        </p:blipFill>
        <p:spPr>
          <a:xfrm>
            <a:off x="7455820" y="3535984"/>
            <a:ext cx="455939" cy="455939"/>
          </a:xfrm>
          <a:prstGeom prst="rect">
            <a:avLst/>
          </a:prstGeom>
          <a:noFill/>
          <a:ln>
            <a:noFill/>
          </a:ln>
        </p:spPr>
      </p:pic>
      <p:pic>
        <p:nvPicPr>
          <p:cNvPr id="2225" name="Google Shape;2225;p183"/>
          <p:cNvPicPr preferRelativeResize="0"/>
          <p:nvPr/>
        </p:nvPicPr>
        <p:blipFill rotWithShape="1">
          <a:blip r:embed="rId5">
            <a:alphaModFix/>
          </a:blip>
          <a:srcRect/>
          <a:stretch/>
        </p:blipFill>
        <p:spPr>
          <a:xfrm>
            <a:off x="7455820" y="2767909"/>
            <a:ext cx="455939" cy="455939"/>
          </a:xfrm>
          <a:prstGeom prst="rect">
            <a:avLst/>
          </a:prstGeom>
          <a:noFill/>
          <a:ln>
            <a:noFill/>
          </a:ln>
        </p:spPr>
      </p:pic>
      <p:pic>
        <p:nvPicPr>
          <p:cNvPr id="2226" name="Google Shape;2226;p183"/>
          <p:cNvPicPr preferRelativeResize="0"/>
          <p:nvPr/>
        </p:nvPicPr>
        <p:blipFill rotWithShape="1">
          <a:blip r:embed="rId6">
            <a:alphaModFix/>
          </a:blip>
          <a:srcRect/>
          <a:stretch/>
        </p:blipFill>
        <p:spPr>
          <a:xfrm>
            <a:off x="7455820" y="1999834"/>
            <a:ext cx="455939" cy="455939"/>
          </a:xfrm>
          <a:prstGeom prst="rect">
            <a:avLst/>
          </a:prstGeom>
          <a:noFill/>
          <a:ln>
            <a:noFill/>
          </a:ln>
        </p:spPr>
      </p:pic>
      <p:pic>
        <p:nvPicPr>
          <p:cNvPr id="2227" name="Google Shape;2227;p183"/>
          <p:cNvPicPr preferRelativeResize="0"/>
          <p:nvPr/>
        </p:nvPicPr>
        <p:blipFill rotWithShape="1">
          <a:blip r:embed="rId7">
            <a:alphaModFix/>
          </a:blip>
          <a:srcRect/>
          <a:stretch/>
        </p:blipFill>
        <p:spPr>
          <a:xfrm>
            <a:off x="7455820" y="4304059"/>
            <a:ext cx="455939" cy="455939"/>
          </a:xfrm>
          <a:prstGeom prst="rect">
            <a:avLst/>
          </a:prstGeom>
          <a:noFill/>
          <a:ln>
            <a:noFill/>
          </a:ln>
        </p:spPr>
      </p:pic>
      <p:sp>
        <p:nvSpPr>
          <p:cNvPr id="2228" name="Google Shape;2228;p183"/>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2229" name="Google Shape;2229;p183"/>
          <p:cNvSpPr txBox="1"/>
          <p:nvPr/>
        </p:nvSpPr>
        <p:spPr>
          <a:xfrm>
            <a:off x="7960276" y="27678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2230" name="Google Shape;2230;p183"/>
          <p:cNvSpPr txBox="1"/>
          <p:nvPr/>
        </p:nvSpPr>
        <p:spPr>
          <a:xfrm>
            <a:off x="7960276" y="35359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2231" name="Google Shape;2231;p183"/>
          <p:cNvSpPr txBox="1"/>
          <p:nvPr/>
        </p:nvSpPr>
        <p:spPr>
          <a:xfrm>
            <a:off x="7960276" y="43039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2232" name="Google Shape;2232;p183"/>
          <p:cNvCxnSpPr/>
          <p:nvPr/>
        </p:nvCxnSpPr>
        <p:spPr>
          <a:xfrm rot="10800000">
            <a:off x="447764"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2233" name="Google Shape;2233;p183"/>
          <p:cNvCxnSpPr/>
          <p:nvPr/>
        </p:nvCxnSpPr>
        <p:spPr>
          <a:xfrm rot="10800000">
            <a:off x="447756" y="6401100"/>
            <a:ext cx="0" cy="456900"/>
          </a:xfrm>
          <a:prstGeom prst="straightConnector1">
            <a:avLst/>
          </a:prstGeom>
          <a:noFill/>
          <a:ln w="9525" cap="flat" cmpd="sng">
            <a:solidFill>
              <a:srgbClr val="800000"/>
            </a:solidFill>
            <a:prstDash val="solid"/>
            <a:round/>
            <a:headEnd type="none" w="med" len="med"/>
            <a:tailEnd type="none" w="med" len="med"/>
          </a:ln>
        </p:spPr>
      </p:cxnSp>
      <p:sp>
        <p:nvSpPr>
          <p:cNvPr id="2234" name="Google Shape;2234;p18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2235"/>
        <p:cNvGrpSpPr/>
        <p:nvPr/>
      </p:nvGrpSpPr>
      <p:grpSpPr>
        <a:xfrm>
          <a:off x="0" y="0"/>
          <a:ext cx="0" cy="0"/>
          <a:chOff x="0" y="0"/>
          <a:chExt cx="0" cy="0"/>
        </a:xfrm>
      </p:grpSpPr>
      <p:sp>
        <p:nvSpPr>
          <p:cNvPr id="2236" name="Google Shape;2236;p184"/>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84"/>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2238" name="Google Shape;2238;p184"/>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2239" name="Google Shape;2239;p184"/>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2240" name="Google Shape;2240;p184"/>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2241" name="Google Shape;2241;p184"/>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2242" name="Google Shape;2242;p18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243" name="Google Shape;2243;p18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5673960" y="1632950"/>
            <a:ext cx="5037000" cy="3882900"/>
          </a:xfrm>
          <a:prstGeom prst="rect">
            <a:avLst/>
          </a:prstGeom>
        </p:spPr>
        <p:txBody>
          <a:bodyPr spcFirstLastPara="1" wrap="square" lIns="0" tIns="0" rIns="0" bIns="0" anchor="t" anchorCtr="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a:endParaRPr/>
          </a:p>
        </p:txBody>
      </p:sp>
      <p:cxnSp>
        <p:nvCxnSpPr>
          <p:cNvPr id="155" name="Google Shape;155;p20"/>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156" name="Google Shape;156;p2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lt1"/>
                </a:solidFill>
                <a:latin typeface="Overpass SemiBold"/>
                <a:ea typeface="Overpass SemiBold"/>
                <a:cs typeface="Overpass SemiBold"/>
                <a:sym typeface="Overpass SemiBold"/>
              </a:defRPr>
            </a:lvl1pPr>
            <a:lvl2pPr lvl="1" algn="ctr" rtl="0">
              <a:buNone/>
              <a:defRPr sz="800">
                <a:solidFill>
                  <a:schemeClr val="lt1"/>
                </a:solidFill>
                <a:latin typeface="Overpass SemiBold"/>
                <a:ea typeface="Overpass SemiBold"/>
                <a:cs typeface="Overpass SemiBold"/>
                <a:sym typeface="Overpass SemiBold"/>
              </a:defRPr>
            </a:lvl2pPr>
            <a:lvl3pPr lvl="2" algn="ctr" rtl="0">
              <a:buNone/>
              <a:defRPr sz="800">
                <a:solidFill>
                  <a:schemeClr val="lt1"/>
                </a:solidFill>
                <a:latin typeface="Overpass SemiBold"/>
                <a:ea typeface="Overpass SemiBold"/>
                <a:cs typeface="Overpass SemiBold"/>
                <a:sym typeface="Overpass SemiBold"/>
              </a:defRPr>
            </a:lvl3pPr>
            <a:lvl4pPr lvl="3" algn="ctr" rtl="0">
              <a:buNone/>
              <a:defRPr sz="800">
                <a:solidFill>
                  <a:schemeClr val="lt1"/>
                </a:solidFill>
                <a:latin typeface="Overpass SemiBold"/>
                <a:ea typeface="Overpass SemiBold"/>
                <a:cs typeface="Overpass SemiBold"/>
                <a:sym typeface="Overpass SemiBold"/>
              </a:defRPr>
            </a:lvl4pPr>
            <a:lvl5pPr lvl="4" algn="ctr" rtl="0">
              <a:buNone/>
              <a:defRPr sz="800">
                <a:solidFill>
                  <a:schemeClr val="lt1"/>
                </a:solidFill>
                <a:latin typeface="Overpass SemiBold"/>
                <a:ea typeface="Overpass SemiBold"/>
                <a:cs typeface="Overpass SemiBold"/>
                <a:sym typeface="Overpass SemiBold"/>
              </a:defRPr>
            </a:lvl5pPr>
            <a:lvl6pPr lvl="5" algn="ctr" rtl="0">
              <a:buNone/>
              <a:defRPr sz="800">
                <a:solidFill>
                  <a:schemeClr val="lt1"/>
                </a:solidFill>
                <a:latin typeface="Overpass SemiBold"/>
                <a:ea typeface="Overpass SemiBold"/>
                <a:cs typeface="Overpass SemiBold"/>
                <a:sym typeface="Overpass SemiBold"/>
              </a:defRPr>
            </a:lvl6pPr>
            <a:lvl7pPr lvl="6" algn="ctr" rtl="0">
              <a:buNone/>
              <a:defRPr sz="800">
                <a:solidFill>
                  <a:schemeClr val="lt1"/>
                </a:solidFill>
                <a:latin typeface="Overpass SemiBold"/>
                <a:ea typeface="Overpass SemiBold"/>
                <a:cs typeface="Overpass SemiBold"/>
                <a:sym typeface="Overpass SemiBold"/>
              </a:defRPr>
            </a:lvl7pPr>
            <a:lvl8pPr lvl="7" algn="ctr" rtl="0">
              <a:buNone/>
              <a:defRPr sz="800">
                <a:solidFill>
                  <a:schemeClr val="lt1"/>
                </a:solidFill>
                <a:latin typeface="Overpass SemiBold"/>
                <a:ea typeface="Overpass SemiBold"/>
                <a:cs typeface="Overpass SemiBold"/>
                <a:sym typeface="Overpass SemiBold"/>
              </a:defRPr>
            </a:lvl8pPr>
            <a:lvl9pPr lvl="8" algn="ctr" rtl="0">
              <a:buNone/>
              <a:defRPr sz="8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57" name="Google Shape;157;p20"/>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158" name="Google Shape;158;p20"/>
          <p:cNvPicPr preferRelativeResize="0"/>
          <p:nvPr/>
        </p:nvPicPr>
        <p:blipFill>
          <a:blip r:embed="rId3">
            <a:alphaModFix/>
          </a:blip>
          <a:stretch>
            <a:fillRect/>
          </a:stretch>
        </p:blipFill>
        <p:spPr>
          <a:xfrm>
            <a:off x="10711016" y="6312505"/>
            <a:ext cx="975803" cy="229601"/>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2244"/>
        <p:cNvGrpSpPr/>
        <p:nvPr/>
      </p:nvGrpSpPr>
      <p:grpSpPr>
        <a:xfrm>
          <a:off x="0" y="0"/>
          <a:ext cx="0" cy="0"/>
          <a:chOff x="0" y="0"/>
          <a:chExt cx="0" cy="0"/>
        </a:xfrm>
      </p:grpSpPr>
      <p:sp>
        <p:nvSpPr>
          <p:cNvPr id="2245" name="Google Shape;2245;p185"/>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85"/>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2247" name="Google Shape;2247;p185"/>
          <p:cNvSpPr txBox="1">
            <a:spLocks noGrp="1"/>
          </p:cNvSpPr>
          <p:nvPr>
            <p:ph type="title"/>
          </p:nvPr>
        </p:nvSpPr>
        <p:spPr>
          <a:xfrm>
            <a:off x="2083824" y="568625"/>
            <a:ext cx="4905000" cy="19857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a:endParaRPr/>
          </a:p>
        </p:txBody>
      </p:sp>
      <p:pic>
        <p:nvPicPr>
          <p:cNvPr id="2248" name="Google Shape;2248;p185"/>
          <p:cNvPicPr preferRelativeResize="0"/>
          <p:nvPr/>
        </p:nvPicPr>
        <p:blipFill>
          <a:blip r:embed="rId3">
            <a:alphaModFix/>
          </a:blip>
          <a:stretch>
            <a:fillRect/>
          </a:stretch>
        </p:blipFill>
        <p:spPr>
          <a:xfrm>
            <a:off x="10106601" y="6203986"/>
            <a:ext cx="1580235" cy="372757"/>
          </a:xfrm>
          <a:prstGeom prst="rect">
            <a:avLst/>
          </a:prstGeom>
          <a:noFill/>
          <a:ln>
            <a:noFill/>
          </a:ln>
        </p:spPr>
      </p:pic>
      <p:sp>
        <p:nvSpPr>
          <p:cNvPr id="2249" name="Google Shape;2249;p185"/>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2250" name="Google Shape;2250;p185"/>
          <p:cNvSpPr txBox="1"/>
          <p:nvPr/>
        </p:nvSpPr>
        <p:spPr>
          <a:xfrm>
            <a:off x="7960276" y="27678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2251" name="Google Shape;2251;p185"/>
          <p:cNvSpPr txBox="1"/>
          <p:nvPr/>
        </p:nvSpPr>
        <p:spPr>
          <a:xfrm>
            <a:off x="7960276" y="35359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2252" name="Google Shape;2252;p185"/>
          <p:cNvSpPr txBox="1"/>
          <p:nvPr/>
        </p:nvSpPr>
        <p:spPr>
          <a:xfrm>
            <a:off x="7960276" y="43039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2253" name="Google Shape;2253;p185"/>
          <p:cNvCxnSpPr/>
          <p:nvPr/>
        </p:nvCxnSpPr>
        <p:spPr>
          <a:xfrm rot="10800000">
            <a:off x="447764"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2254" name="Google Shape;2254;p18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255" name="Google Shape;2255;p18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256" name="Google Shape;2256;p185"/>
          <p:cNvPicPr preferRelativeResize="0"/>
          <p:nvPr/>
        </p:nvPicPr>
        <p:blipFill rotWithShape="1">
          <a:blip r:embed="rId4">
            <a:alphaModFix/>
          </a:blip>
          <a:srcRect/>
          <a:stretch/>
        </p:blipFill>
        <p:spPr>
          <a:xfrm>
            <a:off x="7455820" y="3535984"/>
            <a:ext cx="455939" cy="455939"/>
          </a:xfrm>
          <a:prstGeom prst="rect">
            <a:avLst/>
          </a:prstGeom>
          <a:noFill/>
          <a:ln>
            <a:noFill/>
          </a:ln>
        </p:spPr>
      </p:pic>
      <p:pic>
        <p:nvPicPr>
          <p:cNvPr id="2257" name="Google Shape;2257;p185"/>
          <p:cNvPicPr preferRelativeResize="0"/>
          <p:nvPr/>
        </p:nvPicPr>
        <p:blipFill rotWithShape="1">
          <a:blip r:embed="rId5">
            <a:alphaModFix/>
          </a:blip>
          <a:srcRect/>
          <a:stretch/>
        </p:blipFill>
        <p:spPr>
          <a:xfrm>
            <a:off x="7455820" y="2767909"/>
            <a:ext cx="455939" cy="455939"/>
          </a:xfrm>
          <a:prstGeom prst="rect">
            <a:avLst/>
          </a:prstGeom>
          <a:noFill/>
          <a:ln>
            <a:noFill/>
          </a:ln>
        </p:spPr>
      </p:pic>
      <p:pic>
        <p:nvPicPr>
          <p:cNvPr id="2258" name="Google Shape;2258;p185"/>
          <p:cNvPicPr preferRelativeResize="0"/>
          <p:nvPr/>
        </p:nvPicPr>
        <p:blipFill rotWithShape="1">
          <a:blip r:embed="rId6">
            <a:alphaModFix/>
          </a:blip>
          <a:srcRect/>
          <a:stretch/>
        </p:blipFill>
        <p:spPr>
          <a:xfrm>
            <a:off x="7455820" y="1999834"/>
            <a:ext cx="455939" cy="455939"/>
          </a:xfrm>
          <a:prstGeom prst="rect">
            <a:avLst/>
          </a:prstGeom>
          <a:noFill/>
          <a:ln>
            <a:noFill/>
          </a:ln>
        </p:spPr>
      </p:pic>
      <p:pic>
        <p:nvPicPr>
          <p:cNvPr id="2259" name="Google Shape;2259;p185"/>
          <p:cNvPicPr preferRelativeResize="0"/>
          <p:nvPr/>
        </p:nvPicPr>
        <p:blipFill rotWithShape="1">
          <a:blip r:embed="rId7">
            <a:alphaModFix/>
          </a:blip>
          <a:srcRect/>
          <a:stretch/>
        </p:blipFill>
        <p:spPr>
          <a:xfrm>
            <a:off x="7455820" y="4304059"/>
            <a:ext cx="455939" cy="455939"/>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2260"/>
        <p:cNvGrpSpPr/>
        <p:nvPr/>
      </p:nvGrpSpPr>
      <p:grpSpPr>
        <a:xfrm>
          <a:off x="0" y="0"/>
          <a:ext cx="0" cy="0"/>
          <a:chOff x="0" y="0"/>
          <a:chExt cx="0" cy="0"/>
        </a:xfrm>
      </p:grpSpPr>
      <p:sp>
        <p:nvSpPr>
          <p:cNvPr id="2261" name="Google Shape;2261;p186"/>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2" name="Google Shape;2262;p186"/>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2263" name="Google Shape;2263;p186"/>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2264" name="Google Shape;2264;p186"/>
          <p:cNvSpPr txBox="1">
            <a:spLocks noGrp="1"/>
          </p:cNvSpPr>
          <p:nvPr>
            <p:ph type="subTitle" idx="1"/>
          </p:nvPr>
        </p:nvSpPr>
        <p:spPr>
          <a:xfrm>
            <a:off x="5660386" y="3971650"/>
            <a:ext cx="4446300" cy="9144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Clr>
                <a:schemeClr val="dk1"/>
              </a:buClr>
              <a:buSzPts val="1900"/>
              <a:buNone/>
              <a:defRPr sz="1900">
                <a:solidFill>
                  <a:schemeClr val="dk1"/>
                </a:solidFill>
              </a:defRPr>
            </a:lvl1pPr>
            <a:lvl2pPr lvl="1" rtl="0">
              <a:lnSpc>
                <a:spcPct val="140000"/>
              </a:lnSpc>
              <a:spcBef>
                <a:spcPts val="0"/>
              </a:spcBef>
              <a:spcAft>
                <a:spcPts val="0"/>
              </a:spcAft>
              <a:buClr>
                <a:schemeClr val="dk1"/>
              </a:buClr>
              <a:buSzPts val="1900"/>
              <a:buNone/>
              <a:defRPr sz="1900">
                <a:solidFill>
                  <a:schemeClr val="dk1"/>
                </a:solidFill>
              </a:defRPr>
            </a:lvl2pPr>
            <a:lvl3pPr lvl="2" rtl="0">
              <a:lnSpc>
                <a:spcPct val="140000"/>
              </a:lnSpc>
              <a:spcBef>
                <a:spcPts val="0"/>
              </a:spcBef>
              <a:spcAft>
                <a:spcPts val="0"/>
              </a:spcAft>
              <a:buClr>
                <a:schemeClr val="dk1"/>
              </a:buClr>
              <a:buSzPts val="1900"/>
              <a:buNone/>
              <a:defRPr sz="1900">
                <a:solidFill>
                  <a:schemeClr val="dk1"/>
                </a:solidFill>
              </a:defRPr>
            </a:lvl3pPr>
            <a:lvl4pPr lvl="3" rtl="0">
              <a:lnSpc>
                <a:spcPct val="140000"/>
              </a:lnSpc>
              <a:spcBef>
                <a:spcPts val="0"/>
              </a:spcBef>
              <a:spcAft>
                <a:spcPts val="0"/>
              </a:spcAft>
              <a:buClr>
                <a:schemeClr val="dk1"/>
              </a:buClr>
              <a:buSzPts val="1900"/>
              <a:buNone/>
              <a:defRPr sz="1900">
                <a:solidFill>
                  <a:schemeClr val="dk1"/>
                </a:solidFill>
              </a:defRPr>
            </a:lvl4pPr>
            <a:lvl5pPr lvl="4" rtl="0">
              <a:lnSpc>
                <a:spcPct val="140000"/>
              </a:lnSpc>
              <a:spcBef>
                <a:spcPts val="0"/>
              </a:spcBef>
              <a:spcAft>
                <a:spcPts val="0"/>
              </a:spcAft>
              <a:buClr>
                <a:schemeClr val="dk1"/>
              </a:buClr>
              <a:buSzPts val="1900"/>
              <a:buNone/>
              <a:defRPr sz="1900">
                <a:solidFill>
                  <a:schemeClr val="dk1"/>
                </a:solidFill>
              </a:defRPr>
            </a:lvl5pPr>
            <a:lvl6pPr lvl="5" rtl="0">
              <a:lnSpc>
                <a:spcPct val="140000"/>
              </a:lnSpc>
              <a:spcBef>
                <a:spcPts val="0"/>
              </a:spcBef>
              <a:spcAft>
                <a:spcPts val="0"/>
              </a:spcAft>
              <a:buClr>
                <a:schemeClr val="dk1"/>
              </a:buClr>
              <a:buSzPts val="1900"/>
              <a:buNone/>
              <a:defRPr sz="1900">
                <a:solidFill>
                  <a:schemeClr val="dk1"/>
                </a:solidFill>
              </a:defRPr>
            </a:lvl6pPr>
            <a:lvl7pPr lvl="6" rtl="0">
              <a:lnSpc>
                <a:spcPct val="140000"/>
              </a:lnSpc>
              <a:spcBef>
                <a:spcPts val="0"/>
              </a:spcBef>
              <a:spcAft>
                <a:spcPts val="0"/>
              </a:spcAft>
              <a:buClr>
                <a:schemeClr val="dk1"/>
              </a:buClr>
              <a:buSzPts val="1900"/>
              <a:buNone/>
              <a:defRPr sz="1900">
                <a:solidFill>
                  <a:schemeClr val="dk1"/>
                </a:solidFill>
              </a:defRPr>
            </a:lvl7pPr>
            <a:lvl8pPr lvl="7" rtl="0">
              <a:lnSpc>
                <a:spcPct val="140000"/>
              </a:lnSpc>
              <a:spcBef>
                <a:spcPts val="0"/>
              </a:spcBef>
              <a:spcAft>
                <a:spcPts val="0"/>
              </a:spcAft>
              <a:buClr>
                <a:schemeClr val="dk1"/>
              </a:buClr>
              <a:buSzPts val="1900"/>
              <a:buNone/>
              <a:defRPr sz="1900">
                <a:solidFill>
                  <a:schemeClr val="dk1"/>
                </a:solidFill>
              </a:defRPr>
            </a:lvl8pPr>
            <a:lvl9pPr lvl="8" rtl="0">
              <a:lnSpc>
                <a:spcPct val="140000"/>
              </a:lnSpc>
              <a:spcBef>
                <a:spcPts val="0"/>
              </a:spcBef>
              <a:spcAft>
                <a:spcPts val="0"/>
              </a:spcAft>
              <a:buClr>
                <a:schemeClr val="dk1"/>
              </a:buClr>
              <a:buSzPts val="1900"/>
              <a:buNone/>
              <a:defRPr sz="1900">
                <a:solidFill>
                  <a:schemeClr val="dk1"/>
                </a:solidFill>
              </a:defRPr>
            </a:lvl9pPr>
          </a:lstStyle>
          <a:p>
            <a:endParaRPr/>
          </a:p>
        </p:txBody>
      </p:sp>
      <p:sp>
        <p:nvSpPr>
          <p:cNvPr id="2265" name="Google Shape;2265;p186"/>
          <p:cNvSpPr txBox="1">
            <a:spLocks noGrp="1"/>
          </p:cNvSpPr>
          <p:nvPr>
            <p:ph type="title"/>
          </p:nvPr>
        </p:nvSpPr>
        <p:spPr>
          <a:xfrm>
            <a:off x="5660386" y="1709031"/>
            <a:ext cx="5736300" cy="21171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a:endParaRPr/>
          </a:p>
        </p:txBody>
      </p:sp>
      <p:sp>
        <p:nvSpPr>
          <p:cNvPr id="2266" name="Google Shape;2266;p186"/>
          <p:cNvSpPr txBox="1">
            <a:spLocks noGrp="1"/>
          </p:cNvSpPr>
          <p:nvPr>
            <p:ph type="subTitle" idx="2"/>
          </p:nvPr>
        </p:nvSpPr>
        <p:spPr>
          <a:xfrm>
            <a:off x="5660386"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2267" name="Google Shape;2267;p186"/>
          <p:cNvSpPr txBox="1">
            <a:spLocks noGrp="1"/>
          </p:cNvSpPr>
          <p:nvPr>
            <p:ph type="subTitle" idx="3"/>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2268" name="Google Shape;2268;p18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2269"/>
        <p:cNvGrpSpPr/>
        <p:nvPr/>
      </p:nvGrpSpPr>
      <p:grpSpPr>
        <a:xfrm>
          <a:off x="0" y="0"/>
          <a:ext cx="0" cy="0"/>
          <a:chOff x="0" y="0"/>
          <a:chExt cx="0" cy="0"/>
        </a:xfrm>
      </p:grpSpPr>
      <p:sp>
        <p:nvSpPr>
          <p:cNvPr id="2270" name="Google Shape;2270;p187"/>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1" name="Google Shape;2271;p187"/>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2272" name="Google Shape;2272;p187"/>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2273" name="Google Shape;2273;p187"/>
          <p:cNvSpPr txBox="1">
            <a:spLocks noGrp="1"/>
          </p:cNvSpPr>
          <p:nvPr>
            <p:ph type="title"/>
          </p:nvPr>
        </p:nvSpPr>
        <p:spPr>
          <a:xfrm>
            <a:off x="5660386"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a:endParaRPr/>
          </a:p>
        </p:txBody>
      </p:sp>
      <p:sp>
        <p:nvSpPr>
          <p:cNvPr id="2274" name="Google Shape;2274;p187"/>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2275" name="Google Shape;2275;p187"/>
          <p:cNvSpPr txBox="1">
            <a:spLocks noGrp="1"/>
          </p:cNvSpPr>
          <p:nvPr>
            <p:ph type="subTitle" idx="2"/>
          </p:nvPr>
        </p:nvSpPr>
        <p:spPr>
          <a:xfrm>
            <a:off x="5660386" y="2752400"/>
            <a:ext cx="44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dk1"/>
              </a:buClr>
              <a:buSzPts val="1500"/>
              <a:buNone/>
              <a:defRPr sz="1500">
                <a:solidFill>
                  <a:schemeClr val="dk1"/>
                </a:solidFill>
              </a:defRPr>
            </a:lvl1pPr>
            <a:lvl2pPr lvl="1" rtl="0">
              <a:lnSpc>
                <a:spcPct val="180000"/>
              </a:lnSpc>
              <a:spcBef>
                <a:spcPts val="0"/>
              </a:spcBef>
              <a:spcAft>
                <a:spcPts val="0"/>
              </a:spcAft>
              <a:buClr>
                <a:schemeClr val="dk1"/>
              </a:buClr>
              <a:buSzPts val="1500"/>
              <a:buNone/>
              <a:defRPr sz="1500">
                <a:solidFill>
                  <a:schemeClr val="dk1"/>
                </a:solidFill>
              </a:defRPr>
            </a:lvl2pPr>
            <a:lvl3pPr lvl="2" rtl="0">
              <a:lnSpc>
                <a:spcPct val="180000"/>
              </a:lnSpc>
              <a:spcBef>
                <a:spcPts val="0"/>
              </a:spcBef>
              <a:spcAft>
                <a:spcPts val="0"/>
              </a:spcAft>
              <a:buClr>
                <a:schemeClr val="dk1"/>
              </a:buClr>
              <a:buSzPts val="1500"/>
              <a:buNone/>
              <a:defRPr sz="1500">
                <a:solidFill>
                  <a:schemeClr val="dk1"/>
                </a:solidFill>
              </a:defRPr>
            </a:lvl3pPr>
            <a:lvl4pPr lvl="3" rtl="0">
              <a:lnSpc>
                <a:spcPct val="180000"/>
              </a:lnSpc>
              <a:spcBef>
                <a:spcPts val="0"/>
              </a:spcBef>
              <a:spcAft>
                <a:spcPts val="0"/>
              </a:spcAft>
              <a:buClr>
                <a:schemeClr val="dk1"/>
              </a:buClr>
              <a:buSzPts val="1500"/>
              <a:buNone/>
              <a:defRPr sz="1500">
                <a:solidFill>
                  <a:schemeClr val="dk1"/>
                </a:solidFill>
              </a:defRPr>
            </a:lvl4pPr>
            <a:lvl5pPr lvl="4" rtl="0">
              <a:lnSpc>
                <a:spcPct val="180000"/>
              </a:lnSpc>
              <a:spcBef>
                <a:spcPts val="0"/>
              </a:spcBef>
              <a:spcAft>
                <a:spcPts val="0"/>
              </a:spcAft>
              <a:buClr>
                <a:schemeClr val="dk1"/>
              </a:buClr>
              <a:buSzPts val="1500"/>
              <a:buNone/>
              <a:defRPr sz="1500">
                <a:solidFill>
                  <a:schemeClr val="dk1"/>
                </a:solidFill>
              </a:defRPr>
            </a:lvl5pPr>
            <a:lvl6pPr lvl="5" rtl="0">
              <a:lnSpc>
                <a:spcPct val="180000"/>
              </a:lnSpc>
              <a:spcBef>
                <a:spcPts val="0"/>
              </a:spcBef>
              <a:spcAft>
                <a:spcPts val="0"/>
              </a:spcAft>
              <a:buClr>
                <a:schemeClr val="dk1"/>
              </a:buClr>
              <a:buSzPts val="1500"/>
              <a:buNone/>
              <a:defRPr sz="1500">
                <a:solidFill>
                  <a:schemeClr val="dk1"/>
                </a:solidFill>
              </a:defRPr>
            </a:lvl6pPr>
            <a:lvl7pPr lvl="6" rtl="0">
              <a:lnSpc>
                <a:spcPct val="180000"/>
              </a:lnSpc>
              <a:spcBef>
                <a:spcPts val="0"/>
              </a:spcBef>
              <a:spcAft>
                <a:spcPts val="0"/>
              </a:spcAft>
              <a:buClr>
                <a:schemeClr val="dk1"/>
              </a:buClr>
              <a:buSzPts val="1500"/>
              <a:buNone/>
              <a:defRPr sz="1500">
                <a:solidFill>
                  <a:schemeClr val="dk1"/>
                </a:solidFill>
              </a:defRPr>
            </a:lvl7pPr>
            <a:lvl8pPr lvl="7" rtl="0">
              <a:lnSpc>
                <a:spcPct val="180000"/>
              </a:lnSpc>
              <a:spcBef>
                <a:spcPts val="0"/>
              </a:spcBef>
              <a:spcAft>
                <a:spcPts val="0"/>
              </a:spcAft>
              <a:buClr>
                <a:schemeClr val="dk1"/>
              </a:buClr>
              <a:buSzPts val="1500"/>
              <a:buNone/>
              <a:defRPr sz="1500">
                <a:solidFill>
                  <a:schemeClr val="dk1"/>
                </a:solidFill>
              </a:defRPr>
            </a:lvl8pPr>
            <a:lvl9pPr lvl="8" rtl="0">
              <a:lnSpc>
                <a:spcPct val="180000"/>
              </a:lnSpc>
              <a:spcBef>
                <a:spcPts val="0"/>
              </a:spcBef>
              <a:spcAft>
                <a:spcPts val="0"/>
              </a:spcAft>
              <a:buClr>
                <a:schemeClr val="dk1"/>
              </a:buClr>
              <a:buSzPts val="1500"/>
              <a:buNone/>
              <a:defRPr sz="1500">
                <a:solidFill>
                  <a:schemeClr val="dk1"/>
                </a:solidFill>
              </a:defRPr>
            </a:lvl9pPr>
          </a:lstStyle>
          <a:p>
            <a:endParaRPr/>
          </a:p>
        </p:txBody>
      </p:sp>
      <p:sp>
        <p:nvSpPr>
          <p:cNvPr id="2276" name="Google Shape;2276;p187"/>
          <p:cNvSpPr txBox="1"/>
          <p:nvPr/>
        </p:nvSpPr>
        <p:spPr>
          <a:xfrm>
            <a:off x="5903305" y="46692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2277" name="Google Shape;2277;p187"/>
          <p:cNvSpPr txBox="1"/>
          <p:nvPr/>
        </p:nvSpPr>
        <p:spPr>
          <a:xfrm>
            <a:off x="5903305" y="51743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2278" name="Google Shape;2278;p187"/>
          <p:cNvSpPr txBox="1"/>
          <p:nvPr/>
        </p:nvSpPr>
        <p:spPr>
          <a:xfrm>
            <a:off x="8815308" y="46692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279" name="Google Shape;2279;p187"/>
          <p:cNvSpPr txBox="1"/>
          <p:nvPr/>
        </p:nvSpPr>
        <p:spPr>
          <a:xfrm>
            <a:off x="8815308" y="51743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2280" name="Google Shape;2280;p187"/>
          <p:cNvPicPr preferRelativeResize="0"/>
          <p:nvPr/>
        </p:nvPicPr>
        <p:blipFill rotWithShape="1">
          <a:blip r:embed="rId4">
            <a:alphaModFix/>
          </a:blip>
          <a:srcRect l="2507" r="2498"/>
          <a:stretch/>
        </p:blipFill>
        <p:spPr>
          <a:xfrm>
            <a:off x="8586248" y="5174306"/>
            <a:ext cx="229069" cy="241150"/>
          </a:xfrm>
          <a:prstGeom prst="rect">
            <a:avLst/>
          </a:prstGeom>
          <a:noFill/>
          <a:ln>
            <a:noFill/>
          </a:ln>
        </p:spPr>
      </p:pic>
      <p:pic>
        <p:nvPicPr>
          <p:cNvPr id="2281" name="Google Shape;2281;p187"/>
          <p:cNvPicPr preferRelativeResize="0"/>
          <p:nvPr/>
        </p:nvPicPr>
        <p:blipFill rotWithShape="1">
          <a:blip r:embed="rId5">
            <a:alphaModFix/>
          </a:blip>
          <a:srcRect l="2678" r="2678"/>
          <a:stretch/>
        </p:blipFill>
        <p:spPr>
          <a:xfrm>
            <a:off x="8586248" y="4669206"/>
            <a:ext cx="229069" cy="241150"/>
          </a:xfrm>
          <a:prstGeom prst="rect">
            <a:avLst/>
          </a:prstGeom>
          <a:noFill/>
          <a:ln>
            <a:noFill/>
          </a:ln>
        </p:spPr>
      </p:pic>
      <p:pic>
        <p:nvPicPr>
          <p:cNvPr id="2282" name="Google Shape;2282;p187"/>
          <p:cNvPicPr preferRelativeResize="0"/>
          <p:nvPr/>
        </p:nvPicPr>
        <p:blipFill rotWithShape="1">
          <a:blip r:embed="rId6">
            <a:alphaModFix/>
          </a:blip>
          <a:srcRect l="2507" r="2498"/>
          <a:stretch/>
        </p:blipFill>
        <p:spPr>
          <a:xfrm>
            <a:off x="5660395" y="5174306"/>
            <a:ext cx="229070" cy="241150"/>
          </a:xfrm>
          <a:prstGeom prst="rect">
            <a:avLst/>
          </a:prstGeom>
          <a:noFill/>
          <a:ln>
            <a:noFill/>
          </a:ln>
        </p:spPr>
      </p:pic>
      <p:pic>
        <p:nvPicPr>
          <p:cNvPr id="2283" name="Google Shape;2283;p187"/>
          <p:cNvPicPr preferRelativeResize="0"/>
          <p:nvPr/>
        </p:nvPicPr>
        <p:blipFill rotWithShape="1">
          <a:blip r:embed="rId7">
            <a:alphaModFix/>
          </a:blip>
          <a:srcRect l="2326" r="2326"/>
          <a:stretch/>
        </p:blipFill>
        <p:spPr>
          <a:xfrm>
            <a:off x="5660395" y="4669206"/>
            <a:ext cx="229070" cy="241150"/>
          </a:xfrm>
          <a:prstGeom prst="rect">
            <a:avLst/>
          </a:prstGeom>
          <a:noFill/>
          <a:ln>
            <a:noFill/>
          </a:ln>
        </p:spPr>
      </p:pic>
      <p:sp>
        <p:nvSpPr>
          <p:cNvPr id="2284" name="Google Shape;2284;p18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2285"/>
        <p:cNvGrpSpPr/>
        <p:nvPr/>
      </p:nvGrpSpPr>
      <p:grpSpPr>
        <a:xfrm>
          <a:off x="0" y="0"/>
          <a:ext cx="0" cy="0"/>
          <a:chOff x="0" y="0"/>
          <a:chExt cx="0" cy="0"/>
        </a:xfrm>
      </p:grpSpPr>
      <p:sp>
        <p:nvSpPr>
          <p:cNvPr id="2286" name="Google Shape;2286;p188"/>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2287" name="Google Shape;2287;p188"/>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2288" name="Google Shape;2288;p18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289" name="Google Shape;2289;p18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2290" name="Google Shape;2290;p188"/>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rgbClr val="141414"/>
                </a:solidFill>
              </a:defRPr>
            </a:lvl1pPr>
            <a:lvl2pPr lvl="1" rtl="0">
              <a:lnSpc>
                <a:spcPct val="174000"/>
              </a:lnSpc>
              <a:spcBef>
                <a:spcPts val="0"/>
              </a:spcBef>
              <a:spcAft>
                <a:spcPts val="0"/>
              </a:spcAft>
              <a:buNone/>
              <a:defRPr sz="1500">
                <a:solidFill>
                  <a:srgbClr val="141414"/>
                </a:solidFill>
              </a:defRPr>
            </a:lvl2pPr>
            <a:lvl3pPr lvl="2" rtl="0">
              <a:lnSpc>
                <a:spcPct val="174000"/>
              </a:lnSpc>
              <a:spcBef>
                <a:spcPts val="0"/>
              </a:spcBef>
              <a:spcAft>
                <a:spcPts val="0"/>
              </a:spcAft>
              <a:buNone/>
              <a:defRPr sz="1500">
                <a:solidFill>
                  <a:srgbClr val="141414"/>
                </a:solidFill>
              </a:defRPr>
            </a:lvl3pPr>
            <a:lvl4pPr lvl="3" rtl="0">
              <a:lnSpc>
                <a:spcPct val="174000"/>
              </a:lnSpc>
              <a:spcBef>
                <a:spcPts val="0"/>
              </a:spcBef>
              <a:spcAft>
                <a:spcPts val="0"/>
              </a:spcAft>
              <a:buNone/>
              <a:defRPr sz="1500">
                <a:solidFill>
                  <a:srgbClr val="141414"/>
                </a:solidFill>
              </a:defRPr>
            </a:lvl4pPr>
            <a:lvl5pPr lvl="4" rtl="0">
              <a:lnSpc>
                <a:spcPct val="174000"/>
              </a:lnSpc>
              <a:spcBef>
                <a:spcPts val="0"/>
              </a:spcBef>
              <a:spcAft>
                <a:spcPts val="0"/>
              </a:spcAft>
              <a:buNone/>
              <a:defRPr sz="1500">
                <a:solidFill>
                  <a:srgbClr val="141414"/>
                </a:solidFill>
              </a:defRPr>
            </a:lvl5pPr>
            <a:lvl6pPr lvl="5" rtl="0">
              <a:lnSpc>
                <a:spcPct val="174000"/>
              </a:lnSpc>
              <a:spcBef>
                <a:spcPts val="0"/>
              </a:spcBef>
              <a:spcAft>
                <a:spcPts val="0"/>
              </a:spcAft>
              <a:buNone/>
              <a:defRPr sz="1500">
                <a:solidFill>
                  <a:srgbClr val="141414"/>
                </a:solidFill>
              </a:defRPr>
            </a:lvl6pPr>
            <a:lvl7pPr lvl="6" rtl="0">
              <a:lnSpc>
                <a:spcPct val="174000"/>
              </a:lnSpc>
              <a:spcBef>
                <a:spcPts val="0"/>
              </a:spcBef>
              <a:spcAft>
                <a:spcPts val="0"/>
              </a:spcAft>
              <a:buNone/>
              <a:defRPr sz="1500">
                <a:solidFill>
                  <a:srgbClr val="141414"/>
                </a:solidFill>
              </a:defRPr>
            </a:lvl7pPr>
            <a:lvl8pPr lvl="7" rtl="0">
              <a:lnSpc>
                <a:spcPct val="174000"/>
              </a:lnSpc>
              <a:spcBef>
                <a:spcPts val="0"/>
              </a:spcBef>
              <a:spcAft>
                <a:spcPts val="0"/>
              </a:spcAft>
              <a:buNone/>
              <a:defRPr sz="1500">
                <a:solidFill>
                  <a:srgbClr val="141414"/>
                </a:solidFill>
              </a:defRPr>
            </a:lvl8pPr>
            <a:lvl9pPr lvl="8" rtl="0">
              <a:lnSpc>
                <a:spcPct val="174000"/>
              </a:lnSpc>
              <a:spcBef>
                <a:spcPts val="0"/>
              </a:spcBef>
              <a:spcAft>
                <a:spcPts val="0"/>
              </a:spcAft>
              <a:buNone/>
              <a:defRPr sz="1500">
                <a:solidFill>
                  <a:srgbClr val="141414"/>
                </a:solidFill>
              </a:defRPr>
            </a:lvl9pPr>
          </a:lstStyle>
          <a:p>
            <a:endParaRPr/>
          </a:p>
        </p:txBody>
      </p:sp>
      <p:pic>
        <p:nvPicPr>
          <p:cNvPr id="2291" name="Google Shape;2291;p188"/>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2292" name="Google Shape;2292;p18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2295" name="Google Shape;2295;p18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2296" name="Google Shape;2296;p18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297" name="Google Shape;2297;p18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a:endParaRPr/>
          </a:p>
        </p:txBody>
      </p:sp>
      <p:sp>
        <p:nvSpPr>
          <p:cNvPr id="2298" name="Google Shape;2298;p189"/>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chemeClr val="lt1"/>
                </a:solidFill>
              </a:defRPr>
            </a:lvl1pPr>
            <a:lvl2pPr lvl="1" rtl="0">
              <a:lnSpc>
                <a:spcPct val="174000"/>
              </a:lnSpc>
              <a:spcBef>
                <a:spcPts val="0"/>
              </a:spcBef>
              <a:spcAft>
                <a:spcPts val="0"/>
              </a:spcAft>
              <a:buNone/>
              <a:defRPr sz="1500">
                <a:solidFill>
                  <a:schemeClr val="lt1"/>
                </a:solidFill>
              </a:defRPr>
            </a:lvl2pPr>
            <a:lvl3pPr lvl="2" rtl="0">
              <a:lnSpc>
                <a:spcPct val="174000"/>
              </a:lnSpc>
              <a:spcBef>
                <a:spcPts val="0"/>
              </a:spcBef>
              <a:spcAft>
                <a:spcPts val="0"/>
              </a:spcAft>
              <a:buNone/>
              <a:defRPr sz="1500">
                <a:solidFill>
                  <a:schemeClr val="lt1"/>
                </a:solidFill>
              </a:defRPr>
            </a:lvl3pPr>
            <a:lvl4pPr lvl="3" rtl="0">
              <a:lnSpc>
                <a:spcPct val="174000"/>
              </a:lnSpc>
              <a:spcBef>
                <a:spcPts val="0"/>
              </a:spcBef>
              <a:spcAft>
                <a:spcPts val="0"/>
              </a:spcAft>
              <a:buNone/>
              <a:defRPr sz="1500">
                <a:solidFill>
                  <a:schemeClr val="lt1"/>
                </a:solidFill>
              </a:defRPr>
            </a:lvl4pPr>
            <a:lvl5pPr lvl="4" rtl="0">
              <a:lnSpc>
                <a:spcPct val="174000"/>
              </a:lnSpc>
              <a:spcBef>
                <a:spcPts val="0"/>
              </a:spcBef>
              <a:spcAft>
                <a:spcPts val="0"/>
              </a:spcAft>
              <a:buNone/>
              <a:defRPr sz="1500">
                <a:solidFill>
                  <a:schemeClr val="lt1"/>
                </a:solidFill>
              </a:defRPr>
            </a:lvl5pPr>
            <a:lvl6pPr lvl="5" rtl="0">
              <a:lnSpc>
                <a:spcPct val="174000"/>
              </a:lnSpc>
              <a:spcBef>
                <a:spcPts val="0"/>
              </a:spcBef>
              <a:spcAft>
                <a:spcPts val="0"/>
              </a:spcAft>
              <a:buNone/>
              <a:defRPr sz="1500">
                <a:solidFill>
                  <a:schemeClr val="lt1"/>
                </a:solidFill>
              </a:defRPr>
            </a:lvl6pPr>
            <a:lvl7pPr lvl="6" rtl="0">
              <a:lnSpc>
                <a:spcPct val="174000"/>
              </a:lnSpc>
              <a:spcBef>
                <a:spcPts val="0"/>
              </a:spcBef>
              <a:spcAft>
                <a:spcPts val="0"/>
              </a:spcAft>
              <a:buNone/>
              <a:defRPr sz="1500">
                <a:solidFill>
                  <a:schemeClr val="lt1"/>
                </a:solidFill>
              </a:defRPr>
            </a:lvl7pPr>
            <a:lvl8pPr lvl="7" rtl="0">
              <a:lnSpc>
                <a:spcPct val="174000"/>
              </a:lnSpc>
              <a:spcBef>
                <a:spcPts val="0"/>
              </a:spcBef>
              <a:spcAft>
                <a:spcPts val="0"/>
              </a:spcAft>
              <a:buNone/>
              <a:defRPr sz="1500">
                <a:solidFill>
                  <a:schemeClr val="lt1"/>
                </a:solidFill>
              </a:defRPr>
            </a:lvl8pPr>
            <a:lvl9pPr lvl="8" rtl="0">
              <a:lnSpc>
                <a:spcPct val="174000"/>
              </a:lnSpc>
              <a:spcBef>
                <a:spcPts val="0"/>
              </a:spcBef>
              <a:spcAft>
                <a:spcPts val="0"/>
              </a:spcAft>
              <a:buNone/>
              <a:defRPr sz="1500">
                <a:solidFill>
                  <a:schemeClr val="lt1"/>
                </a:solidFill>
              </a:defRPr>
            </a:lvl9pPr>
          </a:lstStyle>
          <a:p>
            <a:endParaRPr/>
          </a:p>
        </p:txBody>
      </p:sp>
      <p:pic>
        <p:nvPicPr>
          <p:cNvPr id="2299" name="Google Shape;2299;p189"/>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2300" name="Google Shape;2300;p18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2301"/>
        <p:cNvGrpSpPr/>
        <p:nvPr/>
      </p:nvGrpSpPr>
      <p:grpSpPr>
        <a:xfrm>
          <a:off x="0" y="0"/>
          <a:ext cx="0" cy="0"/>
          <a:chOff x="0" y="0"/>
          <a:chExt cx="0" cy="0"/>
        </a:xfrm>
      </p:grpSpPr>
      <p:sp>
        <p:nvSpPr>
          <p:cNvPr id="2302" name="Google Shape;2302;p190"/>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2303" name="Google Shape;2303;p19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2304" name="Google Shape;2304;p19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305" name="Google Shape;2305;p19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a:endParaRPr/>
          </a:p>
        </p:txBody>
      </p:sp>
      <p:sp>
        <p:nvSpPr>
          <p:cNvPr id="2306" name="Google Shape;2306;p190"/>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a:endParaRPr/>
          </a:p>
        </p:txBody>
      </p:sp>
      <p:pic>
        <p:nvPicPr>
          <p:cNvPr id="2307" name="Google Shape;2307;p190"/>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2308" name="Google Shape;2308;p190"/>
          <p:cNvSpPr txBox="1">
            <a:spLocks noGrp="1"/>
          </p:cNvSpPr>
          <p:nvPr>
            <p:ph type="subTitle" idx="3"/>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chemeClr val="dk1"/>
                </a:solidFill>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a:endParaRPr/>
          </a:p>
        </p:txBody>
      </p:sp>
      <p:sp>
        <p:nvSpPr>
          <p:cNvPr id="2309" name="Google Shape;2309;p19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2310"/>
        <p:cNvGrpSpPr/>
        <p:nvPr/>
      </p:nvGrpSpPr>
      <p:grpSpPr>
        <a:xfrm>
          <a:off x="0" y="0"/>
          <a:ext cx="0" cy="0"/>
          <a:chOff x="0" y="0"/>
          <a:chExt cx="0" cy="0"/>
        </a:xfrm>
      </p:grpSpPr>
      <p:sp>
        <p:nvSpPr>
          <p:cNvPr id="2311" name="Google Shape;2311;p191"/>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500">
                <a:solidFill>
                  <a:schemeClr val="accent1"/>
                </a:solidFill>
              </a:defRPr>
            </a:lvl1pPr>
            <a:lvl2pPr lvl="1" rtl="0">
              <a:lnSpc>
                <a:spcPct val="100000"/>
              </a:lnSpc>
              <a:spcBef>
                <a:spcPts val="0"/>
              </a:spcBef>
              <a:spcAft>
                <a:spcPts val="0"/>
              </a:spcAft>
              <a:buNone/>
              <a:defRPr sz="5500">
                <a:solidFill>
                  <a:schemeClr val="accent1"/>
                </a:solidFill>
              </a:defRPr>
            </a:lvl2pPr>
            <a:lvl3pPr lvl="2" rtl="0">
              <a:lnSpc>
                <a:spcPct val="100000"/>
              </a:lnSpc>
              <a:spcBef>
                <a:spcPts val="0"/>
              </a:spcBef>
              <a:spcAft>
                <a:spcPts val="0"/>
              </a:spcAft>
              <a:buNone/>
              <a:defRPr sz="5500">
                <a:solidFill>
                  <a:schemeClr val="accent1"/>
                </a:solidFill>
              </a:defRPr>
            </a:lvl3pPr>
            <a:lvl4pPr lvl="3" rtl="0">
              <a:lnSpc>
                <a:spcPct val="100000"/>
              </a:lnSpc>
              <a:spcBef>
                <a:spcPts val="0"/>
              </a:spcBef>
              <a:spcAft>
                <a:spcPts val="0"/>
              </a:spcAft>
              <a:buNone/>
              <a:defRPr sz="5500">
                <a:solidFill>
                  <a:schemeClr val="accent1"/>
                </a:solidFill>
              </a:defRPr>
            </a:lvl4pPr>
            <a:lvl5pPr lvl="4" rtl="0">
              <a:lnSpc>
                <a:spcPct val="100000"/>
              </a:lnSpc>
              <a:spcBef>
                <a:spcPts val="0"/>
              </a:spcBef>
              <a:spcAft>
                <a:spcPts val="0"/>
              </a:spcAft>
              <a:buNone/>
              <a:defRPr sz="5500">
                <a:solidFill>
                  <a:schemeClr val="accent1"/>
                </a:solidFill>
              </a:defRPr>
            </a:lvl5pPr>
            <a:lvl6pPr lvl="5" rtl="0">
              <a:lnSpc>
                <a:spcPct val="100000"/>
              </a:lnSpc>
              <a:spcBef>
                <a:spcPts val="0"/>
              </a:spcBef>
              <a:spcAft>
                <a:spcPts val="0"/>
              </a:spcAft>
              <a:buNone/>
              <a:defRPr sz="5500">
                <a:solidFill>
                  <a:schemeClr val="accent1"/>
                </a:solidFill>
              </a:defRPr>
            </a:lvl6pPr>
            <a:lvl7pPr lvl="6" rtl="0">
              <a:lnSpc>
                <a:spcPct val="100000"/>
              </a:lnSpc>
              <a:spcBef>
                <a:spcPts val="0"/>
              </a:spcBef>
              <a:spcAft>
                <a:spcPts val="0"/>
              </a:spcAft>
              <a:buNone/>
              <a:defRPr sz="5500">
                <a:solidFill>
                  <a:schemeClr val="accent1"/>
                </a:solidFill>
              </a:defRPr>
            </a:lvl7pPr>
            <a:lvl8pPr lvl="7" rtl="0">
              <a:lnSpc>
                <a:spcPct val="100000"/>
              </a:lnSpc>
              <a:spcBef>
                <a:spcPts val="0"/>
              </a:spcBef>
              <a:spcAft>
                <a:spcPts val="0"/>
              </a:spcAft>
              <a:buNone/>
              <a:defRPr sz="5500">
                <a:solidFill>
                  <a:schemeClr val="accent1"/>
                </a:solidFill>
              </a:defRPr>
            </a:lvl8pPr>
            <a:lvl9pPr lvl="8" rtl="0">
              <a:lnSpc>
                <a:spcPct val="100000"/>
              </a:lnSpc>
              <a:spcBef>
                <a:spcPts val="0"/>
              </a:spcBef>
              <a:spcAft>
                <a:spcPts val="0"/>
              </a:spcAft>
              <a:buNone/>
              <a:defRPr sz="5500">
                <a:solidFill>
                  <a:schemeClr val="accent1"/>
                </a:solidFill>
              </a:defRPr>
            </a:lvl9pPr>
          </a:lstStyle>
          <a:p>
            <a:endParaRPr/>
          </a:p>
        </p:txBody>
      </p:sp>
      <p:cxnSp>
        <p:nvCxnSpPr>
          <p:cNvPr id="2312" name="Google Shape;2312;p19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313" name="Google Shape;2313;p191"/>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pic>
        <p:nvPicPr>
          <p:cNvPr id="2314" name="Google Shape;2314;p191"/>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2315" name="Google Shape;2315;p191"/>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2316" name="Google Shape;2316;p19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2317"/>
        <p:cNvGrpSpPr/>
        <p:nvPr/>
      </p:nvGrpSpPr>
      <p:grpSpPr>
        <a:xfrm>
          <a:off x="0" y="0"/>
          <a:ext cx="0" cy="0"/>
          <a:chOff x="0" y="0"/>
          <a:chExt cx="0" cy="0"/>
        </a:xfrm>
      </p:grpSpPr>
      <p:sp>
        <p:nvSpPr>
          <p:cNvPr id="2318" name="Google Shape;2318;p192"/>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a:endParaRPr/>
          </a:p>
        </p:txBody>
      </p:sp>
      <p:cxnSp>
        <p:nvCxnSpPr>
          <p:cNvPr id="2319" name="Google Shape;2319;p192"/>
          <p:cNvCxnSpPr/>
          <p:nvPr/>
        </p:nvCxnSpPr>
        <p:spPr>
          <a:xfrm rot="10800000">
            <a:off x="447756" y="6401100"/>
            <a:ext cx="0" cy="456900"/>
          </a:xfrm>
          <a:prstGeom prst="straightConnector1">
            <a:avLst/>
          </a:prstGeom>
          <a:noFill/>
          <a:ln w="9525" cap="flat" cmpd="sng">
            <a:solidFill>
              <a:srgbClr val="800000"/>
            </a:solidFill>
            <a:prstDash val="solid"/>
            <a:round/>
            <a:headEnd type="none" w="med" len="med"/>
            <a:tailEnd type="none" w="med" len="med"/>
          </a:ln>
        </p:spPr>
      </p:cxnSp>
      <p:pic>
        <p:nvPicPr>
          <p:cNvPr id="2320" name="Google Shape;2320;p192"/>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2321" name="Google Shape;2321;p192"/>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2322" name="Google Shape;2322;p192"/>
          <p:cNvCxnSpPr/>
          <p:nvPr/>
        </p:nvCxnSpPr>
        <p:spPr>
          <a:xfrm rot="10800000">
            <a:off x="447764" y="100"/>
            <a:ext cx="0" cy="886500"/>
          </a:xfrm>
          <a:prstGeom prst="straightConnector1">
            <a:avLst/>
          </a:prstGeom>
          <a:noFill/>
          <a:ln w="9525" cap="flat" cmpd="sng">
            <a:solidFill>
              <a:srgbClr val="800000"/>
            </a:solidFill>
            <a:prstDash val="solid"/>
            <a:round/>
            <a:headEnd type="none" w="med" len="med"/>
            <a:tailEnd type="none" w="med" len="med"/>
          </a:ln>
        </p:spPr>
      </p:cxnSp>
      <p:sp>
        <p:nvSpPr>
          <p:cNvPr id="2323" name="Google Shape;2323;p19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2324" name="Google Shape;2324;p19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2325"/>
        <p:cNvGrpSpPr/>
        <p:nvPr/>
      </p:nvGrpSpPr>
      <p:grpSpPr>
        <a:xfrm>
          <a:off x="0" y="0"/>
          <a:ext cx="0" cy="0"/>
          <a:chOff x="0" y="0"/>
          <a:chExt cx="0" cy="0"/>
        </a:xfrm>
      </p:grpSpPr>
      <p:sp>
        <p:nvSpPr>
          <p:cNvPr id="2326" name="Google Shape;2326;p193"/>
          <p:cNvSpPr txBox="1">
            <a:spLocks noGrp="1"/>
          </p:cNvSpPr>
          <p:nvPr>
            <p:ph type="title"/>
          </p:nvPr>
        </p:nvSpPr>
        <p:spPr>
          <a:xfrm>
            <a:off x="5673960" y="1632950"/>
            <a:ext cx="5037000" cy="3882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a:endParaRPr/>
          </a:p>
        </p:txBody>
      </p:sp>
      <p:cxnSp>
        <p:nvCxnSpPr>
          <p:cNvPr id="2327" name="Google Shape;2327;p193"/>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2328" name="Google Shape;2328;p193"/>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pic>
        <p:nvPicPr>
          <p:cNvPr id="2329" name="Google Shape;2329;p193"/>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2330" name="Google Shape;2330;p19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2331"/>
        <p:cNvGrpSpPr/>
        <p:nvPr/>
      </p:nvGrpSpPr>
      <p:grpSpPr>
        <a:xfrm>
          <a:off x="0" y="0"/>
          <a:ext cx="0" cy="0"/>
          <a:chOff x="0" y="0"/>
          <a:chExt cx="0" cy="0"/>
        </a:xfrm>
      </p:grpSpPr>
      <p:sp>
        <p:nvSpPr>
          <p:cNvPr id="2332" name="Google Shape;2332;p19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333" name="Google Shape;2333;p194"/>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334" name="Google Shape;2334;p19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335" name="Google Shape;2335;p194"/>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336" name="Google Shape;2336;p19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337" name="Google Shape;2337;p19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338" name="Google Shape;2338;p194"/>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339" name="Google Shape;2339;p194"/>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61" name="Google Shape;161;p2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62" name="Google Shape;162;p2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3" name="Google Shape;163;p2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64" name="Google Shape;164;p2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5" name="Google Shape;165;p21"/>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166" name="Google Shape;166;p21"/>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2340"/>
        <p:cNvGrpSpPr/>
        <p:nvPr/>
      </p:nvGrpSpPr>
      <p:grpSpPr>
        <a:xfrm>
          <a:off x="0" y="0"/>
          <a:ext cx="0" cy="0"/>
          <a:chOff x="0" y="0"/>
          <a:chExt cx="0" cy="0"/>
        </a:xfrm>
      </p:grpSpPr>
      <p:sp>
        <p:nvSpPr>
          <p:cNvPr id="2341" name="Google Shape;2341;p19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342" name="Google Shape;2342;p19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343" name="Google Shape;2343;p19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344" name="Google Shape;2344;p19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345" name="Google Shape;2345;p19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346" name="Google Shape;2346;p19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347" name="Google Shape;2347;p195"/>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348" name="Google Shape;2348;p195"/>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349" name="Google Shape;2349;p195"/>
          <p:cNvSpPr/>
          <p:nvPr/>
        </p:nvSpPr>
        <p:spPr>
          <a:xfrm>
            <a:off x="3901404" y="2473638"/>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95"/>
          <p:cNvSpPr/>
          <p:nvPr/>
        </p:nvSpPr>
        <p:spPr>
          <a:xfrm>
            <a:off x="7802808"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351" name="Google Shape;2351;p195"/>
          <p:cNvSpPr/>
          <p:nvPr/>
        </p:nvSpPr>
        <p:spPr>
          <a:xfrm>
            <a:off x="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352" name="Google Shape;2352;p195"/>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95"/>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95"/>
          <p:cNvSpPr txBox="1">
            <a:spLocks noGrp="1"/>
          </p:cNvSpPr>
          <p:nvPr>
            <p:ph type="subTitle" idx="4"/>
          </p:nvPr>
        </p:nvSpPr>
        <p:spPr>
          <a:xfrm>
            <a:off x="3901404" y="2473650"/>
            <a:ext cx="4389000" cy="2702400"/>
          </a:xfrm>
          <a:prstGeom prst="rect">
            <a:avLst/>
          </a:prstGeom>
        </p:spPr>
        <p:txBody>
          <a:bodyPr spcFirstLastPara="1" wrap="square" lIns="1097250"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
        <p:nvSpPr>
          <p:cNvPr id="2355" name="Google Shape;2355;p195"/>
          <p:cNvSpPr txBox="1">
            <a:spLocks noGrp="1"/>
          </p:cNvSpPr>
          <p:nvPr>
            <p:ph type="subTitle" idx="5"/>
          </p:nvPr>
        </p:nvSpPr>
        <p:spPr>
          <a:xfrm>
            <a:off x="0" y="2473650"/>
            <a:ext cx="4389000" cy="2702400"/>
          </a:xfrm>
          <a:prstGeom prst="rect">
            <a:avLst/>
          </a:prstGeom>
        </p:spPr>
        <p:txBody>
          <a:bodyPr spcFirstLastPara="1" wrap="square" lIns="868650" tIns="91425" rIns="731500"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
        <p:nvSpPr>
          <p:cNvPr id="2356" name="Google Shape;2356;p195"/>
          <p:cNvSpPr txBox="1">
            <a:spLocks noGrp="1"/>
          </p:cNvSpPr>
          <p:nvPr>
            <p:ph type="subTitle" idx="6"/>
          </p:nvPr>
        </p:nvSpPr>
        <p:spPr>
          <a:xfrm>
            <a:off x="7802808" y="2473650"/>
            <a:ext cx="4389000" cy="2702400"/>
          </a:xfrm>
          <a:prstGeom prst="rect">
            <a:avLst/>
          </a:prstGeom>
        </p:spPr>
        <p:txBody>
          <a:bodyPr spcFirstLastPara="1" wrap="square" lIns="1097250"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2357"/>
        <p:cNvGrpSpPr/>
        <p:nvPr/>
      </p:nvGrpSpPr>
      <p:grpSpPr>
        <a:xfrm>
          <a:off x="0" y="0"/>
          <a:ext cx="0" cy="0"/>
          <a:chOff x="0" y="0"/>
          <a:chExt cx="0" cy="0"/>
        </a:xfrm>
      </p:grpSpPr>
      <p:sp>
        <p:nvSpPr>
          <p:cNvPr id="2358" name="Google Shape;2358;p19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359" name="Google Shape;2359;p19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360" name="Google Shape;2360;p19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361" name="Google Shape;2361;p19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362" name="Google Shape;2362;p19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363" name="Google Shape;2363;p19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364" name="Google Shape;2364;p196"/>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365" name="Google Shape;2365;p196"/>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366" name="Google Shape;2366;p196"/>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96"/>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96"/>
          <p:cNvSpPr/>
          <p:nvPr/>
        </p:nvSpPr>
        <p:spPr>
          <a:xfrm>
            <a:off x="5863656"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369" name="Google Shape;2369;p196"/>
          <p:cNvSpPr/>
          <p:nvPr/>
        </p:nvSpPr>
        <p:spPr>
          <a:xfrm>
            <a:off x="0"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370" name="Google Shape;2370;p196"/>
          <p:cNvSpPr txBox="1">
            <a:spLocks noGrp="1"/>
          </p:cNvSpPr>
          <p:nvPr>
            <p:ph type="subTitle" idx="4"/>
          </p:nvPr>
        </p:nvSpPr>
        <p:spPr>
          <a:xfrm>
            <a:off x="0" y="2473650"/>
            <a:ext cx="6327900" cy="2702400"/>
          </a:xfrm>
          <a:prstGeom prst="rect">
            <a:avLst/>
          </a:prstGeom>
        </p:spPr>
        <p:txBody>
          <a:bodyPr spcFirstLastPara="1" wrap="square" lIns="868650" tIns="91425" rIns="914375"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
        <p:nvSpPr>
          <p:cNvPr id="2371" name="Google Shape;2371;p196"/>
          <p:cNvSpPr txBox="1">
            <a:spLocks noGrp="1"/>
          </p:cNvSpPr>
          <p:nvPr>
            <p:ph type="subTitle" idx="5"/>
          </p:nvPr>
        </p:nvSpPr>
        <p:spPr>
          <a:xfrm>
            <a:off x="5863656" y="2473650"/>
            <a:ext cx="6327900" cy="2702400"/>
          </a:xfrm>
          <a:prstGeom prst="rect">
            <a:avLst/>
          </a:prstGeom>
        </p:spPr>
        <p:txBody>
          <a:bodyPr spcFirstLastPara="1" wrap="square" lIns="1188675" tIns="91425" rIns="914375"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2372"/>
        <p:cNvGrpSpPr/>
        <p:nvPr/>
      </p:nvGrpSpPr>
      <p:grpSpPr>
        <a:xfrm>
          <a:off x="0" y="0"/>
          <a:ext cx="0" cy="0"/>
          <a:chOff x="0" y="0"/>
          <a:chExt cx="0" cy="0"/>
        </a:xfrm>
      </p:grpSpPr>
      <p:sp>
        <p:nvSpPr>
          <p:cNvPr id="2373" name="Google Shape;2373;p19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374" name="Google Shape;2374;p197"/>
          <p:cNvSpPr txBox="1">
            <a:spLocks noGrp="1"/>
          </p:cNvSpPr>
          <p:nvPr>
            <p:ph type="title"/>
          </p:nvPr>
        </p:nvSpPr>
        <p:spPr>
          <a:xfrm>
            <a:off x="884941"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375" name="Google Shape;2375;p19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376" name="Google Shape;2376;p197"/>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377" name="Google Shape;2377;p19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378" name="Google Shape;2378;p19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379" name="Google Shape;2379;p197"/>
          <p:cNvSpPr txBox="1">
            <a:spLocks noGrp="1"/>
          </p:cNvSpPr>
          <p:nvPr>
            <p:ph type="subTitle" idx="2"/>
          </p:nvPr>
        </p:nvSpPr>
        <p:spPr>
          <a:xfrm>
            <a:off x="885016"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380" name="Google Shape;2380;p197"/>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2381" name="Google Shape;2381;p197"/>
          <p:cNvPicPr preferRelativeResize="0"/>
          <p:nvPr/>
        </p:nvPicPr>
        <p:blipFill rotWithShape="1">
          <a:blip r:embed="rId3">
            <a:alphaModFix/>
          </a:blip>
          <a:srcRect/>
          <a:stretch/>
        </p:blipFill>
        <p:spPr>
          <a:xfrm>
            <a:off x="1420004" y="2175762"/>
            <a:ext cx="9351695" cy="3488500"/>
          </a:xfrm>
          <a:prstGeom prst="rect">
            <a:avLst/>
          </a:prstGeom>
          <a:noFill/>
          <a:ln>
            <a:noFill/>
          </a:ln>
        </p:spPr>
      </p:pic>
      <p:sp>
        <p:nvSpPr>
          <p:cNvPr id="2382" name="Google Shape;2382;p197"/>
          <p:cNvSpPr txBox="1">
            <a:spLocks noGrp="1"/>
          </p:cNvSpPr>
          <p:nvPr>
            <p:ph type="subTitle" idx="4"/>
          </p:nvPr>
        </p:nvSpPr>
        <p:spPr>
          <a:xfrm>
            <a:off x="1977401" y="2894055"/>
            <a:ext cx="2343600" cy="20520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900"/>
            </a:lvl1pPr>
            <a:lvl2pPr lvl="1" algn="ctr" rtl="0">
              <a:lnSpc>
                <a:spcPct val="100000"/>
              </a:lnSpc>
              <a:spcBef>
                <a:spcPts val="0"/>
              </a:spcBef>
              <a:spcAft>
                <a:spcPts val="0"/>
              </a:spcAft>
              <a:buNone/>
              <a:defRPr sz="1900"/>
            </a:lvl2pPr>
            <a:lvl3pPr lvl="2" algn="ctr" rtl="0">
              <a:lnSpc>
                <a:spcPct val="100000"/>
              </a:lnSpc>
              <a:spcBef>
                <a:spcPts val="0"/>
              </a:spcBef>
              <a:spcAft>
                <a:spcPts val="0"/>
              </a:spcAft>
              <a:buNone/>
              <a:defRPr sz="1900"/>
            </a:lvl3pPr>
            <a:lvl4pPr lvl="3" algn="ctr" rtl="0">
              <a:lnSpc>
                <a:spcPct val="100000"/>
              </a:lnSpc>
              <a:spcBef>
                <a:spcPts val="0"/>
              </a:spcBef>
              <a:spcAft>
                <a:spcPts val="0"/>
              </a:spcAft>
              <a:buNone/>
              <a:defRPr sz="1900"/>
            </a:lvl4pPr>
            <a:lvl5pPr lvl="4" algn="ctr" rtl="0">
              <a:lnSpc>
                <a:spcPct val="100000"/>
              </a:lnSpc>
              <a:spcBef>
                <a:spcPts val="0"/>
              </a:spcBef>
              <a:spcAft>
                <a:spcPts val="0"/>
              </a:spcAft>
              <a:buNone/>
              <a:defRPr sz="1900"/>
            </a:lvl5pPr>
            <a:lvl6pPr lvl="5" algn="ctr" rtl="0">
              <a:lnSpc>
                <a:spcPct val="100000"/>
              </a:lnSpc>
              <a:spcBef>
                <a:spcPts val="0"/>
              </a:spcBef>
              <a:spcAft>
                <a:spcPts val="0"/>
              </a:spcAft>
              <a:buNone/>
              <a:defRPr sz="1900"/>
            </a:lvl6pPr>
            <a:lvl7pPr lvl="6" algn="ctr" rtl="0">
              <a:lnSpc>
                <a:spcPct val="100000"/>
              </a:lnSpc>
              <a:spcBef>
                <a:spcPts val="0"/>
              </a:spcBef>
              <a:spcAft>
                <a:spcPts val="0"/>
              </a:spcAft>
              <a:buNone/>
              <a:defRPr sz="1900"/>
            </a:lvl7pPr>
            <a:lvl8pPr lvl="7" algn="ctr" rtl="0">
              <a:lnSpc>
                <a:spcPct val="100000"/>
              </a:lnSpc>
              <a:spcBef>
                <a:spcPts val="0"/>
              </a:spcBef>
              <a:spcAft>
                <a:spcPts val="0"/>
              </a:spcAft>
              <a:buNone/>
              <a:defRPr sz="1900"/>
            </a:lvl8pPr>
            <a:lvl9pPr lvl="8" algn="ctr" rtl="0">
              <a:lnSpc>
                <a:spcPct val="100000"/>
              </a:lnSpc>
              <a:spcBef>
                <a:spcPts val="0"/>
              </a:spcBef>
              <a:spcAft>
                <a:spcPts val="0"/>
              </a:spcAft>
              <a:buNone/>
              <a:defRPr sz="1900"/>
            </a:lvl9pPr>
          </a:lstStyle>
          <a:p>
            <a:endParaRPr/>
          </a:p>
        </p:txBody>
      </p:sp>
      <p:sp>
        <p:nvSpPr>
          <p:cNvPr id="2383" name="Google Shape;2383;p197"/>
          <p:cNvSpPr txBox="1">
            <a:spLocks noGrp="1"/>
          </p:cNvSpPr>
          <p:nvPr>
            <p:ph type="subTitle" idx="5"/>
          </p:nvPr>
        </p:nvSpPr>
        <p:spPr>
          <a:xfrm>
            <a:off x="4924079" y="2894050"/>
            <a:ext cx="2343600" cy="20520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900"/>
            </a:lvl1pPr>
            <a:lvl2pPr lvl="1" algn="ctr" rtl="0">
              <a:lnSpc>
                <a:spcPct val="100000"/>
              </a:lnSpc>
              <a:spcBef>
                <a:spcPts val="0"/>
              </a:spcBef>
              <a:spcAft>
                <a:spcPts val="0"/>
              </a:spcAft>
              <a:buNone/>
              <a:defRPr sz="1900"/>
            </a:lvl2pPr>
            <a:lvl3pPr lvl="2" algn="ctr" rtl="0">
              <a:lnSpc>
                <a:spcPct val="100000"/>
              </a:lnSpc>
              <a:spcBef>
                <a:spcPts val="0"/>
              </a:spcBef>
              <a:spcAft>
                <a:spcPts val="0"/>
              </a:spcAft>
              <a:buNone/>
              <a:defRPr sz="1900"/>
            </a:lvl3pPr>
            <a:lvl4pPr lvl="3" algn="ctr" rtl="0">
              <a:lnSpc>
                <a:spcPct val="100000"/>
              </a:lnSpc>
              <a:spcBef>
                <a:spcPts val="0"/>
              </a:spcBef>
              <a:spcAft>
                <a:spcPts val="0"/>
              </a:spcAft>
              <a:buNone/>
              <a:defRPr sz="1900"/>
            </a:lvl4pPr>
            <a:lvl5pPr lvl="4" algn="ctr" rtl="0">
              <a:lnSpc>
                <a:spcPct val="100000"/>
              </a:lnSpc>
              <a:spcBef>
                <a:spcPts val="0"/>
              </a:spcBef>
              <a:spcAft>
                <a:spcPts val="0"/>
              </a:spcAft>
              <a:buNone/>
              <a:defRPr sz="1900"/>
            </a:lvl5pPr>
            <a:lvl6pPr lvl="5" algn="ctr" rtl="0">
              <a:lnSpc>
                <a:spcPct val="100000"/>
              </a:lnSpc>
              <a:spcBef>
                <a:spcPts val="0"/>
              </a:spcBef>
              <a:spcAft>
                <a:spcPts val="0"/>
              </a:spcAft>
              <a:buNone/>
              <a:defRPr sz="1900"/>
            </a:lvl6pPr>
            <a:lvl7pPr lvl="6" algn="ctr" rtl="0">
              <a:lnSpc>
                <a:spcPct val="100000"/>
              </a:lnSpc>
              <a:spcBef>
                <a:spcPts val="0"/>
              </a:spcBef>
              <a:spcAft>
                <a:spcPts val="0"/>
              </a:spcAft>
              <a:buNone/>
              <a:defRPr sz="1900"/>
            </a:lvl7pPr>
            <a:lvl8pPr lvl="7" algn="ctr" rtl="0">
              <a:lnSpc>
                <a:spcPct val="100000"/>
              </a:lnSpc>
              <a:spcBef>
                <a:spcPts val="0"/>
              </a:spcBef>
              <a:spcAft>
                <a:spcPts val="0"/>
              </a:spcAft>
              <a:buNone/>
              <a:defRPr sz="1900"/>
            </a:lvl8pPr>
            <a:lvl9pPr lvl="8" algn="ctr" rtl="0">
              <a:lnSpc>
                <a:spcPct val="100000"/>
              </a:lnSpc>
              <a:spcBef>
                <a:spcPts val="0"/>
              </a:spcBef>
              <a:spcAft>
                <a:spcPts val="0"/>
              </a:spcAft>
              <a:buNone/>
              <a:defRPr sz="1900"/>
            </a:lvl9pPr>
          </a:lstStyle>
          <a:p>
            <a:endParaRPr/>
          </a:p>
        </p:txBody>
      </p:sp>
      <p:sp>
        <p:nvSpPr>
          <p:cNvPr id="2384" name="Google Shape;2384;p197"/>
          <p:cNvSpPr txBox="1">
            <a:spLocks noGrp="1"/>
          </p:cNvSpPr>
          <p:nvPr>
            <p:ph type="subTitle" idx="6"/>
          </p:nvPr>
        </p:nvSpPr>
        <p:spPr>
          <a:xfrm>
            <a:off x="7870756" y="2894050"/>
            <a:ext cx="2343600" cy="20520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900"/>
            </a:lvl1pPr>
            <a:lvl2pPr lvl="1" algn="ctr" rtl="0">
              <a:lnSpc>
                <a:spcPct val="100000"/>
              </a:lnSpc>
              <a:spcBef>
                <a:spcPts val="0"/>
              </a:spcBef>
              <a:spcAft>
                <a:spcPts val="0"/>
              </a:spcAft>
              <a:buNone/>
              <a:defRPr sz="1900"/>
            </a:lvl2pPr>
            <a:lvl3pPr lvl="2" algn="ctr" rtl="0">
              <a:lnSpc>
                <a:spcPct val="100000"/>
              </a:lnSpc>
              <a:spcBef>
                <a:spcPts val="0"/>
              </a:spcBef>
              <a:spcAft>
                <a:spcPts val="0"/>
              </a:spcAft>
              <a:buNone/>
              <a:defRPr sz="1900"/>
            </a:lvl3pPr>
            <a:lvl4pPr lvl="3" algn="ctr" rtl="0">
              <a:lnSpc>
                <a:spcPct val="100000"/>
              </a:lnSpc>
              <a:spcBef>
                <a:spcPts val="0"/>
              </a:spcBef>
              <a:spcAft>
                <a:spcPts val="0"/>
              </a:spcAft>
              <a:buNone/>
              <a:defRPr sz="1900"/>
            </a:lvl4pPr>
            <a:lvl5pPr lvl="4" algn="ctr" rtl="0">
              <a:lnSpc>
                <a:spcPct val="100000"/>
              </a:lnSpc>
              <a:spcBef>
                <a:spcPts val="0"/>
              </a:spcBef>
              <a:spcAft>
                <a:spcPts val="0"/>
              </a:spcAft>
              <a:buNone/>
              <a:defRPr sz="1900"/>
            </a:lvl5pPr>
            <a:lvl6pPr lvl="5" algn="ctr" rtl="0">
              <a:lnSpc>
                <a:spcPct val="100000"/>
              </a:lnSpc>
              <a:spcBef>
                <a:spcPts val="0"/>
              </a:spcBef>
              <a:spcAft>
                <a:spcPts val="0"/>
              </a:spcAft>
              <a:buNone/>
              <a:defRPr sz="1900"/>
            </a:lvl6pPr>
            <a:lvl7pPr lvl="6" algn="ctr" rtl="0">
              <a:lnSpc>
                <a:spcPct val="100000"/>
              </a:lnSpc>
              <a:spcBef>
                <a:spcPts val="0"/>
              </a:spcBef>
              <a:spcAft>
                <a:spcPts val="0"/>
              </a:spcAft>
              <a:buNone/>
              <a:defRPr sz="1900"/>
            </a:lvl7pPr>
            <a:lvl8pPr lvl="7" algn="ctr" rtl="0">
              <a:lnSpc>
                <a:spcPct val="100000"/>
              </a:lnSpc>
              <a:spcBef>
                <a:spcPts val="0"/>
              </a:spcBef>
              <a:spcAft>
                <a:spcPts val="0"/>
              </a:spcAft>
              <a:buNone/>
              <a:defRPr sz="1900"/>
            </a:lvl8pPr>
            <a:lvl9pPr lvl="8" algn="ctr" rtl="0">
              <a:lnSpc>
                <a:spcPct val="100000"/>
              </a:lnSpc>
              <a:spcBef>
                <a:spcPts val="0"/>
              </a:spcBef>
              <a:spcAft>
                <a:spcPts val="0"/>
              </a:spcAft>
              <a:buNone/>
              <a:defRPr sz="1900"/>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2385"/>
        <p:cNvGrpSpPr/>
        <p:nvPr/>
      </p:nvGrpSpPr>
      <p:grpSpPr>
        <a:xfrm>
          <a:off x="0" y="0"/>
          <a:ext cx="0" cy="0"/>
          <a:chOff x="0" y="0"/>
          <a:chExt cx="0" cy="0"/>
        </a:xfrm>
      </p:grpSpPr>
      <p:sp>
        <p:nvSpPr>
          <p:cNvPr id="2386" name="Google Shape;2386;p19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2387" name="Google Shape;2387;p19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388" name="Google Shape;2388;p19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389" name="Google Shape;2389;p19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390" name="Google Shape;2390;p19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391" name="Google Shape;2391;p198"/>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2392"/>
        <p:cNvGrpSpPr/>
        <p:nvPr/>
      </p:nvGrpSpPr>
      <p:grpSpPr>
        <a:xfrm>
          <a:off x="0" y="0"/>
          <a:ext cx="0" cy="0"/>
          <a:chOff x="0" y="0"/>
          <a:chExt cx="0" cy="0"/>
        </a:xfrm>
      </p:grpSpPr>
      <p:sp>
        <p:nvSpPr>
          <p:cNvPr id="2393" name="Google Shape;2393;p19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394" name="Google Shape;2394;p199"/>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395" name="Google Shape;2395;p19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396" name="Google Shape;2396;p19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397" name="Google Shape;2397;p19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398" name="Google Shape;2398;p19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399" name="Google Shape;2399;p199"/>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400" name="Google Shape;2400;p199"/>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401" name="Google Shape;2401;p199"/>
          <p:cNvSpPr txBox="1">
            <a:spLocks noGrp="1"/>
          </p:cNvSpPr>
          <p:nvPr>
            <p:ph type="body" idx="4"/>
          </p:nvPr>
        </p:nvSpPr>
        <p:spPr>
          <a:xfrm>
            <a:off x="2438340" y="2286000"/>
            <a:ext cx="7314900" cy="36576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2402"/>
        <p:cNvGrpSpPr/>
        <p:nvPr/>
      </p:nvGrpSpPr>
      <p:grpSpPr>
        <a:xfrm>
          <a:off x="0" y="0"/>
          <a:ext cx="0" cy="0"/>
          <a:chOff x="0" y="0"/>
          <a:chExt cx="0" cy="0"/>
        </a:xfrm>
      </p:grpSpPr>
      <p:sp>
        <p:nvSpPr>
          <p:cNvPr id="2403" name="Google Shape;2403;p20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404" name="Google Shape;2404;p200"/>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405" name="Google Shape;2405;p20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406" name="Google Shape;2406;p200"/>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407" name="Google Shape;2407;p20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08" name="Google Shape;2408;p20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409" name="Google Shape;2409;p200"/>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410" name="Google Shape;2410;p200"/>
          <p:cNvSpPr txBox="1">
            <a:spLocks noGrp="1"/>
          </p:cNvSpPr>
          <p:nvPr>
            <p:ph type="body" idx="3"/>
          </p:nvPr>
        </p:nvSpPr>
        <p:spPr>
          <a:xfrm>
            <a:off x="2438340" y="1828800"/>
            <a:ext cx="7314900" cy="41148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2411"/>
        <p:cNvGrpSpPr/>
        <p:nvPr/>
      </p:nvGrpSpPr>
      <p:grpSpPr>
        <a:xfrm>
          <a:off x="0" y="0"/>
          <a:ext cx="0" cy="0"/>
          <a:chOff x="0" y="0"/>
          <a:chExt cx="0" cy="0"/>
        </a:xfrm>
      </p:grpSpPr>
      <p:sp>
        <p:nvSpPr>
          <p:cNvPr id="2412" name="Google Shape;2412;p20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2413" name="Google Shape;2413;p20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414" name="Google Shape;2414;p201"/>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415" name="Google Shape;2415;p20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16" name="Google Shape;2416;p20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417" name="Google Shape;2417;p201"/>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418" name="Google Shape;2418;p201"/>
          <p:cNvSpPr txBox="1">
            <a:spLocks noGrp="1"/>
          </p:cNvSpPr>
          <p:nvPr>
            <p:ph type="body" idx="3"/>
          </p:nvPr>
        </p:nvSpPr>
        <p:spPr>
          <a:xfrm>
            <a:off x="2438340" y="886600"/>
            <a:ext cx="7314900" cy="4800900"/>
          </a:xfrm>
          <a:prstGeom prst="rect">
            <a:avLst/>
          </a:prstGeom>
        </p:spPr>
        <p:txBody>
          <a:bodyPr spcFirstLastPara="1" wrap="square" lIns="0" tIns="0" rIns="0" bIns="0" anchor="ctr"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2419"/>
        <p:cNvGrpSpPr/>
        <p:nvPr/>
      </p:nvGrpSpPr>
      <p:grpSpPr>
        <a:xfrm>
          <a:off x="0" y="0"/>
          <a:ext cx="0" cy="0"/>
          <a:chOff x="0" y="0"/>
          <a:chExt cx="0" cy="0"/>
        </a:xfrm>
      </p:grpSpPr>
      <p:sp>
        <p:nvSpPr>
          <p:cNvPr id="2420" name="Google Shape;2420;p20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421" name="Google Shape;2421;p202"/>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422" name="Google Shape;2422;p20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423" name="Google Shape;2423;p202"/>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424" name="Google Shape;2424;p20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25" name="Google Shape;2425;p20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426" name="Google Shape;2426;p202"/>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427" name="Google Shape;2427;p202"/>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428" name="Google Shape;2428;p202"/>
          <p:cNvSpPr txBox="1">
            <a:spLocks noGrp="1"/>
          </p:cNvSpPr>
          <p:nvPr>
            <p:ph type="body" idx="4"/>
          </p:nvPr>
        </p:nvSpPr>
        <p:spPr>
          <a:xfrm>
            <a:off x="885103" y="2291177"/>
            <a:ext cx="4937400" cy="37272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
        <p:nvSpPr>
          <p:cNvPr id="2429" name="Google Shape;2429;p202"/>
          <p:cNvSpPr txBox="1">
            <a:spLocks noGrp="1"/>
          </p:cNvSpPr>
          <p:nvPr>
            <p:ph type="body" idx="5"/>
          </p:nvPr>
        </p:nvSpPr>
        <p:spPr>
          <a:xfrm>
            <a:off x="6369268" y="2291175"/>
            <a:ext cx="4937400" cy="37272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2430"/>
        <p:cNvGrpSpPr/>
        <p:nvPr/>
      </p:nvGrpSpPr>
      <p:grpSpPr>
        <a:xfrm>
          <a:off x="0" y="0"/>
          <a:ext cx="0" cy="0"/>
          <a:chOff x="0" y="0"/>
          <a:chExt cx="0" cy="0"/>
        </a:xfrm>
      </p:grpSpPr>
      <p:sp>
        <p:nvSpPr>
          <p:cNvPr id="2431" name="Google Shape;2431;p20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2432" name="Google Shape;2432;p20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433" name="Google Shape;2433;p203"/>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434" name="Google Shape;2434;p20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35" name="Google Shape;2435;p20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436" name="Google Shape;2436;p203"/>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437" name="Google Shape;2437;p203"/>
          <p:cNvCxnSpPr/>
          <p:nvPr/>
        </p:nvCxnSpPr>
        <p:spPr>
          <a:xfrm>
            <a:off x="4146312"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2438" name="Google Shape;2438;p203"/>
          <p:cNvSpPr txBox="1">
            <a:spLocks noGrp="1"/>
          </p:cNvSpPr>
          <p:nvPr>
            <p:ph type="subTitle" idx="3"/>
          </p:nvPr>
        </p:nvSpPr>
        <p:spPr>
          <a:xfrm>
            <a:off x="4467665" y="1832876"/>
            <a:ext cx="5115600" cy="6456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a:endParaRPr/>
          </a:p>
        </p:txBody>
      </p:sp>
      <p:sp>
        <p:nvSpPr>
          <p:cNvPr id="2439" name="Google Shape;2439;p203"/>
          <p:cNvSpPr txBox="1">
            <a:spLocks noGrp="1"/>
          </p:cNvSpPr>
          <p:nvPr>
            <p:ph type="subTitle" idx="4"/>
          </p:nvPr>
        </p:nvSpPr>
        <p:spPr>
          <a:xfrm>
            <a:off x="4467665" y="1441300"/>
            <a:ext cx="4538700" cy="29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a:endParaRPr/>
          </a:p>
        </p:txBody>
      </p:sp>
      <p:sp>
        <p:nvSpPr>
          <p:cNvPr id="2440" name="Google Shape;2440;p203"/>
          <p:cNvSpPr txBox="1">
            <a:spLocks noGrp="1"/>
          </p:cNvSpPr>
          <p:nvPr>
            <p:ph type="subTitle" idx="5"/>
          </p:nvPr>
        </p:nvSpPr>
        <p:spPr>
          <a:xfrm>
            <a:off x="3362417" y="1832876"/>
            <a:ext cx="690000" cy="2349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0"/>
              </a:spcBef>
              <a:spcAft>
                <a:spcPts val="0"/>
              </a:spcAft>
              <a:buNone/>
              <a:defRPr sz="1500"/>
            </a:lvl2pPr>
            <a:lvl3pPr lvl="2" algn="ctr" rtl="0">
              <a:spcBef>
                <a:spcPts val="0"/>
              </a:spcBef>
              <a:spcAft>
                <a:spcPts val="0"/>
              </a:spcAft>
              <a:buNone/>
              <a:defRPr sz="1500"/>
            </a:lvl3pPr>
            <a:lvl4pPr lvl="3" algn="ctr" rtl="0">
              <a:spcBef>
                <a:spcPts val="0"/>
              </a:spcBef>
              <a:spcAft>
                <a:spcPts val="0"/>
              </a:spcAft>
              <a:buNone/>
              <a:defRPr sz="1500"/>
            </a:lvl4pPr>
            <a:lvl5pPr lvl="4" algn="ctr" rtl="0">
              <a:spcBef>
                <a:spcPts val="0"/>
              </a:spcBef>
              <a:spcAft>
                <a:spcPts val="0"/>
              </a:spcAft>
              <a:buNone/>
              <a:defRPr sz="1500"/>
            </a:lvl5pPr>
            <a:lvl6pPr lvl="5" algn="ctr" rtl="0">
              <a:spcBef>
                <a:spcPts val="0"/>
              </a:spcBef>
              <a:spcAft>
                <a:spcPts val="0"/>
              </a:spcAft>
              <a:buNone/>
              <a:defRPr sz="1500"/>
            </a:lvl6pPr>
            <a:lvl7pPr lvl="6" algn="ctr" rtl="0">
              <a:spcBef>
                <a:spcPts val="0"/>
              </a:spcBef>
              <a:spcAft>
                <a:spcPts val="0"/>
              </a:spcAft>
              <a:buNone/>
              <a:defRPr sz="1500"/>
            </a:lvl7pPr>
            <a:lvl8pPr lvl="7" algn="ctr" rtl="0">
              <a:spcBef>
                <a:spcPts val="0"/>
              </a:spcBef>
              <a:spcAft>
                <a:spcPts val="0"/>
              </a:spcAft>
              <a:buNone/>
              <a:defRPr sz="1500"/>
            </a:lvl8pPr>
            <a:lvl9pPr lvl="8" algn="ctr" rtl="0">
              <a:spcBef>
                <a:spcPts val="0"/>
              </a:spcBef>
              <a:spcAft>
                <a:spcPts val="0"/>
              </a:spcAft>
              <a:buNone/>
              <a:defRPr sz="1500"/>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2441"/>
        <p:cNvGrpSpPr/>
        <p:nvPr/>
      </p:nvGrpSpPr>
      <p:grpSpPr>
        <a:xfrm>
          <a:off x="0" y="0"/>
          <a:ext cx="0" cy="0"/>
          <a:chOff x="0" y="0"/>
          <a:chExt cx="0" cy="0"/>
        </a:xfrm>
      </p:grpSpPr>
      <p:sp>
        <p:nvSpPr>
          <p:cNvPr id="2442" name="Google Shape;2442;p20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443" name="Google Shape;2443;p204"/>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444" name="Google Shape;2444;p20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445" name="Google Shape;2445;p204"/>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446" name="Google Shape;2446;p20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47" name="Google Shape;2447;p20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448" name="Google Shape;2448;p204"/>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449" name="Google Shape;2449;p204"/>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450" name="Google Shape;2450;p204"/>
          <p:cNvSpPr txBox="1">
            <a:spLocks noGrp="1"/>
          </p:cNvSpPr>
          <p:nvPr>
            <p:ph type="subTitle" idx="4"/>
          </p:nvPr>
        </p:nvSpPr>
        <p:spPr>
          <a:xfrm>
            <a:off x="2042375" y="2497493"/>
            <a:ext cx="2106600" cy="379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2451" name="Google Shape;2451;p204"/>
          <p:cNvSpPr txBox="1">
            <a:spLocks noGrp="1"/>
          </p:cNvSpPr>
          <p:nvPr>
            <p:ph type="subTitle" idx="5"/>
          </p:nvPr>
        </p:nvSpPr>
        <p:spPr>
          <a:xfrm>
            <a:off x="2042375" y="2903475"/>
            <a:ext cx="2106600" cy="675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2452" name="Google Shape;2452;p204"/>
          <p:cNvSpPr txBox="1">
            <a:spLocks noGrp="1"/>
          </p:cNvSpPr>
          <p:nvPr>
            <p:ph type="subTitle" idx="6"/>
          </p:nvPr>
        </p:nvSpPr>
        <p:spPr>
          <a:xfrm>
            <a:off x="1596436" y="4403575"/>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500">
                <a:solidFill>
                  <a:schemeClr val="accent1"/>
                </a:solidFill>
              </a:defRPr>
            </a:lvl1pPr>
            <a:lvl2pPr lvl="1" algn="ctr" rtl="0">
              <a:lnSpc>
                <a:spcPct val="115000"/>
              </a:lnSpc>
              <a:spcBef>
                <a:spcPts val="0"/>
              </a:spcBef>
              <a:spcAft>
                <a:spcPts val="0"/>
              </a:spcAft>
              <a:buNone/>
              <a:defRPr sz="1500">
                <a:solidFill>
                  <a:schemeClr val="accent1"/>
                </a:solidFill>
              </a:defRPr>
            </a:lvl2pPr>
            <a:lvl3pPr lvl="2" algn="ctr" rtl="0">
              <a:lnSpc>
                <a:spcPct val="115000"/>
              </a:lnSpc>
              <a:spcBef>
                <a:spcPts val="0"/>
              </a:spcBef>
              <a:spcAft>
                <a:spcPts val="0"/>
              </a:spcAft>
              <a:buNone/>
              <a:defRPr sz="1500">
                <a:solidFill>
                  <a:schemeClr val="accent1"/>
                </a:solidFill>
              </a:defRPr>
            </a:lvl3pPr>
            <a:lvl4pPr lvl="3" algn="ctr" rtl="0">
              <a:lnSpc>
                <a:spcPct val="115000"/>
              </a:lnSpc>
              <a:spcBef>
                <a:spcPts val="0"/>
              </a:spcBef>
              <a:spcAft>
                <a:spcPts val="0"/>
              </a:spcAft>
              <a:buNone/>
              <a:defRPr sz="1500">
                <a:solidFill>
                  <a:schemeClr val="accent1"/>
                </a:solidFill>
              </a:defRPr>
            </a:lvl4pPr>
            <a:lvl5pPr lvl="4" algn="ctr" rtl="0">
              <a:lnSpc>
                <a:spcPct val="115000"/>
              </a:lnSpc>
              <a:spcBef>
                <a:spcPts val="0"/>
              </a:spcBef>
              <a:spcAft>
                <a:spcPts val="0"/>
              </a:spcAft>
              <a:buNone/>
              <a:defRPr sz="1500">
                <a:solidFill>
                  <a:schemeClr val="accent1"/>
                </a:solidFill>
              </a:defRPr>
            </a:lvl5pPr>
            <a:lvl6pPr lvl="5" algn="ctr" rtl="0">
              <a:lnSpc>
                <a:spcPct val="115000"/>
              </a:lnSpc>
              <a:spcBef>
                <a:spcPts val="0"/>
              </a:spcBef>
              <a:spcAft>
                <a:spcPts val="0"/>
              </a:spcAft>
              <a:buNone/>
              <a:defRPr sz="1500">
                <a:solidFill>
                  <a:schemeClr val="accent1"/>
                </a:solidFill>
              </a:defRPr>
            </a:lvl6pPr>
            <a:lvl7pPr lvl="6" algn="ctr" rtl="0">
              <a:lnSpc>
                <a:spcPct val="115000"/>
              </a:lnSpc>
              <a:spcBef>
                <a:spcPts val="0"/>
              </a:spcBef>
              <a:spcAft>
                <a:spcPts val="0"/>
              </a:spcAft>
              <a:buNone/>
              <a:defRPr sz="1500">
                <a:solidFill>
                  <a:schemeClr val="accent1"/>
                </a:solidFill>
              </a:defRPr>
            </a:lvl7pPr>
            <a:lvl8pPr lvl="7" algn="ctr" rtl="0">
              <a:lnSpc>
                <a:spcPct val="115000"/>
              </a:lnSpc>
              <a:spcBef>
                <a:spcPts val="0"/>
              </a:spcBef>
              <a:spcAft>
                <a:spcPts val="0"/>
              </a:spcAft>
              <a:buNone/>
              <a:defRPr sz="1500">
                <a:solidFill>
                  <a:schemeClr val="accent1"/>
                </a:solidFill>
              </a:defRPr>
            </a:lvl8pPr>
            <a:lvl9pPr lvl="8" algn="ctr" rtl="0">
              <a:lnSpc>
                <a:spcPct val="115000"/>
              </a:lnSpc>
              <a:spcBef>
                <a:spcPts val="0"/>
              </a:spcBef>
              <a:spcAft>
                <a:spcPts val="0"/>
              </a:spcAft>
              <a:buNone/>
              <a:defRPr sz="1500">
                <a:solidFill>
                  <a:schemeClr val="accent1"/>
                </a:solidFill>
              </a:defRPr>
            </a:lvl9pPr>
          </a:lstStyle>
          <a:p>
            <a:endParaRPr/>
          </a:p>
        </p:txBody>
      </p:sp>
      <p:sp>
        <p:nvSpPr>
          <p:cNvPr id="2453" name="Google Shape;2453;p204"/>
          <p:cNvSpPr txBox="1">
            <a:spLocks noGrp="1"/>
          </p:cNvSpPr>
          <p:nvPr>
            <p:ph type="subTitle" idx="7"/>
          </p:nvPr>
        </p:nvSpPr>
        <p:spPr>
          <a:xfrm>
            <a:off x="3278894" y="3892511"/>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500">
                <a:solidFill>
                  <a:schemeClr val="accent1"/>
                </a:solidFill>
              </a:defRPr>
            </a:lvl1pPr>
            <a:lvl2pPr lvl="1" algn="ctr" rtl="0">
              <a:lnSpc>
                <a:spcPct val="115000"/>
              </a:lnSpc>
              <a:spcBef>
                <a:spcPts val="0"/>
              </a:spcBef>
              <a:spcAft>
                <a:spcPts val="0"/>
              </a:spcAft>
              <a:buNone/>
              <a:defRPr sz="1500">
                <a:solidFill>
                  <a:schemeClr val="accent1"/>
                </a:solidFill>
              </a:defRPr>
            </a:lvl2pPr>
            <a:lvl3pPr lvl="2" algn="ctr" rtl="0">
              <a:lnSpc>
                <a:spcPct val="115000"/>
              </a:lnSpc>
              <a:spcBef>
                <a:spcPts val="0"/>
              </a:spcBef>
              <a:spcAft>
                <a:spcPts val="0"/>
              </a:spcAft>
              <a:buNone/>
              <a:defRPr sz="1500">
                <a:solidFill>
                  <a:schemeClr val="accent1"/>
                </a:solidFill>
              </a:defRPr>
            </a:lvl3pPr>
            <a:lvl4pPr lvl="3" algn="ctr" rtl="0">
              <a:lnSpc>
                <a:spcPct val="115000"/>
              </a:lnSpc>
              <a:spcBef>
                <a:spcPts val="0"/>
              </a:spcBef>
              <a:spcAft>
                <a:spcPts val="0"/>
              </a:spcAft>
              <a:buNone/>
              <a:defRPr sz="1500">
                <a:solidFill>
                  <a:schemeClr val="accent1"/>
                </a:solidFill>
              </a:defRPr>
            </a:lvl4pPr>
            <a:lvl5pPr lvl="4" algn="ctr" rtl="0">
              <a:lnSpc>
                <a:spcPct val="115000"/>
              </a:lnSpc>
              <a:spcBef>
                <a:spcPts val="0"/>
              </a:spcBef>
              <a:spcAft>
                <a:spcPts val="0"/>
              </a:spcAft>
              <a:buNone/>
              <a:defRPr sz="1500">
                <a:solidFill>
                  <a:schemeClr val="accent1"/>
                </a:solidFill>
              </a:defRPr>
            </a:lvl5pPr>
            <a:lvl6pPr lvl="5" algn="ctr" rtl="0">
              <a:lnSpc>
                <a:spcPct val="115000"/>
              </a:lnSpc>
              <a:spcBef>
                <a:spcPts val="0"/>
              </a:spcBef>
              <a:spcAft>
                <a:spcPts val="0"/>
              </a:spcAft>
              <a:buNone/>
              <a:defRPr sz="1500">
                <a:solidFill>
                  <a:schemeClr val="accent1"/>
                </a:solidFill>
              </a:defRPr>
            </a:lvl6pPr>
            <a:lvl7pPr lvl="6" algn="ctr" rtl="0">
              <a:lnSpc>
                <a:spcPct val="115000"/>
              </a:lnSpc>
              <a:spcBef>
                <a:spcPts val="0"/>
              </a:spcBef>
              <a:spcAft>
                <a:spcPts val="0"/>
              </a:spcAft>
              <a:buNone/>
              <a:defRPr sz="1500">
                <a:solidFill>
                  <a:schemeClr val="accent1"/>
                </a:solidFill>
              </a:defRPr>
            </a:lvl7pPr>
            <a:lvl8pPr lvl="7" algn="ctr" rtl="0">
              <a:lnSpc>
                <a:spcPct val="115000"/>
              </a:lnSpc>
              <a:spcBef>
                <a:spcPts val="0"/>
              </a:spcBef>
              <a:spcAft>
                <a:spcPts val="0"/>
              </a:spcAft>
              <a:buNone/>
              <a:defRPr sz="1500">
                <a:solidFill>
                  <a:schemeClr val="accent1"/>
                </a:solidFill>
              </a:defRPr>
            </a:lvl8pPr>
            <a:lvl9pPr lvl="8" algn="ctr" rtl="0">
              <a:lnSpc>
                <a:spcPct val="115000"/>
              </a:lnSpc>
              <a:spcBef>
                <a:spcPts val="0"/>
              </a:spcBef>
              <a:spcAft>
                <a:spcPts val="0"/>
              </a:spcAft>
              <a:buNone/>
              <a:defRPr sz="1500">
                <a:solidFill>
                  <a:schemeClr val="accent1"/>
                </a:solidFill>
              </a:defRPr>
            </a:lvl9pPr>
          </a:lstStyle>
          <a:p>
            <a:endParaRPr/>
          </a:p>
        </p:txBody>
      </p:sp>
      <p:sp>
        <p:nvSpPr>
          <p:cNvPr id="2454" name="Google Shape;2454;p204"/>
          <p:cNvSpPr txBox="1">
            <a:spLocks noGrp="1"/>
          </p:cNvSpPr>
          <p:nvPr>
            <p:ph type="subTitle" idx="8"/>
          </p:nvPr>
        </p:nvSpPr>
        <p:spPr>
          <a:xfrm>
            <a:off x="1713383" y="4752722"/>
            <a:ext cx="2106600" cy="3792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algn="r"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algn="r"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algn="r"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algn="r"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algn="r"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algn="r"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algn="r"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algn="r"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2455" name="Google Shape;2455;p204"/>
          <p:cNvSpPr txBox="1">
            <a:spLocks noGrp="1"/>
          </p:cNvSpPr>
          <p:nvPr>
            <p:ph type="subTitle" idx="9"/>
          </p:nvPr>
        </p:nvSpPr>
        <p:spPr>
          <a:xfrm>
            <a:off x="1713383" y="5158703"/>
            <a:ext cx="2106600" cy="6753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1200"/>
            </a:lvl1pPr>
            <a:lvl2pPr lvl="1" algn="r" rtl="0">
              <a:lnSpc>
                <a:spcPct val="115000"/>
              </a:lnSpc>
              <a:spcBef>
                <a:spcPts val="0"/>
              </a:spcBef>
              <a:spcAft>
                <a:spcPts val="0"/>
              </a:spcAft>
              <a:buNone/>
              <a:defRPr sz="1200"/>
            </a:lvl2pPr>
            <a:lvl3pPr lvl="2" algn="r" rtl="0">
              <a:lnSpc>
                <a:spcPct val="115000"/>
              </a:lnSpc>
              <a:spcBef>
                <a:spcPts val="0"/>
              </a:spcBef>
              <a:spcAft>
                <a:spcPts val="0"/>
              </a:spcAft>
              <a:buNone/>
              <a:defRPr sz="1200"/>
            </a:lvl3pPr>
            <a:lvl4pPr lvl="3" algn="r" rtl="0">
              <a:lnSpc>
                <a:spcPct val="115000"/>
              </a:lnSpc>
              <a:spcBef>
                <a:spcPts val="0"/>
              </a:spcBef>
              <a:spcAft>
                <a:spcPts val="0"/>
              </a:spcAft>
              <a:buNone/>
              <a:defRPr sz="1200"/>
            </a:lvl4pPr>
            <a:lvl5pPr lvl="4" algn="r" rtl="0">
              <a:lnSpc>
                <a:spcPct val="115000"/>
              </a:lnSpc>
              <a:spcBef>
                <a:spcPts val="0"/>
              </a:spcBef>
              <a:spcAft>
                <a:spcPts val="0"/>
              </a:spcAft>
              <a:buNone/>
              <a:defRPr sz="1200"/>
            </a:lvl5pPr>
            <a:lvl6pPr lvl="5" algn="r" rtl="0">
              <a:lnSpc>
                <a:spcPct val="115000"/>
              </a:lnSpc>
              <a:spcBef>
                <a:spcPts val="0"/>
              </a:spcBef>
              <a:spcAft>
                <a:spcPts val="0"/>
              </a:spcAft>
              <a:buNone/>
              <a:defRPr sz="1200"/>
            </a:lvl6pPr>
            <a:lvl7pPr lvl="6" algn="r" rtl="0">
              <a:lnSpc>
                <a:spcPct val="115000"/>
              </a:lnSpc>
              <a:spcBef>
                <a:spcPts val="0"/>
              </a:spcBef>
              <a:spcAft>
                <a:spcPts val="0"/>
              </a:spcAft>
              <a:buNone/>
              <a:defRPr sz="1200"/>
            </a:lvl7pPr>
            <a:lvl8pPr lvl="7" algn="r" rtl="0">
              <a:lnSpc>
                <a:spcPct val="115000"/>
              </a:lnSpc>
              <a:spcBef>
                <a:spcPts val="0"/>
              </a:spcBef>
              <a:spcAft>
                <a:spcPts val="0"/>
              </a:spcAft>
              <a:buNone/>
              <a:defRPr sz="1200"/>
            </a:lvl8pPr>
            <a:lvl9pPr lvl="8" algn="r" rtl="0">
              <a:lnSpc>
                <a:spcPct val="115000"/>
              </a:lnSpc>
              <a:spcBef>
                <a:spcPts val="0"/>
              </a:spcBef>
              <a:spcAft>
                <a:spcPts val="0"/>
              </a:spcAft>
              <a:buNone/>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09585" y="274638"/>
            <a:ext cx="10972500" cy="1143300"/>
          </a:xfrm>
          <a:prstGeom prst="rect">
            <a:avLst/>
          </a:prstGeom>
        </p:spPr>
        <p:txBody>
          <a:bodyPr spcFirstLastPara="1" wrap="square" lIns="121900" tIns="121900" rIns="121900" bIns="12190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5" name="Google Shape;15;p3"/>
          <p:cNvSpPr txBox="1">
            <a:spLocks noGrp="1"/>
          </p:cNvSpPr>
          <p:nvPr>
            <p:ph type="body" idx="1"/>
          </p:nvPr>
        </p:nvSpPr>
        <p:spPr>
          <a:xfrm>
            <a:off x="609585" y="1600200"/>
            <a:ext cx="10972500" cy="4967700"/>
          </a:xfrm>
          <a:prstGeom prst="rect">
            <a:avLst/>
          </a:prstGeom>
        </p:spPr>
        <p:txBody>
          <a:bodyPr spcFirstLastPara="1" wrap="square" lIns="121900" tIns="121900" rIns="121900" bIns="121900" anchor="t" anchorCtr="0">
            <a:noAutofit/>
          </a:bodyPr>
          <a:lstStyle>
            <a:lvl1pPr marL="457200" lvl="0" indent="-482600" rtl="0">
              <a:spcBef>
                <a:spcPts val="800"/>
              </a:spcBef>
              <a:spcAft>
                <a:spcPts val="0"/>
              </a:spcAft>
              <a:buSzPts val="4000"/>
              <a:buChar char="●"/>
              <a:defRPr/>
            </a:lvl1pPr>
            <a:lvl2pPr marL="914400" lvl="1" indent="-431800" rtl="0">
              <a:spcBef>
                <a:spcPts val="0"/>
              </a:spcBef>
              <a:spcAft>
                <a:spcPts val="0"/>
              </a:spcAft>
              <a:buSzPts val="3200"/>
              <a:buChar char="○"/>
              <a:defRPr/>
            </a:lvl2pPr>
            <a:lvl3pPr marL="1371600" lvl="2" indent="-431800" rtl="0">
              <a:spcBef>
                <a:spcPts val="0"/>
              </a:spcBef>
              <a:spcAft>
                <a:spcPts val="0"/>
              </a:spcAft>
              <a:buSzPts val="32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6" name="Google Shape;16;p3"/>
          <p:cNvSpPr txBox="1">
            <a:spLocks noGrp="1"/>
          </p:cNvSpPr>
          <p:nvPr>
            <p:ph type="sldNum" idx="12"/>
          </p:nvPr>
        </p:nvSpPr>
        <p:spPr>
          <a:xfrm>
            <a:off x="11408774" y="6333134"/>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terior black">
  <p:cSld name="CUSTOM_4_1">
    <p:bg>
      <p:bgPr>
        <a:solidFill>
          <a:srgbClr val="141414"/>
        </a:solidFill>
        <a:effectLst/>
      </p:bgPr>
    </p:bg>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EBEBEB"/>
                </a:solidFill>
              </a:defRPr>
            </a:lvl1pPr>
            <a:lvl2pPr lvl="1" algn="ctr" rtl="0">
              <a:lnSpc>
                <a:spcPct val="130000"/>
              </a:lnSpc>
              <a:spcBef>
                <a:spcPts val="0"/>
              </a:spcBef>
              <a:spcAft>
                <a:spcPts val="0"/>
              </a:spcAft>
              <a:buNone/>
              <a:defRPr sz="2700">
                <a:solidFill>
                  <a:srgbClr val="EBEBEB"/>
                </a:solidFill>
              </a:defRPr>
            </a:lvl2pPr>
            <a:lvl3pPr lvl="2" algn="ctr" rtl="0">
              <a:lnSpc>
                <a:spcPct val="130000"/>
              </a:lnSpc>
              <a:spcBef>
                <a:spcPts val="0"/>
              </a:spcBef>
              <a:spcAft>
                <a:spcPts val="0"/>
              </a:spcAft>
              <a:buNone/>
              <a:defRPr sz="2700">
                <a:solidFill>
                  <a:srgbClr val="EBEBEB"/>
                </a:solidFill>
              </a:defRPr>
            </a:lvl3pPr>
            <a:lvl4pPr lvl="3" algn="ctr" rtl="0">
              <a:lnSpc>
                <a:spcPct val="130000"/>
              </a:lnSpc>
              <a:spcBef>
                <a:spcPts val="0"/>
              </a:spcBef>
              <a:spcAft>
                <a:spcPts val="0"/>
              </a:spcAft>
              <a:buNone/>
              <a:defRPr sz="2700">
                <a:solidFill>
                  <a:srgbClr val="EBEBEB"/>
                </a:solidFill>
              </a:defRPr>
            </a:lvl4pPr>
            <a:lvl5pPr lvl="4" algn="ctr" rtl="0">
              <a:lnSpc>
                <a:spcPct val="130000"/>
              </a:lnSpc>
              <a:spcBef>
                <a:spcPts val="0"/>
              </a:spcBef>
              <a:spcAft>
                <a:spcPts val="0"/>
              </a:spcAft>
              <a:buNone/>
              <a:defRPr sz="2700">
                <a:solidFill>
                  <a:srgbClr val="EBEBEB"/>
                </a:solidFill>
              </a:defRPr>
            </a:lvl5pPr>
            <a:lvl6pPr lvl="5" algn="ctr" rtl="0">
              <a:lnSpc>
                <a:spcPct val="130000"/>
              </a:lnSpc>
              <a:spcBef>
                <a:spcPts val="0"/>
              </a:spcBef>
              <a:spcAft>
                <a:spcPts val="0"/>
              </a:spcAft>
              <a:buNone/>
              <a:defRPr sz="2700">
                <a:solidFill>
                  <a:srgbClr val="EBEBEB"/>
                </a:solidFill>
              </a:defRPr>
            </a:lvl6pPr>
            <a:lvl7pPr lvl="6" algn="ctr" rtl="0">
              <a:lnSpc>
                <a:spcPct val="130000"/>
              </a:lnSpc>
              <a:spcBef>
                <a:spcPts val="0"/>
              </a:spcBef>
              <a:spcAft>
                <a:spcPts val="0"/>
              </a:spcAft>
              <a:buNone/>
              <a:defRPr sz="2700">
                <a:solidFill>
                  <a:srgbClr val="EBEBEB"/>
                </a:solidFill>
              </a:defRPr>
            </a:lvl7pPr>
            <a:lvl8pPr lvl="7" algn="ctr" rtl="0">
              <a:lnSpc>
                <a:spcPct val="130000"/>
              </a:lnSpc>
              <a:spcBef>
                <a:spcPts val="0"/>
              </a:spcBef>
              <a:spcAft>
                <a:spcPts val="0"/>
              </a:spcAft>
              <a:buNone/>
              <a:defRPr sz="2700">
                <a:solidFill>
                  <a:srgbClr val="EBEBEB"/>
                </a:solidFill>
              </a:defRPr>
            </a:lvl8pPr>
            <a:lvl9pPr lvl="8" algn="ctr" rtl="0">
              <a:lnSpc>
                <a:spcPct val="130000"/>
              </a:lnSpc>
              <a:spcBef>
                <a:spcPts val="0"/>
              </a:spcBef>
              <a:spcAft>
                <a:spcPts val="0"/>
              </a:spcAft>
              <a:buNone/>
              <a:defRPr sz="2700">
                <a:solidFill>
                  <a:srgbClr val="EBEBEB"/>
                </a:solidFill>
              </a:defRPr>
            </a:lvl9pPr>
          </a:lstStyle>
          <a:p>
            <a:endParaRPr/>
          </a:p>
        </p:txBody>
      </p:sp>
      <p:cxnSp>
        <p:nvCxnSpPr>
          <p:cNvPr id="169" name="Google Shape;169;p2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70" name="Google Shape;170;p2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a:endParaRPr/>
          </a:p>
        </p:txBody>
      </p:sp>
      <p:cxnSp>
        <p:nvCxnSpPr>
          <p:cNvPr id="171" name="Google Shape;171;p2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72" name="Google Shape;172;p2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EBEBEB"/>
                </a:solidFill>
                <a:latin typeface="Overpass SemiBold"/>
                <a:ea typeface="Overpass SemiBold"/>
                <a:cs typeface="Overpass SemiBold"/>
                <a:sym typeface="Overpass SemiBold"/>
              </a:defRPr>
            </a:lvl1pPr>
            <a:lvl2pPr lvl="1" algn="ctr" rtl="0">
              <a:buNone/>
              <a:defRPr sz="800">
                <a:solidFill>
                  <a:srgbClr val="EBEBEB"/>
                </a:solidFill>
                <a:latin typeface="Overpass SemiBold"/>
                <a:ea typeface="Overpass SemiBold"/>
                <a:cs typeface="Overpass SemiBold"/>
                <a:sym typeface="Overpass SemiBold"/>
              </a:defRPr>
            </a:lvl2pPr>
            <a:lvl3pPr lvl="2" algn="ctr" rtl="0">
              <a:buNone/>
              <a:defRPr sz="800">
                <a:solidFill>
                  <a:srgbClr val="EBEBEB"/>
                </a:solidFill>
                <a:latin typeface="Overpass SemiBold"/>
                <a:ea typeface="Overpass SemiBold"/>
                <a:cs typeface="Overpass SemiBold"/>
                <a:sym typeface="Overpass SemiBold"/>
              </a:defRPr>
            </a:lvl3pPr>
            <a:lvl4pPr lvl="3" algn="ctr" rtl="0">
              <a:buNone/>
              <a:defRPr sz="800">
                <a:solidFill>
                  <a:srgbClr val="EBEBEB"/>
                </a:solidFill>
                <a:latin typeface="Overpass SemiBold"/>
                <a:ea typeface="Overpass SemiBold"/>
                <a:cs typeface="Overpass SemiBold"/>
                <a:sym typeface="Overpass SemiBold"/>
              </a:defRPr>
            </a:lvl4pPr>
            <a:lvl5pPr lvl="4" algn="ctr" rtl="0">
              <a:buNone/>
              <a:defRPr sz="800">
                <a:solidFill>
                  <a:srgbClr val="EBEBEB"/>
                </a:solidFill>
                <a:latin typeface="Overpass SemiBold"/>
                <a:ea typeface="Overpass SemiBold"/>
                <a:cs typeface="Overpass SemiBold"/>
                <a:sym typeface="Overpass SemiBold"/>
              </a:defRPr>
            </a:lvl5pPr>
            <a:lvl6pPr lvl="5" algn="ctr" rtl="0">
              <a:buNone/>
              <a:defRPr sz="800">
                <a:solidFill>
                  <a:srgbClr val="EBEBEB"/>
                </a:solidFill>
                <a:latin typeface="Overpass SemiBold"/>
                <a:ea typeface="Overpass SemiBold"/>
                <a:cs typeface="Overpass SemiBold"/>
                <a:sym typeface="Overpass SemiBold"/>
              </a:defRPr>
            </a:lvl6pPr>
            <a:lvl7pPr lvl="6" algn="ctr" rtl="0">
              <a:buNone/>
              <a:defRPr sz="800">
                <a:solidFill>
                  <a:srgbClr val="EBEBEB"/>
                </a:solidFill>
                <a:latin typeface="Overpass SemiBold"/>
                <a:ea typeface="Overpass SemiBold"/>
                <a:cs typeface="Overpass SemiBold"/>
                <a:sym typeface="Overpass SemiBold"/>
              </a:defRPr>
            </a:lvl7pPr>
            <a:lvl8pPr lvl="7" algn="ctr" rtl="0">
              <a:buNone/>
              <a:defRPr sz="800">
                <a:solidFill>
                  <a:srgbClr val="EBEBEB"/>
                </a:solidFill>
                <a:latin typeface="Overpass SemiBold"/>
                <a:ea typeface="Overpass SemiBold"/>
                <a:cs typeface="Overpass SemiBold"/>
                <a:sym typeface="Overpass SemiBold"/>
              </a:defRPr>
            </a:lvl8pPr>
            <a:lvl9pPr lvl="8" algn="ctr" rtl="0">
              <a:buNone/>
              <a:defRPr sz="800">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73" name="Google Shape;173;p22"/>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74" name="Google Shape;174;p22"/>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a:endParaRPr/>
          </a:p>
        </p:txBody>
      </p:sp>
      <p:pic>
        <p:nvPicPr>
          <p:cNvPr id="175" name="Google Shape;175;p22"/>
          <p:cNvPicPr preferRelativeResize="0"/>
          <p:nvPr/>
        </p:nvPicPr>
        <p:blipFill>
          <a:blip r:embed="rId2">
            <a:alphaModFix/>
          </a:blip>
          <a:stretch>
            <a:fillRect/>
          </a:stretch>
        </p:blipFill>
        <p:spPr>
          <a:xfrm>
            <a:off x="10711016" y="6312505"/>
            <a:ext cx="975803" cy="229601"/>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2456"/>
        <p:cNvGrpSpPr/>
        <p:nvPr/>
      </p:nvGrpSpPr>
      <p:grpSpPr>
        <a:xfrm>
          <a:off x="0" y="0"/>
          <a:ext cx="0" cy="0"/>
          <a:chOff x="0" y="0"/>
          <a:chExt cx="0" cy="0"/>
        </a:xfrm>
      </p:grpSpPr>
      <p:sp>
        <p:nvSpPr>
          <p:cNvPr id="2457" name="Google Shape;2457;p205"/>
          <p:cNvSpPr txBox="1">
            <a:spLocks noGrp="1"/>
          </p:cNvSpPr>
          <p:nvPr>
            <p:ph type="subTitle" idx="1"/>
          </p:nvPr>
        </p:nvSpPr>
        <p:spPr>
          <a:xfrm>
            <a:off x="1008875"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2458" name="Google Shape;2458;p205"/>
          <p:cNvSpPr txBox="1">
            <a:spLocks noGrp="1"/>
          </p:cNvSpPr>
          <p:nvPr>
            <p:ph type="subTitle" idx="2"/>
          </p:nvPr>
        </p:nvSpPr>
        <p:spPr>
          <a:xfrm>
            <a:off x="4588537"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2459" name="Google Shape;2459;p205"/>
          <p:cNvSpPr txBox="1">
            <a:spLocks noGrp="1"/>
          </p:cNvSpPr>
          <p:nvPr>
            <p:ph type="subTitle" idx="3"/>
          </p:nvPr>
        </p:nvSpPr>
        <p:spPr>
          <a:xfrm>
            <a:off x="8168149"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2460" name="Google Shape;2460;p205"/>
          <p:cNvSpPr txBox="1">
            <a:spLocks noGrp="1"/>
          </p:cNvSpPr>
          <p:nvPr>
            <p:ph type="subTitle" idx="4"/>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461" name="Google Shape;2461;p20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462" name="Google Shape;2462;p20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463" name="Google Shape;2463;p20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464" name="Google Shape;2464;p20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65" name="Google Shape;2465;p20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466" name="Google Shape;2466;p205"/>
          <p:cNvSpPr txBox="1">
            <a:spLocks noGrp="1"/>
          </p:cNvSpPr>
          <p:nvPr>
            <p:ph type="subTitle" idx="5"/>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467" name="Google Shape;2467;p205"/>
          <p:cNvSpPr txBox="1">
            <a:spLocks noGrp="1"/>
          </p:cNvSpPr>
          <p:nvPr>
            <p:ph type="subTitle" idx="6"/>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468" name="Google Shape;2468;p205"/>
          <p:cNvCxnSpPr/>
          <p:nvPr/>
        </p:nvCxnSpPr>
        <p:spPr>
          <a:xfrm>
            <a:off x="4306039" y="2661025"/>
            <a:ext cx="0" cy="2556300"/>
          </a:xfrm>
          <a:prstGeom prst="straightConnector1">
            <a:avLst/>
          </a:prstGeom>
          <a:noFill/>
          <a:ln w="9525" cap="flat" cmpd="sng">
            <a:solidFill>
              <a:schemeClr val="dk2"/>
            </a:solidFill>
            <a:prstDash val="dot"/>
            <a:round/>
            <a:headEnd type="none" w="med" len="med"/>
            <a:tailEnd type="none" w="med" len="med"/>
          </a:ln>
        </p:spPr>
      </p:cxnSp>
      <p:cxnSp>
        <p:nvCxnSpPr>
          <p:cNvPr id="2469" name="Google Shape;2469;p205"/>
          <p:cNvCxnSpPr/>
          <p:nvPr/>
        </p:nvCxnSpPr>
        <p:spPr>
          <a:xfrm>
            <a:off x="7885651" y="2661025"/>
            <a:ext cx="0" cy="2556300"/>
          </a:xfrm>
          <a:prstGeom prst="straightConnector1">
            <a:avLst/>
          </a:prstGeom>
          <a:noFill/>
          <a:ln w="9525" cap="flat" cmpd="sng">
            <a:solidFill>
              <a:schemeClr val="dk2"/>
            </a:solidFill>
            <a:prstDash val="dot"/>
            <a:round/>
            <a:headEnd type="none" w="med" len="med"/>
            <a:tailEnd type="none" w="med" len="med"/>
          </a:ln>
        </p:spPr>
      </p:cxnSp>
      <p:sp>
        <p:nvSpPr>
          <p:cNvPr id="2470" name="Google Shape;2470;p205"/>
          <p:cNvSpPr txBox="1">
            <a:spLocks noGrp="1"/>
          </p:cNvSpPr>
          <p:nvPr>
            <p:ph type="subTitle" idx="7"/>
          </p:nvPr>
        </p:nvSpPr>
        <p:spPr>
          <a:xfrm>
            <a:off x="4468190" y="3677200"/>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471" name="Google Shape;2471;p205"/>
          <p:cNvSpPr txBox="1">
            <a:spLocks noGrp="1"/>
          </p:cNvSpPr>
          <p:nvPr>
            <p:ph type="subTitle" idx="8"/>
          </p:nvPr>
        </p:nvSpPr>
        <p:spPr>
          <a:xfrm>
            <a:off x="4468290" y="4166425"/>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2472" name="Google Shape;2472;p205"/>
          <p:cNvSpPr txBox="1">
            <a:spLocks noGrp="1"/>
          </p:cNvSpPr>
          <p:nvPr>
            <p:ph type="subTitle" idx="9"/>
          </p:nvPr>
        </p:nvSpPr>
        <p:spPr>
          <a:xfrm>
            <a:off x="8047802" y="3677200"/>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473" name="Google Shape;2473;p205"/>
          <p:cNvSpPr txBox="1">
            <a:spLocks noGrp="1"/>
          </p:cNvSpPr>
          <p:nvPr>
            <p:ph type="subTitle" idx="13"/>
          </p:nvPr>
        </p:nvSpPr>
        <p:spPr>
          <a:xfrm>
            <a:off x="8047902" y="4166425"/>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2474" name="Google Shape;2474;p205"/>
          <p:cNvSpPr txBox="1">
            <a:spLocks noGrp="1"/>
          </p:cNvSpPr>
          <p:nvPr>
            <p:ph type="subTitle" idx="14"/>
          </p:nvPr>
        </p:nvSpPr>
        <p:spPr>
          <a:xfrm>
            <a:off x="888578" y="3677200"/>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475" name="Google Shape;2475;p205"/>
          <p:cNvSpPr txBox="1">
            <a:spLocks noGrp="1"/>
          </p:cNvSpPr>
          <p:nvPr>
            <p:ph type="subTitle" idx="15"/>
          </p:nvPr>
        </p:nvSpPr>
        <p:spPr>
          <a:xfrm>
            <a:off x="888678" y="4166425"/>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2476"/>
        <p:cNvGrpSpPr/>
        <p:nvPr/>
      </p:nvGrpSpPr>
      <p:grpSpPr>
        <a:xfrm>
          <a:off x="0" y="0"/>
          <a:ext cx="0" cy="0"/>
          <a:chOff x="0" y="0"/>
          <a:chExt cx="0" cy="0"/>
        </a:xfrm>
      </p:grpSpPr>
      <p:sp>
        <p:nvSpPr>
          <p:cNvPr id="2477" name="Google Shape;2477;p206"/>
          <p:cNvSpPr txBox="1">
            <a:spLocks noGrp="1"/>
          </p:cNvSpPr>
          <p:nvPr>
            <p:ph type="subTitle" idx="1"/>
          </p:nvPr>
        </p:nvSpPr>
        <p:spPr>
          <a:xfrm>
            <a:off x="4555438"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2478" name="Google Shape;2478;p206"/>
          <p:cNvSpPr txBox="1">
            <a:spLocks noGrp="1"/>
          </p:cNvSpPr>
          <p:nvPr>
            <p:ph type="subTitle" idx="2"/>
          </p:nvPr>
        </p:nvSpPr>
        <p:spPr>
          <a:xfrm>
            <a:off x="7972729"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2479" name="Google Shape;2479;p206"/>
          <p:cNvSpPr txBox="1">
            <a:spLocks noGrp="1"/>
          </p:cNvSpPr>
          <p:nvPr>
            <p:ph type="subTitle" idx="3"/>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480" name="Google Shape;2480;p20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481" name="Google Shape;2481;p20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482" name="Google Shape;2482;p20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483" name="Google Shape;2483;p20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84" name="Google Shape;2484;p20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485" name="Google Shape;2485;p206"/>
          <p:cNvSpPr txBox="1">
            <a:spLocks noGrp="1"/>
          </p:cNvSpPr>
          <p:nvPr>
            <p:ph type="subTitle" idx="4"/>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486" name="Google Shape;2486;p206"/>
          <p:cNvSpPr txBox="1">
            <a:spLocks noGrp="1"/>
          </p:cNvSpPr>
          <p:nvPr>
            <p:ph type="subTitle" idx="5"/>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487" name="Google Shape;2487;p206"/>
          <p:cNvSpPr txBox="1">
            <a:spLocks noGrp="1"/>
          </p:cNvSpPr>
          <p:nvPr>
            <p:ph type="subTitle" idx="6"/>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2488" name="Google Shape;2488;p206"/>
          <p:cNvCxnSpPr/>
          <p:nvPr/>
        </p:nvCxnSpPr>
        <p:spPr>
          <a:xfrm>
            <a:off x="7885656" y="3677350"/>
            <a:ext cx="0" cy="1404900"/>
          </a:xfrm>
          <a:prstGeom prst="straightConnector1">
            <a:avLst/>
          </a:prstGeom>
          <a:noFill/>
          <a:ln w="9525" cap="flat" cmpd="sng">
            <a:solidFill>
              <a:schemeClr val="dk2"/>
            </a:solidFill>
            <a:prstDash val="dot"/>
            <a:round/>
            <a:headEnd type="none" w="med" len="med"/>
            <a:tailEnd type="none" w="med" len="med"/>
          </a:ln>
        </p:spPr>
      </p:cxnSp>
      <p:sp>
        <p:nvSpPr>
          <p:cNvPr id="2489" name="Google Shape;2489;p206"/>
          <p:cNvSpPr txBox="1">
            <a:spLocks noGrp="1"/>
          </p:cNvSpPr>
          <p:nvPr>
            <p:ph type="subTitle" idx="7"/>
          </p:nvPr>
        </p:nvSpPr>
        <p:spPr>
          <a:xfrm>
            <a:off x="4620636"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490" name="Google Shape;2490;p206"/>
          <p:cNvSpPr txBox="1">
            <a:spLocks noGrp="1"/>
          </p:cNvSpPr>
          <p:nvPr>
            <p:ph type="subTitle" idx="8"/>
          </p:nvPr>
        </p:nvSpPr>
        <p:spPr>
          <a:xfrm>
            <a:off x="4620636"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2491" name="Google Shape;2491;p206"/>
          <p:cNvSpPr txBox="1">
            <a:spLocks noGrp="1"/>
          </p:cNvSpPr>
          <p:nvPr>
            <p:ph type="subTitle" idx="9"/>
          </p:nvPr>
        </p:nvSpPr>
        <p:spPr>
          <a:xfrm>
            <a:off x="8050977"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492" name="Google Shape;2492;p206"/>
          <p:cNvSpPr txBox="1">
            <a:spLocks noGrp="1"/>
          </p:cNvSpPr>
          <p:nvPr>
            <p:ph type="subTitle" idx="13"/>
          </p:nvPr>
        </p:nvSpPr>
        <p:spPr>
          <a:xfrm>
            <a:off x="8050977"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2493"/>
        <p:cNvGrpSpPr/>
        <p:nvPr/>
      </p:nvGrpSpPr>
      <p:grpSpPr>
        <a:xfrm>
          <a:off x="0" y="0"/>
          <a:ext cx="0" cy="0"/>
          <a:chOff x="0" y="0"/>
          <a:chExt cx="0" cy="0"/>
        </a:xfrm>
      </p:grpSpPr>
      <p:sp>
        <p:nvSpPr>
          <p:cNvPr id="2494" name="Google Shape;2494;p20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495" name="Google Shape;2495;p20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496" name="Google Shape;2496;p20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497" name="Google Shape;2497;p207"/>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498" name="Google Shape;2498;p20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99" name="Google Shape;2499;p20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500" name="Google Shape;2500;p20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501" name="Google Shape;2501;p207"/>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502" name="Google Shape;2502;p207"/>
          <p:cNvCxnSpPr/>
          <p:nvPr/>
        </p:nvCxnSpPr>
        <p:spPr>
          <a:xfrm>
            <a:off x="7885656" y="4439350"/>
            <a:ext cx="0" cy="1404900"/>
          </a:xfrm>
          <a:prstGeom prst="straightConnector1">
            <a:avLst/>
          </a:prstGeom>
          <a:noFill/>
          <a:ln w="9525" cap="flat" cmpd="sng">
            <a:solidFill>
              <a:schemeClr val="dk2"/>
            </a:solidFill>
            <a:prstDash val="dot"/>
            <a:round/>
            <a:headEnd type="none" w="med" len="med"/>
            <a:tailEnd type="none" w="med" len="med"/>
          </a:ln>
        </p:spPr>
      </p:cxnSp>
      <p:sp>
        <p:nvSpPr>
          <p:cNvPr id="2503" name="Google Shape;2503;p207"/>
          <p:cNvSpPr txBox="1">
            <a:spLocks noGrp="1"/>
          </p:cNvSpPr>
          <p:nvPr>
            <p:ph type="subTitle" idx="4"/>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2504" name="Google Shape;2504;p207"/>
          <p:cNvSpPr txBox="1">
            <a:spLocks noGrp="1"/>
          </p:cNvSpPr>
          <p:nvPr>
            <p:ph type="subTitle" idx="5"/>
          </p:nvPr>
        </p:nvSpPr>
        <p:spPr>
          <a:xfrm>
            <a:off x="4620636"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505" name="Google Shape;2505;p207"/>
          <p:cNvSpPr txBox="1">
            <a:spLocks noGrp="1"/>
          </p:cNvSpPr>
          <p:nvPr>
            <p:ph type="subTitle" idx="6"/>
          </p:nvPr>
        </p:nvSpPr>
        <p:spPr>
          <a:xfrm>
            <a:off x="4620636"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2506" name="Google Shape;2506;p207"/>
          <p:cNvSpPr txBox="1">
            <a:spLocks noGrp="1"/>
          </p:cNvSpPr>
          <p:nvPr>
            <p:ph type="subTitle" idx="7"/>
          </p:nvPr>
        </p:nvSpPr>
        <p:spPr>
          <a:xfrm>
            <a:off x="8050977"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507" name="Google Shape;2507;p207"/>
          <p:cNvSpPr txBox="1">
            <a:spLocks noGrp="1"/>
          </p:cNvSpPr>
          <p:nvPr>
            <p:ph type="subTitle" idx="8"/>
          </p:nvPr>
        </p:nvSpPr>
        <p:spPr>
          <a:xfrm>
            <a:off x="8050977"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2508"/>
        <p:cNvGrpSpPr/>
        <p:nvPr/>
      </p:nvGrpSpPr>
      <p:grpSpPr>
        <a:xfrm>
          <a:off x="0" y="0"/>
          <a:ext cx="0" cy="0"/>
          <a:chOff x="0" y="0"/>
          <a:chExt cx="0" cy="0"/>
        </a:xfrm>
      </p:grpSpPr>
      <p:sp>
        <p:nvSpPr>
          <p:cNvPr id="2509" name="Google Shape;2509;p20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510" name="Google Shape;2510;p20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511" name="Google Shape;2511;p20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512" name="Google Shape;2512;p20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513" name="Google Shape;2513;p20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14" name="Google Shape;2514;p20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515" name="Google Shape;2515;p208"/>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516" name="Google Shape;2516;p208"/>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517" name="Google Shape;2517;p208"/>
          <p:cNvSpPr txBox="1">
            <a:spLocks noGrp="1"/>
          </p:cNvSpPr>
          <p:nvPr>
            <p:ph type="subTitle" idx="4"/>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2518" name="Google Shape;2518;p208"/>
          <p:cNvSpPr txBox="1">
            <a:spLocks noGrp="1"/>
          </p:cNvSpPr>
          <p:nvPr>
            <p:ph type="subTitle" idx="5"/>
          </p:nvPr>
        </p:nvSpPr>
        <p:spPr>
          <a:xfrm>
            <a:off x="9078014" y="3048425"/>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2519" name="Google Shape;2519;p208"/>
          <p:cNvSpPr txBox="1">
            <a:spLocks noGrp="1"/>
          </p:cNvSpPr>
          <p:nvPr>
            <p:ph type="subTitle" idx="6"/>
          </p:nvPr>
        </p:nvSpPr>
        <p:spPr>
          <a:xfrm>
            <a:off x="10284259" y="3048425"/>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2520" name="Google Shape;2520;p208"/>
          <p:cNvSpPr txBox="1">
            <a:spLocks noGrp="1"/>
          </p:cNvSpPr>
          <p:nvPr>
            <p:ph type="subTitle" idx="7"/>
          </p:nvPr>
        </p:nvSpPr>
        <p:spPr>
          <a:xfrm>
            <a:off x="9078014" y="38416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2521" name="Google Shape;2521;p208"/>
          <p:cNvSpPr txBox="1">
            <a:spLocks noGrp="1"/>
          </p:cNvSpPr>
          <p:nvPr>
            <p:ph type="subTitle" idx="8"/>
          </p:nvPr>
        </p:nvSpPr>
        <p:spPr>
          <a:xfrm>
            <a:off x="10284259" y="38416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2522" name="Google Shape;2522;p208"/>
          <p:cNvSpPr txBox="1">
            <a:spLocks noGrp="1"/>
          </p:cNvSpPr>
          <p:nvPr>
            <p:ph type="subTitle" idx="9"/>
          </p:nvPr>
        </p:nvSpPr>
        <p:spPr>
          <a:xfrm>
            <a:off x="9078014" y="46035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2523" name="Google Shape;2523;p208"/>
          <p:cNvSpPr txBox="1">
            <a:spLocks noGrp="1"/>
          </p:cNvSpPr>
          <p:nvPr>
            <p:ph type="subTitle" idx="13"/>
          </p:nvPr>
        </p:nvSpPr>
        <p:spPr>
          <a:xfrm>
            <a:off x="10284259" y="46035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2524"/>
        <p:cNvGrpSpPr/>
        <p:nvPr/>
      </p:nvGrpSpPr>
      <p:grpSpPr>
        <a:xfrm>
          <a:off x="0" y="0"/>
          <a:ext cx="0" cy="0"/>
          <a:chOff x="0" y="0"/>
          <a:chExt cx="0" cy="0"/>
        </a:xfrm>
      </p:grpSpPr>
      <p:sp>
        <p:nvSpPr>
          <p:cNvPr id="2525" name="Google Shape;2525;p20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526" name="Google Shape;2526;p209"/>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527" name="Google Shape;2527;p20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528" name="Google Shape;2528;p20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529" name="Google Shape;2529;p20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30" name="Google Shape;2530;p20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531" name="Google Shape;2531;p209"/>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532" name="Google Shape;2532;p209"/>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533" name="Google Shape;2533;p209"/>
          <p:cNvSpPr txBox="1">
            <a:spLocks noGrp="1"/>
          </p:cNvSpPr>
          <p:nvPr>
            <p:ph type="subTitle" idx="4"/>
          </p:nvPr>
        </p:nvSpPr>
        <p:spPr>
          <a:xfrm>
            <a:off x="8047852" y="28986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2534" name="Google Shape;2534;p209"/>
          <p:cNvSpPr txBox="1">
            <a:spLocks noGrp="1"/>
          </p:cNvSpPr>
          <p:nvPr>
            <p:ph type="subTitle" idx="5"/>
          </p:nvPr>
        </p:nvSpPr>
        <p:spPr>
          <a:xfrm>
            <a:off x="8047852" y="25406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7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1"/>
                </a:solidFill>
              </a:defRPr>
            </a:lvl2pPr>
            <a:lvl3pPr lvl="2" rtl="0">
              <a:lnSpc>
                <a:spcPct val="100000"/>
              </a:lnSpc>
              <a:spcBef>
                <a:spcPts val="0"/>
              </a:spcBef>
              <a:spcAft>
                <a:spcPts val="0"/>
              </a:spcAft>
              <a:buNone/>
              <a:defRPr sz="2700">
                <a:solidFill>
                  <a:schemeClr val="accent1"/>
                </a:solidFill>
              </a:defRPr>
            </a:lvl3pPr>
            <a:lvl4pPr lvl="3" rtl="0">
              <a:lnSpc>
                <a:spcPct val="100000"/>
              </a:lnSpc>
              <a:spcBef>
                <a:spcPts val="0"/>
              </a:spcBef>
              <a:spcAft>
                <a:spcPts val="0"/>
              </a:spcAft>
              <a:buNone/>
              <a:defRPr sz="2700">
                <a:solidFill>
                  <a:schemeClr val="accent1"/>
                </a:solidFill>
              </a:defRPr>
            </a:lvl4pPr>
            <a:lvl5pPr lvl="4" rtl="0">
              <a:lnSpc>
                <a:spcPct val="100000"/>
              </a:lnSpc>
              <a:spcBef>
                <a:spcPts val="0"/>
              </a:spcBef>
              <a:spcAft>
                <a:spcPts val="0"/>
              </a:spcAft>
              <a:buNone/>
              <a:defRPr sz="2700">
                <a:solidFill>
                  <a:schemeClr val="accent1"/>
                </a:solidFill>
              </a:defRPr>
            </a:lvl5pPr>
            <a:lvl6pPr lvl="5" rtl="0">
              <a:lnSpc>
                <a:spcPct val="100000"/>
              </a:lnSpc>
              <a:spcBef>
                <a:spcPts val="0"/>
              </a:spcBef>
              <a:spcAft>
                <a:spcPts val="0"/>
              </a:spcAft>
              <a:buNone/>
              <a:defRPr sz="2700">
                <a:solidFill>
                  <a:schemeClr val="accent1"/>
                </a:solidFill>
              </a:defRPr>
            </a:lvl6pPr>
            <a:lvl7pPr lvl="6" rtl="0">
              <a:lnSpc>
                <a:spcPct val="100000"/>
              </a:lnSpc>
              <a:spcBef>
                <a:spcPts val="0"/>
              </a:spcBef>
              <a:spcAft>
                <a:spcPts val="0"/>
              </a:spcAft>
              <a:buNone/>
              <a:defRPr sz="2700">
                <a:solidFill>
                  <a:schemeClr val="accent1"/>
                </a:solidFill>
              </a:defRPr>
            </a:lvl7pPr>
            <a:lvl8pPr lvl="7" rtl="0">
              <a:lnSpc>
                <a:spcPct val="100000"/>
              </a:lnSpc>
              <a:spcBef>
                <a:spcPts val="0"/>
              </a:spcBef>
              <a:spcAft>
                <a:spcPts val="0"/>
              </a:spcAft>
              <a:buNone/>
              <a:defRPr sz="2700">
                <a:solidFill>
                  <a:schemeClr val="accent1"/>
                </a:solidFill>
              </a:defRPr>
            </a:lvl8pPr>
            <a:lvl9pPr lvl="8" rtl="0">
              <a:lnSpc>
                <a:spcPct val="100000"/>
              </a:lnSpc>
              <a:spcBef>
                <a:spcPts val="0"/>
              </a:spcBef>
              <a:spcAft>
                <a:spcPts val="0"/>
              </a:spcAft>
              <a:buNone/>
              <a:defRPr sz="2700">
                <a:solidFill>
                  <a:schemeClr val="accent1"/>
                </a:solidFill>
              </a:defRPr>
            </a:lvl9pPr>
          </a:lstStyle>
          <a:p>
            <a:endParaRPr/>
          </a:p>
        </p:txBody>
      </p:sp>
      <p:sp>
        <p:nvSpPr>
          <p:cNvPr id="2535" name="Google Shape;2535;p209"/>
          <p:cNvSpPr txBox="1">
            <a:spLocks noGrp="1"/>
          </p:cNvSpPr>
          <p:nvPr>
            <p:ph type="subTitle" idx="6"/>
          </p:nvPr>
        </p:nvSpPr>
        <p:spPr>
          <a:xfrm>
            <a:off x="8047852" y="46768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2536" name="Google Shape;2536;p209"/>
          <p:cNvSpPr txBox="1">
            <a:spLocks noGrp="1"/>
          </p:cNvSpPr>
          <p:nvPr>
            <p:ph type="subTitle" idx="7"/>
          </p:nvPr>
        </p:nvSpPr>
        <p:spPr>
          <a:xfrm>
            <a:off x="8047852" y="43188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7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2"/>
                </a:solidFill>
              </a:defRPr>
            </a:lvl2pPr>
            <a:lvl3pPr lvl="2" rtl="0">
              <a:lnSpc>
                <a:spcPct val="100000"/>
              </a:lnSpc>
              <a:spcBef>
                <a:spcPts val="0"/>
              </a:spcBef>
              <a:spcAft>
                <a:spcPts val="0"/>
              </a:spcAft>
              <a:buNone/>
              <a:defRPr sz="2700">
                <a:solidFill>
                  <a:schemeClr val="accent2"/>
                </a:solidFill>
              </a:defRPr>
            </a:lvl3pPr>
            <a:lvl4pPr lvl="3" rtl="0">
              <a:lnSpc>
                <a:spcPct val="100000"/>
              </a:lnSpc>
              <a:spcBef>
                <a:spcPts val="0"/>
              </a:spcBef>
              <a:spcAft>
                <a:spcPts val="0"/>
              </a:spcAft>
              <a:buNone/>
              <a:defRPr sz="2700">
                <a:solidFill>
                  <a:schemeClr val="accent2"/>
                </a:solidFill>
              </a:defRPr>
            </a:lvl4pPr>
            <a:lvl5pPr lvl="4" rtl="0">
              <a:lnSpc>
                <a:spcPct val="100000"/>
              </a:lnSpc>
              <a:spcBef>
                <a:spcPts val="0"/>
              </a:spcBef>
              <a:spcAft>
                <a:spcPts val="0"/>
              </a:spcAft>
              <a:buNone/>
              <a:defRPr sz="2700">
                <a:solidFill>
                  <a:schemeClr val="accent2"/>
                </a:solidFill>
              </a:defRPr>
            </a:lvl5pPr>
            <a:lvl6pPr lvl="5" rtl="0">
              <a:lnSpc>
                <a:spcPct val="100000"/>
              </a:lnSpc>
              <a:spcBef>
                <a:spcPts val="0"/>
              </a:spcBef>
              <a:spcAft>
                <a:spcPts val="0"/>
              </a:spcAft>
              <a:buNone/>
              <a:defRPr sz="2700">
                <a:solidFill>
                  <a:schemeClr val="accent2"/>
                </a:solidFill>
              </a:defRPr>
            </a:lvl6pPr>
            <a:lvl7pPr lvl="6" rtl="0">
              <a:lnSpc>
                <a:spcPct val="100000"/>
              </a:lnSpc>
              <a:spcBef>
                <a:spcPts val="0"/>
              </a:spcBef>
              <a:spcAft>
                <a:spcPts val="0"/>
              </a:spcAft>
              <a:buNone/>
              <a:defRPr sz="2700">
                <a:solidFill>
                  <a:schemeClr val="accent2"/>
                </a:solidFill>
              </a:defRPr>
            </a:lvl7pPr>
            <a:lvl8pPr lvl="7" rtl="0">
              <a:lnSpc>
                <a:spcPct val="100000"/>
              </a:lnSpc>
              <a:spcBef>
                <a:spcPts val="0"/>
              </a:spcBef>
              <a:spcAft>
                <a:spcPts val="0"/>
              </a:spcAft>
              <a:buNone/>
              <a:defRPr sz="2700">
                <a:solidFill>
                  <a:schemeClr val="accent2"/>
                </a:solidFill>
              </a:defRPr>
            </a:lvl8pPr>
            <a:lvl9pPr lvl="8" rtl="0">
              <a:lnSpc>
                <a:spcPct val="100000"/>
              </a:lnSpc>
              <a:spcBef>
                <a:spcPts val="0"/>
              </a:spcBef>
              <a:spcAft>
                <a:spcPts val="0"/>
              </a:spcAft>
              <a:buNone/>
              <a:defRPr sz="2700">
                <a:solidFill>
                  <a:schemeClr val="accent2"/>
                </a:solidFill>
              </a:defRPr>
            </a:lvl9pPr>
          </a:lstStyle>
          <a:p>
            <a:endParaRPr/>
          </a:p>
        </p:txBody>
      </p:sp>
      <p:sp>
        <p:nvSpPr>
          <p:cNvPr id="2537" name="Google Shape;2537;p209"/>
          <p:cNvSpPr/>
          <p:nvPr/>
        </p:nvSpPr>
        <p:spPr>
          <a:xfrm>
            <a:off x="889503"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09"/>
          <p:cNvSpPr/>
          <p:nvPr/>
        </p:nvSpPr>
        <p:spPr>
          <a:xfrm>
            <a:off x="889503"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09"/>
          <p:cNvSpPr/>
          <p:nvPr/>
        </p:nvSpPr>
        <p:spPr>
          <a:xfrm>
            <a:off x="889503"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09"/>
          <p:cNvSpPr/>
          <p:nvPr/>
        </p:nvSpPr>
        <p:spPr>
          <a:xfrm>
            <a:off x="889503"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09"/>
          <p:cNvSpPr/>
          <p:nvPr/>
        </p:nvSpPr>
        <p:spPr>
          <a:xfrm>
            <a:off x="889503"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09"/>
          <p:cNvSpPr/>
          <p:nvPr/>
        </p:nvSpPr>
        <p:spPr>
          <a:xfrm>
            <a:off x="889503"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09"/>
          <p:cNvSpPr/>
          <p:nvPr/>
        </p:nvSpPr>
        <p:spPr>
          <a:xfrm>
            <a:off x="889503"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09"/>
          <p:cNvSpPr/>
          <p:nvPr/>
        </p:nvSpPr>
        <p:spPr>
          <a:xfrm>
            <a:off x="889503"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09"/>
          <p:cNvSpPr/>
          <p:nvPr/>
        </p:nvSpPr>
        <p:spPr>
          <a:xfrm>
            <a:off x="889503"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09"/>
          <p:cNvSpPr/>
          <p:nvPr/>
        </p:nvSpPr>
        <p:spPr>
          <a:xfrm>
            <a:off x="889503"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09"/>
          <p:cNvSpPr/>
          <p:nvPr/>
        </p:nvSpPr>
        <p:spPr>
          <a:xfrm>
            <a:off x="1585961"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09"/>
          <p:cNvSpPr/>
          <p:nvPr/>
        </p:nvSpPr>
        <p:spPr>
          <a:xfrm>
            <a:off x="1585961"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09"/>
          <p:cNvSpPr/>
          <p:nvPr/>
        </p:nvSpPr>
        <p:spPr>
          <a:xfrm>
            <a:off x="1585961"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09"/>
          <p:cNvSpPr/>
          <p:nvPr/>
        </p:nvSpPr>
        <p:spPr>
          <a:xfrm>
            <a:off x="1585961"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09"/>
          <p:cNvSpPr/>
          <p:nvPr/>
        </p:nvSpPr>
        <p:spPr>
          <a:xfrm>
            <a:off x="1585961"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09"/>
          <p:cNvSpPr/>
          <p:nvPr/>
        </p:nvSpPr>
        <p:spPr>
          <a:xfrm>
            <a:off x="1585961"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09"/>
          <p:cNvSpPr/>
          <p:nvPr/>
        </p:nvSpPr>
        <p:spPr>
          <a:xfrm>
            <a:off x="1585961"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09"/>
          <p:cNvSpPr/>
          <p:nvPr/>
        </p:nvSpPr>
        <p:spPr>
          <a:xfrm>
            <a:off x="1585961"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09"/>
          <p:cNvSpPr/>
          <p:nvPr/>
        </p:nvSpPr>
        <p:spPr>
          <a:xfrm>
            <a:off x="1585961"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09"/>
          <p:cNvSpPr/>
          <p:nvPr/>
        </p:nvSpPr>
        <p:spPr>
          <a:xfrm>
            <a:off x="1585961"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557" name="Google Shape;2557;p209"/>
          <p:cNvSpPr/>
          <p:nvPr/>
        </p:nvSpPr>
        <p:spPr>
          <a:xfrm>
            <a:off x="2282419"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09"/>
          <p:cNvSpPr/>
          <p:nvPr/>
        </p:nvSpPr>
        <p:spPr>
          <a:xfrm>
            <a:off x="2282419"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09"/>
          <p:cNvSpPr/>
          <p:nvPr/>
        </p:nvSpPr>
        <p:spPr>
          <a:xfrm>
            <a:off x="2282419"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09"/>
          <p:cNvSpPr/>
          <p:nvPr/>
        </p:nvSpPr>
        <p:spPr>
          <a:xfrm>
            <a:off x="2282419"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09"/>
          <p:cNvSpPr/>
          <p:nvPr/>
        </p:nvSpPr>
        <p:spPr>
          <a:xfrm>
            <a:off x="2282419"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09"/>
          <p:cNvSpPr/>
          <p:nvPr/>
        </p:nvSpPr>
        <p:spPr>
          <a:xfrm>
            <a:off x="2282419"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09"/>
          <p:cNvSpPr/>
          <p:nvPr/>
        </p:nvSpPr>
        <p:spPr>
          <a:xfrm>
            <a:off x="2282419"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09"/>
          <p:cNvSpPr/>
          <p:nvPr/>
        </p:nvSpPr>
        <p:spPr>
          <a:xfrm>
            <a:off x="2282419"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09"/>
          <p:cNvSpPr/>
          <p:nvPr/>
        </p:nvSpPr>
        <p:spPr>
          <a:xfrm>
            <a:off x="2282419"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09"/>
          <p:cNvSpPr/>
          <p:nvPr/>
        </p:nvSpPr>
        <p:spPr>
          <a:xfrm>
            <a:off x="2282419"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567" name="Google Shape;2567;p209"/>
          <p:cNvSpPr/>
          <p:nvPr/>
        </p:nvSpPr>
        <p:spPr>
          <a:xfrm>
            <a:off x="2978877"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09"/>
          <p:cNvSpPr/>
          <p:nvPr/>
        </p:nvSpPr>
        <p:spPr>
          <a:xfrm>
            <a:off x="2978877"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09"/>
          <p:cNvSpPr/>
          <p:nvPr/>
        </p:nvSpPr>
        <p:spPr>
          <a:xfrm>
            <a:off x="2978877"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09"/>
          <p:cNvSpPr/>
          <p:nvPr/>
        </p:nvSpPr>
        <p:spPr>
          <a:xfrm>
            <a:off x="2978877"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09"/>
          <p:cNvSpPr/>
          <p:nvPr/>
        </p:nvSpPr>
        <p:spPr>
          <a:xfrm>
            <a:off x="2978877"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09"/>
          <p:cNvSpPr/>
          <p:nvPr/>
        </p:nvSpPr>
        <p:spPr>
          <a:xfrm>
            <a:off x="2978877"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09"/>
          <p:cNvSpPr/>
          <p:nvPr/>
        </p:nvSpPr>
        <p:spPr>
          <a:xfrm>
            <a:off x="2978877"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09"/>
          <p:cNvSpPr/>
          <p:nvPr/>
        </p:nvSpPr>
        <p:spPr>
          <a:xfrm>
            <a:off x="2978877"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09"/>
          <p:cNvSpPr/>
          <p:nvPr/>
        </p:nvSpPr>
        <p:spPr>
          <a:xfrm>
            <a:off x="2978877"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09"/>
          <p:cNvSpPr/>
          <p:nvPr/>
        </p:nvSpPr>
        <p:spPr>
          <a:xfrm>
            <a:off x="2978877"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577" name="Google Shape;2577;p209"/>
          <p:cNvSpPr/>
          <p:nvPr/>
        </p:nvSpPr>
        <p:spPr>
          <a:xfrm>
            <a:off x="367533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09"/>
          <p:cNvSpPr/>
          <p:nvPr/>
        </p:nvSpPr>
        <p:spPr>
          <a:xfrm>
            <a:off x="367533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09"/>
          <p:cNvSpPr/>
          <p:nvPr/>
        </p:nvSpPr>
        <p:spPr>
          <a:xfrm>
            <a:off x="367533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09"/>
          <p:cNvSpPr/>
          <p:nvPr/>
        </p:nvSpPr>
        <p:spPr>
          <a:xfrm>
            <a:off x="367533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09"/>
          <p:cNvSpPr/>
          <p:nvPr/>
        </p:nvSpPr>
        <p:spPr>
          <a:xfrm>
            <a:off x="367533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09"/>
          <p:cNvSpPr/>
          <p:nvPr/>
        </p:nvSpPr>
        <p:spPr>
          <a:xfrm>
            <a:off x="367533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09"/>
          <p:cNvSpPr/>
          <p:nvPr/>
        </p:nvSpPr>
        <p:spPr>
          <a:xfrm>
            <a:off x="367533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09"/>
          <p:cNvSpPr/>
          <p:nvPr/>
        </p:nvSpPr>
        <p:spPr>
          <a:xfrm>
            <a:off x="367533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09"/>
          <p:cNvSpPr/>
          <p:nvPr/>
        </p:nvSpPr>
        <p:spPr>
          <a:xfrm>
            <a:off x="367533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09"/>
          <p:cNvSpPr/>
          <p:nvPr/>
        </p:nvSpPr>
        <p:spPr>
          <a:xfrm>
            <a:off x="367533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587" name="Google Shape;2587;p209"/>
          <p:cNvSpPr/>
          <p:nvPr/>
        </p:nvSpPr>
        <p:spPr>
          <a:xfrm>
            <a:off x="4371792"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09"/>
          <p:cNvSpPr/>
          <p:nvPr/>
        </p:nvSpPr>
        <p:spPr>
          <a:xfrm>
            <a:off x="4371792"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09"/>
          <p:cNvSpPr/>
          <p:nvPr/>
        </p:nvSpPr>
        <p:spPr>
          <a:xfrm>
            <a:off x="4371792"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09"/>
          <p:cNvSpPr/>
          <p:nvPr/>
        </p:nvSpPr>
        <p:spPr>
          <a:xfrm>
            <a:off x="4371792"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09"/>
          <p:cNvSpPr/>
          <p:nvPr/>
        </p:nvSpPr>
        <p:spPr>
          <a:xfrm>
            <a:off x="4371792"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09"/>
          <p:cNvSpPr/>
          <p:nvPr/>
        </p:nvSpPr>
        <p:spPr>
          <a:xfrm>
            <a:off x="4371792"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09"/>
          <p:cNvSpPr/>
          <p:nvPr/>
        </p:nvSpPr>
        <p:spPr>
          <a:xfrm>
            <a:off x="4371792"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09"/>
          <p:cNvSpPr/>
          <p:nvPr/>
        </p:nvSpPr>
        <p:spPr>
          <a:xfrm>
            <a:off x="4371792"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09"/>
          <p:cNvSpPr/>
          <p:nvPr/>
        </p:nvSpPr>
        <p:spPr>
          <a:xfrm>
            <a:off x="4371792"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09"/>
          <p:cNvSpPr/>
          <p:nvPr/>
        </p:nvSpPr>
        <p:spPr>
          <a:xfrm>
            <a:off x="4371792"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597" name="Google Shape;2597;p209"/>
          <p:cNvSpPr/>
          <p:nvPr/>
        </p:nvSpPr>
        <p:spPr>
          <a:xfrm>
            <a:off x="50682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09"/>
          <p:cNvSpPr/>
          <p:nvPr/>
        </p:nvSpPr>
        <p:spPr>
          <a:xfrm>
            <a:off x="50682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09"/>
          <p:cNvSpPr/>
          <p:nvPr/>
        </p:nvSpPr>
        <p:spPr>
          <a:xfrm>
            <a:off x="50682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09"/>
          <p:cNvSpPr/>
          <p:nvPr/>
        </p:nvSpPr>
        <p:spPr>
          <a:xfrm>
            <a:off x="50682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09"/>
          <p:cNvSpPr/>
          <p:nvPr/>
        </p:nvSpPr>
        <p:spPr>
          <a:xfrm>
            <a:off x="50682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09"/>
          <p:cNvSpPr/>
          <p:nvPr/>
        </p:nvSpPr>
        <p:spPr>
          <a:xfrm>
            <a:off x="50682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09"/>
          <p:cNvSpPr/>
          <p:nvPr/>
        </p:nvSpPr>
        <p:spPr>
          <a:xfrm>
            <a:off x="50682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09"/>
          <p:cNvSpPr/>
          <p:nvPr/>
        </p:nvSpPr>
        <p:spPr>
          <a:xfrm>
            <a:off x="50682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09"/>
          <p:cNvSpPr/>
          <p:nvPr/>
        </p:nvSpPr>
        <p:spPr>
          <a:xfrm>
            <a:off x="50682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09"/>
          <p:cNvSpPr/>
          <p:nvPr/>
        </p:nvSpPr>
        <p:spPr>
          <a:xfrm>
            <a:off x="50682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07" name="Google Shape;2607;p209"/>
          <p:cNvSpPr/>
          <p:nvPr/>
        </p:nvSpPr>
        <p:spPr>
          <a:xfrm>
            <a:off x="5764708"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09"/>
          <p:cNvSpPr/>
          <p:nvPr/>
        </p:nvSpPr>
        <p:spPr>
          <a:xfrm>
            <a:off x="5764708"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09"/>
          <p:cNvSpPr/>
          <p:nvPr/>
        </p:nvSpPr>
        <p:spPr>
          <a:xfrm>
            <a:off x="5764708"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09"/>
          <p:cNvSpPr/>
          <p:nvPr/>
        </p:nvSpPr>
        <p:spPr>
          <a:xfrm>
            <a:off x="5764708"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09"/>
          <p:cNvSpPr/>
          <p:nvPr/>
        </p:nvSpPr>
        <p:spPr>
          <a:xfrm>
            <a:off x="5764708"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09"/>
          <p:cNvSpPr/>
          <p:nvPr/>
        </p:nvSpPr>
        <p:spPr>
          <a:xfrm>
            <a:off x="5764708"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09"/>
          <p:cNvSpPr/>
          <p:nvPr/>
        </p:nvSpPr>
        <p:spPr>
          <a:xfrm>
            <a:off x="5764708"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09"/>
          <p:cNvSpPr/>
          <p:nvPr/>
        </p:nvSpPr>
        <p:spPr>
          <a:xfrm>
            <a:off x="5764708"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09"/>
          <p:cNvSpPr/>
          <p:nvPr/>
        </p:nvSpPr>
        <p:spPr>
          <a:xfrm>
            <a:off x="5764708"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09"/>
          <p:cNvSpPr/>
          <p:nvPr/>
        </p:nvSpPr>
        <p:spPr>
          <a:xfrm>
            <a:off x="5764708"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17" name="Google Shape;2617;p209"/>
          <p:cNvSpPr/>
          <p:nvPr/>
        </p:nvSpPr>
        <p:spPr>
          <a:xfrm>
            <a:off x="6461166"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09"/>
          <p:cNvSpPr/>
          <p:nvPr/>
        </p:nvSpPr>
        <p:spPr>
          <a:xfrm>
            <a:off x="6461166"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09"/>
          <p:cNvSpPr/>
          <p:nvPr/>
        </p:nvSpPr>
        <p:spPr>
          <a:xfrm>
            <a:off x="6461166"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09"/>
          <p:cNvSpPr/>
          <p:nvPr/>
        </p:nvSpPr>
        <p:spPr>
          <a:xfrm>
            <a:off x="6461166"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09"/>
          <p:cNvSpPr/>
          <p:nvPr/>
        </p:nvSpPr>
        <p:spPr>
          <a:xfrm>
            <a:off x="6461166"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09"/>
          <p:cNvSpPr/>
          <p:nvPr/>
        </p:nvSpPr>
        <p:spPr>
          <a:xfrm>
            <a:off x="6461166"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09"/>
          <p:cNvSpPr/>
          <p:nvPr/>
        </p:nvSpPr>
        <p:spPr>
          <a:xfrm>
            <a:off x="6461166"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09"/>
          <p:cNvSpPr/>
          <p:nvPr/>
        </p:nvSpPr>
        <p:spPr>
          <a:xfrm>
            <a:off x="6461166"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09"/>
          <p:cNvSpPr/>
          <p:nvPr/>
        </p:nvSpPr>
        <p:spPr>
          <a:xfrm>
            <a:off x="6461166"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09"/>
          <p:cNvSpPr/>
          <p:nvPr/>
        </p:nvSpPr>
        <p:spPr>
          <a:xfrm>
            <a:off x="6461166"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27" name="Google Shape;2627;p209"/>
          <p:cNvSpPr/>
          <p:nvPr/>
        </p:nvSpPr>
        <p:spPr>
          <a:xfrm>
            <a:off x="7157624"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09"/>
          <p:cNvSpPr/>
          <p:nvPr/>
        </p:nvSpPr>
        <p:spPr>
          <a:xfrm>
            <a:off x="7157624"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09"/>
          <p:cNvSpPr/>
          <p:nvPr/>
        </p:nvSpPr>
        <p:spPr>
          <a:xfrm>
            <a:off x="7157624"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09"/>
          <p:cNvSpPr/>
          <p:nvPr/>
        </p:nvSpPr>
        <p:spPr>
          <a:xfrm>
            <a:off x="7157624"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09"/>
          <p:cNvSpPr/>
          <p:nvPr/>
        </p:nvSpPr>
        <p:spPr>
          <a:xfrm>
            <a:off x="7157624"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09"/>
          <p:cNvSpPr/>
          <p:nvPr/>
        </p:nvSpPr>
        <p:spPr>
          <a:xfrm>
            <a:off x="7157624"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09"/>
          <p:cNvSpPr/>
          <p:nvPr/>
        </p:nvSpPr>
        <p:spPr>
          <a:xfrm>
            <a:off x="7157624"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09"/>
          <p:cNvSpPr/>
          <p:nvPr/>
        </p:nvSpPr>
        <p:spPr>
          <a:xfrm>
            <a:off x="7157624"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09"/>
          <p:cNvSpPr/>
          <p:nvPr/>
        </p:nvSpPr>
        <p:spPr>
          <a:xfrm>
            <a:off x="7157624"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09"/>
          <p:cNvSpPr/>
          <p:nvPr/>
        </p:nvSpPr>
        <p:spPr>
          <a:xfrm>
            <a:off x="7157624"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37" name="Google Shape;2637;p209"/>
          <p:cNvSpPr/>
          <p:nvPr/>
        </p:nvSpPr>
        <p:spPr>
          <a:xfrm>
            <a:off x="889503"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09"/>
          <p:cNvSpPr/>
          <p:nvPr/>
        </p:nvSpPr>
        <p:spPr>
          <a:xfrm>
            <a:off x="889503"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09"/>
          <p:cNvSpPr/>
          <p:nvPr/>
        </p:nvSpPr>
        <p:spPr>
          <a:xfrm>
            <a:off x="889503"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09"/>
          <p:cNvSpPr/>
          <p:nvPr/>
        </p:nvSpPr>
        <p:spPr>
          <a:xfrm>
            <a:off x="889503"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09"/>
          <p:cNvSpPr/>
          <p:nvPr/>
        </p:nvSpPr>
        <p:spPr>
          <a:xfrm>
            <a:off x="889503"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09"/>
          <p:cNvSpPr/>
          <p:nvPr/>
        </p:nvSpPr>
        <p:spPr>
          <a:xfrm>
            <a:off x="889503"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09"/>
          <p:cNvSpPr/>
          <p:nvPr/>
        </p:nvSpPr>
        <p:spPr>
          <a:xfrm>
            <a:off x="889503"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09"/>
          <p:cNvSpPr/>
          <p:nvPr/>
        </p:nvSpPr>
        <p:spPr>
          <a:xfrm>
            <a:off x="889503"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09"/>
          <p:cNvSpPr/>
          <p:nvPr/>
        </p:nvSpPr>
        <p:spPr>
          <a:xfrm>
            <a:off x="889503"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09"/>
          <p:cNvSpPr/>
          <p:nvPr/>
        </p:nvSpPr>
        <p:spPr>
          <a:xfrm>
            <a:off x="889503"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47" name="Google Shape;2647;p209"/>
          <p:cNvSpPr/>
          <p:nvPr/>
        </p:nvSpPr>
        <p:spPr>
          <a:xfrm>
            <a:off x="1585961"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09"/>
          <p:cNvSpPr/>
          <p:nvPr/>
        </p:nvSpPr>
        <p:spPr>
          <a:xfrm>
            <a:off x="1585961"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09"/>
          <p:cNvSpPr/>
          <p:nvPr/>
        </p:nvSpPr>
        <p:spPr>
          <a:xfrm>
            <a:off x="1585961"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09"/>
          <p:cNvSpPr/>
          <p:nvPr/>
        </p:nvSpPr>
        <p:spPr>
          <a:xfrm>
            <a:off x="1585961"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09"/>
          <p:cNvSpPr/>
          <p:nvPr/>
        </p:nvSpPr>
        <p:spPr>
          <a:xfrm>
            <a:off x="1585961"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09"/>
          <p:cNvSpPr/>
          <p:nvPr/>
        </p:nvSpPr>
        <p:spPr>
          <a:xfrm>
            <a:off x="1585961"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09"/>
          <p:cNvSpPr/>
          <p:nvPr/>
        </p:nvSpPr>
        <p:spPr>
          <a:xfrm>
            <a:off x="1585961"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09"/>
          <p:cNvSpPr/>
          <p:nvPr/>
        </p:nvSpPr>
        <p:spPr>
          <a:xfrm>
            <a:off x="1585961"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09"/>
          <p:cNvSpPr/>
          <p:nvPr/>
        </p:nvSpPr>
        <p:spPr>
          <a:xfrm>
            <a:off x="1585961"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09"/>
          <p:cNvSpPr/>
          <p:nvPr/>
        </p:nvSpPr>
        <p:spPr>
          <a:xfrm>
            <a:off x="1585961"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57" name="Google Shape;2657;p209"/>
          <p:cNvSpPr/>
          <p:nvPr/>
        </p:nvSpPr>
        <p:spPr>
          <a:xfrm>
            <a:off x="2282419"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09"/>
          <p:cNvSpPr/>
          <p:nvPr/>
        </p:nvSpPr>
        <p:spPr>
          <a:xfrm>
            <a:off x="2282419"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09"/>
          <p:cNvSpPr/>
          <p:nvPr/>
        </p:nvSpPr>
        <p:spPr>
          <a:xfrm>
            <a:off x="2282419"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09"/>
          <p:cNvSpPr/>
          <p:nvPr/>
        </p:nvSpPr>
        <p:spPr>
          <a:xfrm>
            <a:off x="2282419"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09"/>
          <p:cNvSpPr/>
          <p:nvPr/>
        </p:nvSpPr>
        <p:spPr>
          <a:xfrm>
            <a:off x="2282419"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09"/>
          <p:cNvSpPr/>
          <p:nvPr/>
        </p:nvSpPr>
        <p:spPr>
          <a:xfrm>
            <a:off x="2282419"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09"/>
          <p:cNvSpPr/>
          <p:nvPr/>
        </p:nvSpPr>
        <p:spPr>
          <a:xfrm>
            <a:off x="2282419"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09"/>
          <p:cNvSpPr/>
          <p:nvPr/>
        </p:nvSpPr>
        <p:spPr>
          <a:xfrm>
            <a:off x="2282419"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09"/>
          <p:cNvSpPr/>
          <p:nvPr/>
        </p:nvSpPr>
        <p:spPr>
          <a:xfrm>
            <a:off x="2282419"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09"/>
          <p:cNvSpPr/>
          <p:nvPr/>
        </p:nvSpPr>
        <p:spPr>
          <a:xfrm>
            <a:off x="2282419"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67" name="Google Shape;2667;p209"/>
          <p:cNvSpPr/>
          <p:nvPr/>
        </p:nvSpPr>
        <p:spPr>
          <a:xfrm>
            <a:off x="2978877"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09"/>
          <p:cNvSpPr/>
          <p:nvPr/>
        </p:nvSpPr>
        <p:spPr>
          <a:xfrm>
            <a:off x="2978877"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09"/>
          <p:cNvSpPr/>
          <p:nvPr/>
        </p:nvSpPr>
        <p:spPr>
          <a:xfrm>
            <a:off x="2978877"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09"/>
          <p:cNvSpPr/>
          <p:nvPr/>
        </p:nvSpPr>
        <p:spPr>
          <a:xfrm>
            <a:off x="2978877"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09"/>
          <p:cNvSpPr/>
          <p:nvPr/>
        </p:nvSpPr>
        <p:spPr>
          <a:xfrm>
            <a:off x="2978877"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09"/>
          <p:cNvSpPr/>
          <p:nvPr/>
        </p:nvSpPr>
        <p:spPr>
          <a:xfrm>
            <a:off x="2978877"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09"/>
          <p:cNvSpPr/>
          <p:nvPr/>
        </p:nvSpPr>
        <p:spPr>
          <a:xfrm>
            <a:off x="2978877"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09"/>
          <p:cNvSpPr/>
          <p:nvPr/>
        </p:nvSpPr>
        <p:spPr>
          <a:xfrm>
            <a:off x="2978877"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09"/>
          <p:cNvSpPr/>
          <p:nvPr/>
        </p:nvSpPr>
        <p:spPr>
          <a:xfrm>
            <a:off x="2978877"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09"/>
          <p:cNvSpPr/>
          <p:nvPr/>
        </p:nvSpPr>
        <p:spPr>
          <a:xfrm>
            <a:off x="2978877"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77" name="Google Shape;2677;p209"/>
          <p:cNvSpPr/>
          <p:nvPr/>
        </p:nvSpPr>
        <p:spPr>
          <a:xfrm>
            <a:off x="367533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09"/>
          <p:cNvSpPr/>
          <p:nvPr/>
        </p:nvSpPr>
        <p:spPr>
          <a:xfrm>
            <a:off x="367533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09"/>
          <p:cNvSpPr/>
          <p:nvPr/>
        </p:nvSpPr>
        <p:spPr>
          <a:xfrm>
            <a:off x="367533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09"/>
          <p:cNvSpPr/>
          <p:nvPr/>
        </p:nvSpPr>
        <p:spPr>
          <a:xfrm>
            <a:off x="367533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09"/>
          <p:cNvSpPr/>
          <p:nvPr/>
        </p:nvSpPr>
        <p:spPr>
          <a:xfrm>
            <a:off x="367533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09"/>
          <p:cNvSpPr/>
          <p:nvPr/>
        </p:nvSpPr>
        <p:spPr>
          <a:xfrm>
            <a:off x="367533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09"/>
          <p:cNvSpPr/>
          <p:nvPr/>
        </p:nvSpPr>
        <p:spPr>
          <a:xfrm>
            <a:off x="367533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09"/>
          <p:cNvSpPr/>
          <p:nvPr/>
        </p:nvSpPr>
        <p:spPr>
          <a:xfrm>
            <a:off x="367533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09"/>
          <p:cNvSpPr/>
          <p:nvPr/>
        </p:nvSpPr>
        <p:spPr>
          <a:xfrm>
            <a:off x="367533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09"/>
          <p:cNvSpPr/>
          <p:nvPr/>
        </p:nvSpPr>
        <p:spPr>
          <a:xfrm>
            <a:off x="367533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87" name="Google Shape;2687;p209"/>
          <p:cNvSpPr/>
          <p:nvPr/>
        </p:nvSpPr>
        <p:spPr>
          <a:xfrm>
            <a:off x="4371792"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09"/>
          <p:cNvSpPr/>
          <p:nvPr/>
        </p:nvSpPr>
        <p:spPr>
          <a:xfrm>
            <a:off x="4371792"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09"/>
          <p:cNvSpPr/>
          <p:nvPr/>
        </p:nvSpPr>
        <p:spPr>
          <a:xfrm>
            <a:off x="4371792"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09"/>
          <p:cNvSpPr/>
          <p:nvPr/>
        </p:nvSpPr>
        <p:spPr>
          <a:xfrm>
            <a:off x="4371792"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09"/>
          <p:cNvSpPr/>
          <p:nvPr/>
        </p:nvSpPr>
        <p:spPr>
          <a:xfrm>
            <a:off x="4371792"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09"/>
          <p:cNvSpPr/>
          <p:nvPr/>
        </p:nvSpPr>
        <p:spPr>
          <a:xfrm>
            <a:off x="4371792"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09"/>
          <p:cNvSpPr/>
          <p:nvPr/>
        </p:nvSpPr>
        <p:spPr>
          <a:xfrm>
            <a:off x="4371792"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09"/>
          <p:cNvSpPr/>
          <p:nvPr/>
        </p:nvSpPr>
        <p:spPr>
          <a:xfrm>
            <a:off x="4371792"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09"/>
          <p:cNvSpPr/>
          <p:nvPr/>
        </p:nvSpPr>
        <p:spPr>
          <a:xfrm>
            <a:off x="4371792"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09"/>
          <p:cNvSpPr/>
          <p:nvPr/>
        </p:nvSpPr>
        <p:spPr>
          <a:xfrm>
            <a:off x="4371792"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697" name="Google Shape;2697;p209"/>
          <p:cNvSpPr/>
          <p:nvPr/>
        </p:nvSpPr>
        <p:spPr>
          <a:xfrm>
            <a:off x="50682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09"/>
          <p:cNvSpPr/>
          <p:nvPr/>
        </p:nvSpPr>
        <p:spPr>
          <a:xfrm>
            <a:off x="50682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09"/>
          <p:cNvSpPr/>
          <p:nvPr/>
        </p:nvSpPr>
        <p:spPr>
          <a:xfrm>
            <a:off x="50682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09"/>
          <p:cNvSpPr/>
          <p:nvPr/>
        </p:nvSpPr>
        <p:spPr>
          <a:xfrm>
            <a:off x="50682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09"/>
          <p:cNvSpPr/>
          <p:nvPr/>
        </p:nvSpPr>
        <p:spPr>
          <a:xfrm>
            <a:off x="50682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09"/>
          <p:cNvSpPr/>
          <p:nvPr/>
        </p:nvSpPr>
        <p:spPr>
          <a:xfrm>
            <a:off x="50682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09"/>
          <p:cNvSpPr/>
          <p:nvPr/>
        </p:nvSpPr>
        <p:spPr>
          <a:xfrm>
            <a:off x="50682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09"/>
          <p:cNvSpPr/>
          <p:nvPr/>
        </p:nvSpPr>
        <p:spPr>
          <a:xfrm>
            <a:off x="50682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09"/>
          <p:cNvSpPr/>
          <p:nvPr/>
        </p:nvSpPr>
        <p:spPr>
          <a:xfrm>
            <a:off x="50682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09"/>
          <p:cNvSpPr/>
          <p:nvPr/>
        </p:nvSpPr>
        <p:spPr>
          <a:xfrm>
            <a:off x="50682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07" name="Google Shape;2707;p209"/>
          <p:cNvSpPr/>
          <p:nvPr/>
        </p:nvSpPr>
        <p:spPr>
          <a:xfrm>
            <a:off x="5764708"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09"/>
          <p:cNvSpPr/>
          <p:nvPr/>
        </p:nvSpPr>
        <p:spPr>
          <a:xfrm>
            <a:off x="5764708"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09"/>
          <p:cNvSpPr/>
          <p:nvPr/>
        </p:nvSpPr>
        <p:spPr>
          <a:xfrm>
            <a:off x="5764708"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09"/>
          <p:cNvSpPr/>
          <p:nvPr/>
        </p:nvSpPr>
        <p:spPr>
          <a:xfrm>
            <a:off x="5764708"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09"/>
          <p:cNvSpPr/>
          <p:nvPr/>
        </p:nvSpPr>
        <p:spPr>
          <a:xfrm>
            <a:off x="5764708"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09"/>
          <p:cNvSpPr/>
          <p:nvPr/>
        </p:nvSpPr>
        <p:spPr>
          <a:xfrm>
            <a:off x="5764708"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09"/>
          <p:cNvSpPr/>
          <p:nvPr/>
        </p:nvSpPr>
        <p:spPr>
          <a:xfrm>
            <a:off x="5764708"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09"/>
          <p:cNvSpPr/>
          <p:nvPr/>
        </p:nvSpPr>
        <p:spPr>
          <a:xfrm>
            <a:off x="5764708"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09"/>
          <p:cNvSpPr/>
          <p:nvPr/>
        </p:nvSpPr>
        <p:spPr>
          <a:xfrm>
            <a:off x="5764708"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09"/>
          <p:cNvSpPr/>
          <p:nvPr/>
        </p:nvSpPr>
        <p:spPr>
          <a:xfrm>
            <a:off x="5764708"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17" name="Google Shape;2717;p209"/>
          <p:cNvSpPr/>
          <p:nvPr/>
        </p:nvSpPr>
        <p:spPr>
          <a:xfrm>
            <a:off x="6461166"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09"/>
          <p:cNvSpPr/>
          <p:nvPr/>
        </p:nvSpPr>
        <p:spPr>
          <a:xfrm>
            <a:off x="6461166"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09"/>
          <p:cNvSpPr/>
          <p:nvPr/>
        </p:nvSpPr>
        <p:spPr>
          <a:xfrm>
            <a:off x="6461166"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09"/>
          <p:cNvSpPr/>
          <p:nvPr/>
        </p:nvSpPr>
        <p:spPr>
          <a:xfrm>
            <a:off x="6461166"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09"/>
          <p:cNvSpPr/>
          <p:nvPr/>
        </p:nvSpPr>
        <p:spPr>
          <a:xfrm>
            <a:off x="6461166"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09"/>
          <p:cNvSpPr/>
          <p:nvPr/>
        </p:nvSpPr>
        <p:spPr>
          <a:xfrm>
            <a:off x="6461166"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09"/>
          <p:cNvSpPr/>
          <p:nvPr/>
        </p:nvSpPr>
        <p:spPr>
          <a:xfrm>
            <a:off x="6461166"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09"/>
          <p:cNvSpPr/>
          <p:nvPr/>
        </p:nvSpPr>
        <p:spPr>
          <a:xfrm>
            <a:off x="6461166"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09"/>
          <p:cNvSpPr/>
          <p:nvPr/>
        </p:nvSpPr>
        <p:spPr>
          <a:xfrm>
            <a:off x="6461166"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09"/>
          <p:cNvSpPr/>
          <p:nvPr/>
        </p:nvSpPr>
        <p:spPr>
          <a:xfrm>
            <a:off x="6461166"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27" name="Google Shape;2727;p209"/>
          <p:cNvSpPr/>
          <p:nvPr/>
        </p:nvSpPr>
        <p:spPr>
          <a:xfrm>
            <a:off x="7157624"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09"/>
          <p:cNvSpPr/>
          <p:nvPr/>
        </p:nvSpPr>
        <p:spPr>
          <a:xfrm>
            <a:off x="7157624"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09"/>
          <p:cNvSpPr/>
          <p:nvPr/>
        </p:nvSpPr>
        <p:spPr>
          <a:xfrm>
            <a:off x="7157624"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09"/>
          <p:cNvSpPr/>
          <p:nvPr/>
        </p:nvSpPr>
        <p:spPr>
          <a:xfrm>
            <a:off x="7157624"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09"/>
          <p:cNvSpPr/>
          <p:nvPr/>
        </p:nvSpPr>
        <p:spPr>
          <a:xfrm>
            <a:off x="7157624"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09"/>
          <p:cNvSpPr/>
          <p:nvPr/>
        </p:nvSpPr>
        <p:spPr>
          <a:xfrm>
            <a:off x="7157624"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09"/>
          <p:cNvSpPr/>
          <p:nvPr/>
        </p:nvSpPr>
        <p:spPr>
          <a:xfrm>
            <a:off x="7157624"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09"/>
          <p:cNvSpPr/>
          <p:nvPr/>
        </p:nvSpPr>
        <p:spPr>
          <a:xfrm>
            <a:off x="7157624"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09"/>
          <p:cNvSpPr/>
          <p:nvPr/>
        </p:nvSpPr>
        <p:spPr>
          <a:xfrm>
            <a:off x="7157624"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09"/>
          <p:cNvSpPr/>
          <p:nvPr/>
        </p:nvSpPr>
        <p:spPr>
          <a:xfrm>
            <a:off x="7157624"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2737"/>
        <p:cNvGrpSpPr/>
        <p:nvPr/>
      </p:nvGrpSpPr>
      <p:grpSpPr>
        <a:xfrm>
          <a:off x="0" y="0"/>
          <a:ext cx="0" cy="0"/>
          <a:chOff x="0" y="0"/>
          <a:chExt cx="0" cy="0"/>
        </a:xfrm>
      </p:grpSpPr>
      <p:sp>
        <p:nvSpPr>
          <p:cNvPr id="2738" name="Google Shape;2738;p21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739" name="Google Shape;2739;p210"/>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740" name="Google Shape;2740;p21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741" name="Google Shape;2741;p210"/>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742" name="Google Shape;2742;p21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743" name="Google Shape;2743;p21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744" name="Google Shape;2744;p210"/>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745" name="Google Shape;2745;p210"/>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746" name="Google Shape;2746;p210"/>
          <p:cNvCxnSpPr/>
          <p:nvPr/>
        </p:nvCxnSpPr>
        <p:spPr>
          <a:xfrm>
            <a:off x="4307494"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2747" name="Google Shape;2747;p210"/>
          <p:cNvCxnSpPr/>
          <p:nvPr/>
        </p:nvCxnSpPr>
        <p:spPr>
          <a:xfrm>
            <a:off x="7890356"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2748" name="Google Shape;2748;p210"/>
          <p:cNvSpPr txBox="1">
            <a:spLocks noGrp="1"/>
          </p:cNvSpPr>
          <p:nvPr>
            <p:ph type="subTitle" idx="4"/>
          </p:nvPr>
        </p:nvSpPr>
        <p:spPr>
          <a:xfrm>
            <a:off x="1140897"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2749" name="Google Shape;2749;p210"/>
          <p:cNvSpPr txBox="1">
            <a:spLocks noGrp="1"/>
          </p:cNvSpPr>
          <p:nvPr>
            <p:ph type="subTitle" idx="5"/>
          </p:nvPr>
        </p:nvSpPr>
        <p:spPr>
          <a:xfrm>
            <a:off x="1140897"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a:endParaRPr/>
          </a:p>
        </p:txBody>
      </p:sp>
      <p:sp>
        <p:nvSpPr>
          <p:cNvPr id="2750" name="Google Shape;2750;p210"/>
          <p:cNvSpPr txBox="1">
            <a:spLocks noGrp="1"/>
          </p:cNvSpPr>
          <p:nvPr>
            <p:ph type="subTitle" idx="6"/>
          </p:nvPr>
        </p:nvSpPr>
        <p:spPr>
          <a:xfrm>
            <a:off x="4723759"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a:endParaRPr/>
          </a:p>
        </p:txBody>
      </p:sp>
      <p:sp>
        <p:nvSpPr>
          <p:cNvPr id="2751" name="Google Shape;2751;p210"/>
          <p:cNvSpPr txBox="1">
            <a:spLocks noGrp="1"/>
          </p:cNvSpPr>
          <p:nvPr>
            <p:ph type="subTitle" idx="7"/>
          </p:nvPr>
        </p:nvSpPr>
        <p:spPr>
          <a:xfrm>
            <a:off x="8306621"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a:endParaRPr/>
          </a:p>
        </p:txBody>
      </p:sp>
      <p:sp>
        <p:nvSpPr>
          <p:cNvPr id="2752" name="Google Shape;2752;p210"/>
          <p:cNvSpPr txBox="1">
            <a:spLocks noGrp="1"/>
          </p:cNvSpPr>
          <p:nvPr>
            <p:ph type="subTitle" idx="8"/>
          </p:nvPr>
        </p:nvSpPr>
        <p:spPr>
          <a:xfrm>
            <a:off x="4720684"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2753" name="Google Shape;2753;p210"/>
          <p:cNvSpPr txBox="1">
            <a:spLocks noGrp="1"/>
          </p:cNvSpPr>
          <p:nvPr>
            <p:ph type="subTitle" idx="9"/>
          </p:nvPr>
        </p:nvSpPr>
        <p:spPr>
          <a:xfrm>
            <a:off x="8306621"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pic>
        <p:nvPicPr>
          <p:cNvPr id="2754" name="Google Shape;2754;p210"/>
          <p:cNvPicPr preferRelativeResize="0"/>
          <p:nvPr/>
        </p:nvPicPr>
        <p:blipFill>
          <a:blip r:embed="rId3">
            <a:alphaModFix/>
          </a:blip>
          <a:stretch>
            <a:fillRect/>
          </a:stretch>
        </p:blipFill>
        <p:spPr>
          <a:xfrm>
            <a:off x="1044780" y="2217196"/>
            <a:ext cx="553206" cy="553187"/>
          </a:xfrm>
          <a:prstGeom prst="rect">
            <a:avLst/>
          </a:prstGeom>
          <a:noFill/>
          <a:ln>
            <a:noFill/>
          </a:ln>
        </p:spPr>
      </p:pic>
      <p:pic>
        <p:nvPicPr>
          <p:cNvPr id="2755" name="Google Shape;2755;p210"/>
          <p:cNvPicPr preferRelativeResize="0"/>
          <p:nvPr/>
        </p:nvPicPr>
        <p:blipFill>
          <a:blip r:embed="rId3">
            <a:alphaModFix/>
          </a:blip>
          <a:stretch>
            <a:fillRect/>
          </a:stretch>
        </p:blipFill>
        <p:spPr>
          <a:xfrm>
            <a:off x="4627645" y="2217196"/>
            <a:ext cx="553206" cy="553187"/>
          </a:xfrm>
          <a:prstGeom prst="rect">
            <a:avLst/>
          </a:prstGeom>
          <a:noFill/>
          <a:ln>
            <a:noFill/>
          </a:ln>
        </p:spPr>
      </p:pic>
      <p:pic>
        <p:nvPicPr>
          <p:cNvPr id="2756" name="Google Shape;2756;p210"/>
          <p:cNvPicPr preferRelativeResize="0"/>
          <p:nvPr/>
        </p:nvPicPr>
        <p:blipFill>
          <a:blip r:embed="rId3">
            <a:alphaModFix/>
          </a:blip>
          <a:stretch>
            <a:fillRect/>
          </a:stretch>
        </p:blipFill>
        <p:spPr>
          <a:xfrm>
            <a:off x="8210510" y="2217196"/>
            <a:ext cx="553206" cy="553187"/>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2757"/>
        <p:cNvGrpSpPr/>
        <p:nvPr/>
      </p:nvGrpSpPr>
      <p:grpSpPr>
        <a:xfrm>
          <a:off x="0" y="0"/>
          <a:ext cx="0" cy="0"/>
          <a:chOff x="0" y="0"/>
          <a:chExt cx="0" cy="0"/>
        </a:xfrm>
      </p:grpSpPr>
      <p:sp>
        <p:nvSpPr>
          <p:cNvPr id="2758" name="Google Shape;2758;p21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759" name="Google Shape;2759;p21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760" name="Google Shape;2760;p21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761" name="Google Shape;2761;p211"/>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762" name="Google Shape;2762;p21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763" name="Google Shape;2763;p21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764" name="Google Shape;2764;p211"/>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765" name="Google Shape;2765;p211"/>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766" name="Google Shape;2766;p211"/>
          <p:cNvCxnSpPr/>
          <p:nvPr/>
        </p:nvCxnSpPr>
        <p:spPr>
          <a:xfrm>
            <a:off x="609875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2767" name="Google Shape;2767;p211"/>
          <p:cNvSpPr txBox="1">
            <a:spLocks noGrp="1"/>
          </p:cNvSpPr>
          <p:nvPr>
            <p:ph type="subTitle" idx="4"/>
          </p:nvPr>
        </p:nvSpPr>
        <p:spPr>
          <a:xfrm>
            <a:off x="1343092"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2768" name="Google Shape;2768;p211"/>
          <p:cNvSpPr txBox="1">
            <a:spLocks noGrp="1"/>
          </p:cNvSpPr>
          <p:nvPr>
            <p:ph type="subTitle" idx="5"/>
          </p:nvPr>
        </p:nvSpPr>
        <p:spPr>
          <a:xfrm>
            <a:off x="1343092"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2769" name="Google Shape;2769;p211"/>
          <p:cNvSpPr txBox="1">
            <a:spLocks noGrp="1"/>
          </p:cNvSpPr>
          <p:nvPr>
            <p:ph type="subTitle" idx="6"/>
          </p:nvPr>
        </p:nvSpPr>
        <p:spPr>
          <a:xfrm>
            <a:off x="6529164"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2770" name="Google Shape;2770;p211"/>
          <p:cNvSpPr txBox="1">
            <a:spLocks noGrp="1"/>
          </p:cNvSpPr>
          <p:nvPr>
            <p:ph type="subTitle" idx="7"/>
          </p:nvPr>
        </p:nvSpPr>
        <p:spPr>
          <a:xfrm>
            <a:off x="6529164"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2771" name="Google Shape;2771;p211"/>
          <p:cNvPicPr preferRelativeResize="0"/>
          <p:nvPr/>
        </p:nvPicPr>
        <p:blipFill>
          <a:blip r:embed="rId3">
            <a:alphaModFix/>
          </a:blip>
          <a:stretch>
            <a:fillRect/>
          </a:stretch>
        </p:blipFill>
        <p:spPr>
          <a:xfrm>
            <a:off x="1227052" y="2044890"/>
            <a:ext cx="731682" cy="731665"/>
          </a:xfrm>
          <a:prstGeom prst="rect">
            <a:avLst/>
          </a:prstGeom>
          <a:noFill/>
          <a:ln>
            <a:noFill/>
          </a:ln>
        </p:spPr>
      </p:pic>
      <p:pic>
        <p:nvPicPr>
          <p:cNvPr id="2772" name="Google Shape;2772;p211"/>
          <p:cNvPicPr preferRelativeResize="0"/>
          <p:nvPr/>
        </p:nvPicPr>
        <p:blipFill>
          <a:blip r:embed="rId3">
            <a:alphaModFix/>
          </a:blip>
          <a:stretch>
            <a:fillRect/>
          </a:stretch>
        </p:blipFill>
        <p:spPr>
          <a:xfrm>
            <a:off x="6413124" y="2044890"/>
            <a:ext cx="731682" cy="731665"/>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2773"/>
        <p:cNvGrpSpPr/>
        <p:nvPr/>
      </p:nvGrpSpPr>
      <p:grpSpPr>
        <a:xfrm>
          <a:off x="0" y="0"/>
          <a:ext cx="0" cy="0"/>
          <a:chOff x="0" y="0"/>
          <a:chExt cx="0" cy="0"/>
        </a:xfrm>
      </p:grpSpPr>
      <p:sp>
        <p:nvSpPr>
          <p:cNvPr id="2774" name="Google Shape;2774;p21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2775" name="Google Shape;2775;p21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776" name="Google Shape;2776;p212"/>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777" name="Google Shape;2777;p21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778" name="Google Shape;2778;p21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779" name="Google Shape;2779;p212"/>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780" name="Google Shape;2780;p212"/>
          <p:cNvSpPr txBox="1">
            <a:spLocks noGrp="1"/>
          </p:cNvSpPr>
          <p:nvPr>
            <p:ph type="title"/>
          </p:nvPr>
        </p:nvSpPr>
        <p:spPr>
          <a:xfrm>
            <a:off x="4465440" y="1455375"/>
            <a:ext cx="6724500" cy="320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7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a:endParaRPr/>
          </a:p>
        </p:txBody>
      </p:sp>
      <p:sp>
        <p:nvSpPr>
          <p:cNvPr id="2781" name="Google Shape;2781;p212"/>
          <p:cNvSpPr txBox="1">
            <a:spLocks noGrp="1"/>
          </p:cNvSpPr>
          <p:nvPr>
            <p:ph type="subTitle" idx="3"/>
          </p:nvPr>
        </p:nvSpPr>
        <p:spPr>
          <a:xfrm>
            <a:off x="4465490" y="5036725"/>
            <a:ext cx="4097400" cy="426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lvl1pPr>
            <a:lvl2pPr lvl="1" rtl="0">
              <a:lnSpc>
                <a:spcPct val="114000"/>
              </a:lnSpc>
              <a:spcBef>
                <a:spcPts val="0"/>
              </a:spcBef>
              <a:spcAft>
                <a:spcPts val="0"/>
              </a:spcAft>
              <a:buNone/>
              <a:defRPr sz="1500"/>
            </a:lvl2pPr>
            <a:lvl3pPr lvl="2" rtl="0">
              <a:lnSpc>
                <a:spcPct val="114000"/>
              </a:lnSpc>
              <a:spcBef>
                <a:spcPts val="0"/>
              </a:spcBef>
              <a:spcAft>
                <a:spcPts val="0"/>
              </a:spcAft>
              <a:buNone/>
              <a:defRPr sz="1500"/>
            </a:lvl3pPr>
            <a:lvl4pPr lvl="3" rtl="0">
              <a:lnSpc>
                <a:spcPct val="114000"/>
              </a:lnSpc>
              <a:spcBef>
                <a:spcPts val="0"/>
              </a:spcBef>
              <a:spcAft>
                <a:spcPts val="0"/>
              </a:spcAft>
              <a:buNone/>
              <a:defRPr sz="1500"/>
            </a:lvl4pPr>
            <a:lvl5pPr lvl="4" rtl="0">
              <a:lnSpc>
                <a:spcPct val="114000"/>
              </a:lnSpc>
              <a:spcBef>
                <a:spcPts val="0"/>
              </a:spcBef>
              <a:spcAft>
                <a:spcPts val="0"/>
              </a:spcAft>
              <a:buNone/>
              <a:defRPr sz="1500"/>
            </a:lvl5pPr>
            <a:lvl6pPr lvl="5" rtl="0">
              <a:lnSpc>
                <a:spcPct val="114000"/>
              </a:lnSpc>
              <a:spcBef>
                <a:spcPts val="0"/>
              </a:spcBef>
              <a:spcAft>
                <a:spcPts val="0"/>
              </a:spcAft>
              <a:buNone/>
              <a:defRPr sz="1500"/>
            </a:lvl6pPr>
            <a:lvl7pPr lvl="6" rtl="0">
              <a:lnSpc>
                <a:spcPct val="114000"/>
              </a:lnSpc>
              <a:spcBef>
                <a:spcPts val="0"/>
              </a:spcBef>
              <a:spcAft>
                <a:spcPts val="0"/>
              </a:spcAft>
              <a:buNone/>
              <a:defRPr sz="1500"/>
            </a:lvl7pPr>
            <a:lvl8pPr lvl="7" rtl="0">
              <a:lnSpc>
                <a:spcPct val="114000"/>
              </a:lnSpc>
              <a:spcBef>
                <a:spcPts val="0"/>
              </a:spcBef>
              <a:spcAft>
                <a:spcPts val="0"/>
              </a:spcAft>
              <a:buNone/>
              <a:defRPr sz="1500"/>
            </a:lvl8pPr>
            <a:lvl9pPr lvl="8" rtl="0">
              <a:lnSpc>
                <a:spcPct val="114000"/>
              </a:lnSpc>
              <a:spcBef>
                <a:spcPts val="0"/>
              </a:spcBef>
              <a:spcAft>
                <a:spcPts val="0"/>
              </a:spcAft>
              <a:buNone/>
              <a:defRPr sz="1500"/>
            </a:lvl9pPr>
          </a:lstStyle>
          <a:p>
            <a:endParaRPr/>
          </a:p>
        </p:txBody>
      </p:sp>
      <p:pic>
        <p:nvPicPr>
          <p:cNvPr id="2782" name="Google Shape;2782;p212"/>
          <p:cNvPicPr preferRelativeResize="0"/>
          <p:nvPr/>
        </p:nvPicPr>
        <p:blipFill>
          <a:blip r:embed="rId3">
            <a:alphaModFix/>
          </a:blip>
          <a:stretch>
            <a:fillRect/>
          </a:stretch>
        </p:blipFill>
        <p:spPr>
          <a:xfrm>
            <a:off x="3419366" y="1298452"/>
            <a:ext cx="731682" cy="731665"/>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2783"/>
        <p:cNvGrpSpPr/>
        <p:nvPr/>
      </p:nvGrpSpPr>
      <p:grpSpPr>
        <a:xfrm>
          <a:off x="0" y="0"/>
          <a:ext cx="0" cy="0"/>
          <a:chOff x="0" y="0"/>
          <a:chExt cx="0" cy="0"/>
        </a:xfrm>
      </p:grpSpPr>
      <p:sp>
        <p:nvSpPr>
          <p:cNvPr id="2784" name="Google Shape;2784;p21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785" name="Google Shape;2785;p213"/>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786" name="Google Shape;2786;p21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787" name="Google Shape;2787;p213"/>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788" name="Google Shape;2788;p21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789" name="Google Shape;2789;p21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790" name="Google Shape;2790;p213"/>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791" name="Google Shape;2791;p213"/>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792" name="Google Shape;2792;p213"/>
          <p:cNvSpPr txBox="1">
            <a:spLocks noGrp="1"/>
          </p:cNvSpPr>
          <p:nvPr>
            <p:ph type="subTitle" idx="4"/>
          </p:nvPr>
        </p:nvSpPr>
        <p:spPr>
          <a:xfrm>
            <a:off x="6854919" y="2788100"/>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2793" name="Google Shape;2793;p213"/>
          <p:cNvSpPr txBox="1">
            <a:spLocks noGrp="1"/>
          </p:cNvSpPr>
          <p:nvPr>
            <p:ph type="subTitle" idx="5"/>
          </p:nvPr>
        </p:nvSpPr>
        <p:spPr>
          <a:xfrm>
            <a:off x="6854912" y="2352950"/>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794" name="Google Shape;2794;p213"/>
          <p:cNvSpPr txBox="1">
            <a:spLocks noGrp="1"/>
          </p:cNvSpPr>
          <p:nvPr>
            <p:ph type="subTitle" idx="6"/>
          </p:nvPr>
        </p:nvSpPr>
        <p:spPr>
          <a:xfrm>
            <a:off x="6854919" y="4434375"/>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2795" name="Google Shape;2795;p213"/>
          <p:cNvSpPr txBox="1">
            <a:spLocks noGrp="1"/>
          </p:cNvSpPr>
          <p:nvPr>
            <p:ph type="subTitle" idx="7"/>
          </p:nvPr>
        </p:nvSpPr>
        <p:spPr>
          <a:xfrm>
            <a:off x="6854912" y="3999225"/>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796" name="Google Shape;2796;p213"/>
          <p:cNvSpPr txBox="1">
            <a:spLocks noGrp="1"/>
          </p:cNvSpPr>
          <p:nvPr>
            <p:ph type="subTitle" idx="8"/>
          </p:nvPr>
        </p:nvSpPr>
        <p:spPr>
          <a:xfrm>
            <a:off x="2084574" y="2788100"/>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2797" name="Google Shape;2797;p213"/>
          <p:cNvSpPr txBox="1">
            <a:spLocks noGrp="1"/>
          </p:cNvSpPr>
          <p:nvPr>
            <p:ph type="subTitle" idx="9"/>
          </p:nvPr>
        </p:nvSpPr>
        <p:spPr>
          <a:xfrm>
            <a:off x="2084549" y="2352950"/>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798" name="Google Shape;2798;p213"/>
          <p:cNvSpPr txBox="1">
            <a:spLocks noGrp="1"/>
          </p:cNvSpPr>
          <p:nvPr>
            <p:ph type="subTitle" idx="13"/>
          </p:nvPr>
        </p:nvSpPr>
        <p:spPr>
          <a:xfrm>
            <a:off x="2084574" y="4434375"/>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2799" name="Google Shape;2799;p213"/>
          <p:cNvSpPr txBox="1">
            <a:spLocks noGrp="1"/>
          </p:cNvSpPr>
          <p:nvPr>
            <p:ph type="subTitle" idx="14"/>
          </p:nvPr>
        </p:nvSpPr>
        <p:spPr>
          <a:xfrm>
            <a:off x="2084549" y="3999225"/>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2800"/>
        <p:cNvGrpSpPr/>
        <p:nvPr/>
      </p:nvGrpSpPr>
      <p:grpSpPr>
        <a:xfrm>
          <a:off x="0" y="0"/>
          <a:ext cx="0" cy="0"/>
          <a:chOff x="0" y="0"/>
          <a:chExt cx="0" cy="0"/>
        </a:xfrm>
      </p:grpSpPr>
      <p:sp>
        <p:nvSpPr>
          <p:cNvPr id="2801" name="Google Shape;2801;p21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802" name="Google Shape;2802;p214"/>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803" name="Google Shape;2803;p21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804" name="Google Shape;2804;p214"/>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805" name="Google Shape;2805;p21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806" name="Google Shape;2806;p21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807" name="Google Shape;2807;p214"/>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808" name="Google Shape;2808;p214"/>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809" name="Google Shape;2809;p214"/>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2810" name="Google Shape;2810;p214"/>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2811" name="Google Shape;2811;p214"/>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2812" name="Google Shape;2812;p214"/>
          <p:cNvSpPr txBox="1">
            <a:spLocks noGrp="1"/>
          </p:cNvSpPr>
          <p:nvPr>
            <p:ph type="subTitle" idx="4"/>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2813" name="Google Shape;2813;p214"/>
          <p:cNvSpPr txBox="1">
            <a:spLocks noGrp="1"/>
          </p:cNvSpPr>
          <p:nvPr>
            <p:ph type="subTitle" idx="5"/>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814" name="Google Shape;2814;p214"/>
          <p:cNvSpPr txBox="1">
            <a:spLocks noGrp="1"/>
          </p:cNvSpPr>
          <p:nvPr>
            <p:ph type="subTitle" idx="6"/>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2815" name="Google Shape;2815;p214"/>
          <p:cNvSpPr txBox="1">
            <a:spLocks noGrp="1"/>
          </p:cNvSpPr>
          <p:nvPr>
            <p:ph type="subTitle" idx="7"/>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816" name="Google Shape;2816;p214"/>
          <p:cNvSpPr txBox="1">
            <a:spLocks noGrp="1"/>
          </p:cNvSpPr>
          <p:nvPr>
            <p:ph type="subTitle" idx="8"/>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2817" name="Google Shape;2817;p214"/>
          <p:cNvSpPr txBox="1">
            <a:spLocks noGrp="1"/>
          </p:cNvSpPr>
          <p:nvPr>
            <p:ph type="subTitle" idx="9"/>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818" name="Google Shape;2818;p214"/>
          <p:cNvSpPr txBox="1">
            <a:spLocks noGrp="1"/>
          </p:cNvSpPr>
          <p:nvPr>
            <p:ph type="subTitle" idx="13"/>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2819" name="Google Shape;2819;p214"/>
          <p:cNvSpPr txBox="1">
            <a:spLocks noGrp="1"/>
          </p:cNvSpPr>
          <p:nvPr>
            <p:ph type="subTitle" idx="14"/>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red 1">
  <p:cSld name="TITLE_1_2">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3"/>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78" name="Google Shape;178;p23"/>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179" name="Google Shape;179;p23"/>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180" name="Google Shape;180;p23"/>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181" name="Google Shape;181;p23"/>
          <p:cNvPicPr preferRelativeResize="0"/>
          <p:nvPr/>
        </p:nvPicPr>
        <p:blipFill>
          <a:blip r:embed="rId3">
            <a:alphaModFix/>
          </a:blip>
          <a:stretch>
            <a:fillRect/>
          </a:stretch>
        </p:blipFill>
        <p:spPr>
          <a:xfrm>
            <a:off x="10106601" y="6203986"/>
            <a:ext cx="1580196" cy="372748"/>
          </a:xfrm>
          <a:prstGeom prst="rect">
            <a:avLst/>
          </a:prstGeom>
          <a:noFill/>
          <a:ln>
            <a:noFill/>
          </a:ln>
        </p:spPr>
      </p:pic>
      <p:cxnSp>
        <p:nvCxnSpPr>
          <p:cNvPr id="182" name="Google Shape;182;p2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83" name="Google Shape;183;p2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2820"/>
        <p:cNvGrpSpPr/>
        <p:nvPr/>
      </p:nvGrpSpPr>
      <p:grpSpPr>
        <a:xfrm>
          <a:off x="0" y="0"/>
          <a:ext cx="0" cy="0"/>
          <a:chOff x="0" y="0"/>
          <a:chExt cx="0" cy="0"/>
        </a:xfrm>
      </p:grpSpPr>
      <p:sp>
        <p:nvSpPr>
          <p:cNvPr id="2821" name="Google Shape;2821;p215"/>
          <p:cNvSpPr txBox="1">
            <a:spLocks noGrp="1"/>
          </p:cNvSpPr>
          <p:nvPr>
            <p:ph type="subTitle" idx="1"/>
          </p:nvPr>
        </p:nvSpPr>
        <p:spPr>
          <a:xfrm>
            <a:off x="885028" y="3358700"/>
            <a:ext cx="3291900" cy="19803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a:endParaRPr/>
          </a:p>
        </p:txBody>
      </p:sp>
      <p:sp>
        <p:nvSpPr>
          <p:cNvPr id="2822" name="Google Shape;2822;p215"/>
          <p:cNvSpPr txBox="1">
            <a:spLocks noGrp="1"/>
          </p:cNvSpPr>
          <p:nvPr>
            <p:ph type="title"/>
          </p:nvPr>
        </p:nvSpPr>
        <p:spPr>
          <a:xfrm>
            <a:off x="885028" y="1240700"/>
            <a:ext cx="4114800" cy="1980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a:endParaRPr/>
          </a:p>
        </p:txBody>
      </p:sp>
      <p:sp>
        <p:nvSpPr>
          <p:cNvPr id="2823" name="Google Shape;2823;p215"/>
          <p:cNvSpPr txBox="1">
            <a:spLocks noGrp="1"/>
          </p:cNvSpPr>
          <p:nvPr>
            <p:ph type="subTitle" idx="2"/>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2824" name="Google Shape;2824;p21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825" name="Google Shape;2825;p21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826" name="Google Shape;2826;p21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827" name="Google Shape;2827;p21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828" name="Google Shape;2828;p215"/>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829" name="Google Shape;2829;p215"/>
          <p:cNvSpPr txBox="1">
            <a:spLocks noGrp="1"/>
          </p:cNvSpPr>
          <p:nvPr>
            <p:ph type="subTitle" idx="4"/>
          </p:nvPr>
        </p:nvSpPr>
        <p:spPr>
          <a:xfrm>
            <a:off x="6857181" y="164405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2830" name="Google Shape;2830;p215"/>
          <p:cNvSpPr txBox="1">
            <a:spLocks noGrp="1"/>
          </p:cNvSpPr>
          <p:nvPr>
            <p:ph type="subTitle" idx="5"/>
          </p:nvPr>
        </p:nvSpPr>
        <p:spPr>
          <a:xfrm>
            <a:off x="6857181" y="1240700"/>
            <a:ext cx="4660800" cy="3471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831" name="Google Shape;2831;p215"/>
          <p:cNvSpPr txBox="1">
            <a:spLocks noGrp="1"/>
          </p:cNvSpPr>
          <p:nvPr>
            <p:ph type="subTitle" idx="6"/>
          </p:nvPr>
        </p:nvSpPr>
        <p:spPr>
          <a:xfrm>
            <a:off x="6857181" y="3164125"/>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2832" name="Google Shape;2832;p215"/>
          <p:cNvSpPr txBox="1">
            <a:spLocks noGrp="1"/>
          </p:cNvSpPr>
          <p:nvPr>
            <p:ph type="subTitle" idx="7"/>
          </p:nvPr>
        </p:nvSpPr>
        <p:spPr>
          <a:xfrm>
            <a:off x="6857181" y="2760775"/>
            <a:ext cx="4660800" cy="3471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833" name="Google Shape;2833;p215"/>
          <p:cNvSpPr txBox="1">
            <a:spLocks noGrp="1"/>
          </p:cNvSpPr>
          <p:nvPr>
            <p:ph type="subTitle" idx="8"/>
          </p:nvPr>
        </p:nvSpPr>
        <p:spPr>
          <a:xfrm>
            <a:off x="6857181" y="468420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2834" name="Google Shape;2834;p215"/>
          <p:cNvSpPr txBox="1">
            <a:spLocks noGrp="1"/>
          </p:cNvSpPr>
          <p:nvPr>
            <p:ph type="subTitle" idx="9"/>
          </p:nvPr>
        </p:nvSpPr>
        <p:spPr>
          <a:xfrm>
            <a:off x="6857181" y="4280850"/>
            <a:ext cx="4660800" cy="3471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2835"/>
        <p:cNvGrpSpPr/>
        <p:nvPr/>
      </p:nvGrpSpPr>
      <p:grpSpPr>
        <a:xfrm>
          <a:off x="0" y="0"/>
          <a:ext cx="0" cy="0"/>
          <a:chOff x="0" y="0"/>
          <a:chExt cx="0" cy="0"/>
        </a:xfrm>
      </p:grpSpPr>
      <p:sp>
        <p:nvSpPr>
          <p:cNvPr id="2836" name="Google Shape;2836;p21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837" name="Google Shape;2837;p21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838" name="Google Shape;2838;p21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839" name="Google Shape;2839;p21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840" name="Google Shape;2840;p21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841" name="Google Shape;2841;p21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842" name="Google Shape;2842;p216"/>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843" name="Google Shape;2843;p216"/>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844" name="Google Shape;2844;p216"/>
          <p:cNvCxnSpPr/>
          <p:nvPr/>
        </p:nvCxnSpPr>
        <p:spPr>
          <a:xfrm>
            <a:off x="4306044"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2845" name="Google Shape;2845;p216"/>
          <p:cNvCxnSpPr/>
          <p:nvPr/>
        </p:nvCxnSpPr>
        <p:spPr>
          <a:xfrm>
            <a:off x="7885656"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2846" name="Google Shape;2846;p216"/>
          <p:cNvSpPr txBox="1">
            <a:spLocks noGrp="1"/>
          </p:cNvSpPr>
          <p:nvPr>
            <p:ph type="subTitle" idx="4"/>
          </p:nvPr>
        </p:nvSpPr>
        <p:spPr>
          <a:xfrm>
            <a:off x="4468190" y="4229725"/>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847" name="Google Shape;2847;p216"/>
          <p:cNvSpPr txBox="1">
            <a:spLocks noGrp="1"/>
          </p:cNvSpPr>
          <p:nvPr>
            <p:ph type="subTitle" idx="5"/>
          </p:nvPr>
        </p:nvSpPr>
        <p:spPr>
          <a:xfrm>
            <a:off x="4468290" y="4718950"/>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2848" name="Google Shape;2848;p216"/>
          <p:cNvSpPr txBox="1">
            <a:spLocks noGrp="1"/>
          </p:cNvSpPr>
          <p:nvPr>
            <p:ph type="subTitle" idx="6"/>
          </p:nvPr>
        </p:nvSpPr>
        <p:spPr>
          <a:xfrm>
            <a:off x="8047802" y="4229725"/>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849" name="Google Shape;2849;p216"/>
          <p:cNvSpPr txBox="1">
            <a:spLocks noGrp="1"/>
          </p:cNvSpPr>
          <p:nvPr>
            <p:ph type="subTitle" idx="7"/>
          </p:nvPr>
        </p:nvSpPr>
        <p:spPr>
          <a:xfrm>
            <a:off x="8047902" y="4718950"/>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2850" name="Google Shape;2850;p216"/>
          <p:cNvSpPr txBox="1">
            <a:spLocks noGrp="1"/>
          </p:cNvSpPr>
          <p:nvPr>
            <p:ph type="subTitle" idx="8"/>
          </p:nvPr>
        </p:nvSpPr>
        <p:spPr>
          <a:xfrm>
            <a:off x="888578" y="4229725"/>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2851" name="Google Shape;2851;p216"/>
          <p:cNvSpPr txBox="1">
            <a:spLocks noGrp="1"/>
          </p:cNvSpPr>
          <p:nvPr>
            <p:ph type="subTitle" idx="9"/>
          </p:nvPr>
        </p:nvSpPr>
        <p:spPr>
          <a:xfrm>
            <a:off x="888678" y="4718950"/>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2852"/>
        <p:cNvGrpSpPr/>
        <p:nvPr/>
      </p:nvGrpSpPr>
      <p:grpSpPr>
        <a:xfrm>
          <a:off x="0" y="0"/>
          <a:ext cx="0" cy="0"/>
          <a:chOff x="0" y="0"/>
          <a:chExt cx="0" cy="0"/>
        </a:xfrm>
      </p:grpSpPr>
      <p:sp>
        <p:nvSpPr>
          <p:cNvPr id="2853" name="Google Shape;2853;p21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854" name="Google Shape;2854;p21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855" name="Google Shape;2855;p21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856" name="Google Shape;2856;p217"/>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857" name="Google Shape;2857;p21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858" name="Google Shape;2858;p21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859" name="Google Shape;2859;p21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860" name="Google Shape;2860;p217"/>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861" name="Google Shape;2861;p217"/>
          <p:cNvSpPr txBox="1">
            <a:spLocks noGrp="1"/>
          </p:cNvSpPr>
          <p:nvPr>
            <p:ph type="subTitle" idx="4"/>
          </p:nvPr>
        </p:nvSpPr>
        <p:spPr>
          <a:xfrm>
            <a:off x="5661936" y="2539250"/>
            <a:ext cx="5486400" cy="31689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2862"/>
        <p:cNvGrpSpPr/>
        <p:nvPr/>
      </p:nvGrpSpPr>
      <p:grpSpPr>
        <a:xfrm>
          <a:off x="0" y="0"/>
          <a:ext cx="0" cy="0"/>
          <a:chOff x="0" y="0"/>
          <a:chExt cx="0" cy="0"/>
        </a:xfrm>
      </p:grpSpPr>
      <p:sp>
        <p:nvSpPr>
          <p:cNvPr id="2863" name="Google Shape;2863;p21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2864" name="Google Shape;2864;p21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2865" name="Google Shape;2865;p21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866" name="Google Shape;2866;p21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867" name="Google Shape;2867;p21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868" name="Google Shape;2868;p21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869" name="Google Shape;2869;p218"/>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870" name="Google Shape;2870;p218"/>
          <p:cNvSpPr txBox="1">
            <a:spLocks noGrp="1"/>
          </p:cNvSpPr>
          <p:nvPr>
            <p:ph type="subTitle" idx="3"/>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2871" name="Google Shape;2871;p218"/>
          <p:cNvSpPr txBox="1">
            <a:spLocks noGrp="1"/>
          </p:cNvSpPr>
          <p:nvPr>
            <p:ph type="subTitle" idx="4"/>
          </p:nvPr>
        </p:nvSpPr>
        <p:spPr>
          <a:xfrm>
            <a:off x="2087799" y="2416425"/>
            <a:ext cx="8044500" cy="1304100"/>
          </a:xfrm>
          <a:prstGeom prst="rect">
            <a:avLst/>
          </a:prstGeom>
        </p:spPr>
        <p:txBody>
          <a:bodyPr spcFirstLastPara="1" wrap="square" lIns="0" tIns="0" rIns="0" bIns="0" anchor="t" anchorCtr="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2872"/>
        <p:cNvGrpSpPr/>
        <p:nvPr/>
      </p:nvGrpSpPr>
      <p:grpSpPr>
        <a:xfrm>
          <a:off x="0" y="0"/>
          <a:ext cx="0" cy="0"/>
          <a:chOff x="0" y="0"/>
          <a:chExt cx="0" cy="0"/>
        </a:xfrm>
      </p:grpSpPr>
      <p:sp>
        <p:nvSpPr>
          <p:cNvPr id="2873" name="Google Shape;2873;p219"/>
          <p:cNvSpPr txBox="1">
            <a:spLocks noGrp="1"/>
          </p:cNvSpPr>
          <p:nvPr>
            <p:ph type="title"/>
          </p:nvPr>
        </p:nvSpPr>
        <p:spPr>
          <a:xfrm>
            <a:off x="3280294" y="1653075"/>
            <a:ext cx="7430700" cy="39315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7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a:endParaRPr/>
          </a:p>
        </p:txBody>
      </p:sp>
      <p:sp>
        <p:nvSpPr>
          <p:cNvPr id="2874" name="Google Shape;2874;p21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2875" name="Google Shape;2875;p21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876" name="Google Shape;2876;p21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2877" name="Google Shape;2877;p21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878" name="Google Shape;2878;p21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879" name="Google Shape;2879;p219"/>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2880"/>
        <p:cNvGrpSpPr/>
        <p:nvPr/>
      </p:nvGrpSpPr>
      <p:grpSpPr>
        <a:xfrm>
          <a:off x="0" y="0"/>
          <a:ext cx="0" cy="0"/>
          <a:chOff x="0" y="0"/>
          <a:chExt cx="0" cy="0"/>
        </a:xfrm>
      </p:grpSpPr>
      <p:sp>
        <p:nvSpPr>
          <p:cNvPr id="2881" name="Google Shape;2881;p220"/>
          <p:cNvSpPr txBox="1">
            <a:spLocks noGrp="1"/>
          </p:cNvSpPr>
          <p:nvPr>
            <p:ph type="title"/>
          </p:nvPr>
        </p:nvSpPr>
        <p:spPr>
          <a:xfrm>
            <a:off x="885028" y="871750"/>
            <a:ext cx="10421700" cy="13221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3100">
                <a:solidFill>
                  <a:schemeClr val="lt1"/>
                </a:solidFill>
              </a:defRPr>
            </a:lvl1pPr>
            <a:lvl2pPr lvl="1" rtl="0">
              <a:lnSpc>
                <a:spcPct val="115000"/>
              </a:lnSpc>
              <a:spcBef>
                <a:spcPts val="0"/>
              </a:spcBef>
              <a:spcAft>
                <a:spcPts val="0"/>
              </a:spcAft>
              <a:buNone/>
              <a:defRPr sz="2700">
                <a:solidFill>
                  <a:schemeClr val="lt1"/>
                </a:solidFill>
              </a:defRPr>
            </a:lvl2pPr>
            <a:lvl3pPr lvl="2" rtl="0">
              <a:lnSpc>
                <a:spcPct val="115000"/>
              </a:lnSpc>
              <a:spcBef>
                <a:spcPts val="0"/>
              </a:spcBef>
              <a:spcAft>
                <a:spcPts val="0"/>
              </a:spcAft>
              <a:buNone/>
              <a:defRPr sz="2700">
                <a:solidFill>
                  <a:schemeClr val="lt1"/>
                </a:solidFill>
              </a:defRPr>
            </a:lvl3pPr>
            <a:lvl4pPr lvl="3" rtl="0">
              <a:lnSpc>
                <a:spcPct val="115000"/>
              </a:lnSpc>
              <a:spcBef>
                <a:spcPts val="0"/>
              </a:spcBef>
              <a:spcAft>
                <a:spcPts val="0"/>
              </a:spcAft>
              <a:buNone/>
              <a:defRPr sz="2700">
                <a:solidFill>
                  <a:schemeClr val="lt1"/>
                </a:solidFill>
              </a:defRPr>
            </a:lvl4pPr>
            <a:lvl5pPr lvl="4" rtl="0">
              <a:lnSpc>
                <a:spcPct val="115000"/>
              </a:lnSpc>
              <a:spcBef>
                <a:spcPts val="0"/>
              </a:spcBef>
              <a:spcAft>
                <a:spcPts val="0"/>
              </a:spcAft>
              <a:buNone/>
              <a:defRPr sz="2700">
                <a:solidFill>
                  <a:schemeClr val="lt1"/>
                </a:solidFill>
              </a:defRPr>
            </a:lvl5pPr>
            <a:lvl6pPr lvl="5" rtl="0">
              <a:lnSpc>
                <a:spcPct val="115000"/>
              </a:lnSpc>
              <a:spcBef>
                <a:spcPts val="0"/>
              </a:spcBef>
              <a:spcAft>
                <a:spcPts val="0"/>
              </a:spcAft>
              <a:buNone/>
              <a:defRPr sz="2700">
                <a:solidFill>
                  <a:schemeClr val="lt1"/>
                </a:solidFill>
              </a:defRPr>
            </a:lvl6pPr>
            <a:lvl7pPr lvl="6" rtl="0">
              <a:lnSpc>
                <a:spcPct val="115000"/>
              </a:lnSpc>
              <a:spcBef>
                <a:spcPts val="0"/>
              </a:spcBef>
              <a:spcAft>
                <a:spcPts val="0"/>
              </a:spcAft>
              <a:buNone/>
              <a:defRPr sz="2700">
                <a:solidFill>
                  <a:schemeClr val="lt1"/>
                </a:solidFill>
              </a:defRPr>
            </a:lvl7pPr>
            <a:lvl8pPr lvl="7" rtl="0">
              <a:lnSpc>
                <a:spcPct val="115000"/>
              </a:lnSpc>
              <a:spcBef>
                <a:spcPts val="0"/>
              </a:spcBef>
              <a:spcAft>
                <a:spcPts val="0"/>
              </a:spcAft>
              <a:buNone/>
              <a:defRPr sz="2700">
                <a:solidFill>
                  <a:schemeClr val="lt1"/>
                </a:solidFill>
              </a:defRPr>
            </a:lvl8pPr>
            <a:lvl9pPr lvl="8" rtl="0">
              <a:lnSpc>
                <a:spcPct val="115000"/>
              </a:lnSpc>
              <a:spcBef>
                <a:spcPts val="0"/>
              </a:spcBef>
              <a:spcAft>
                <a:spcPts val="0"/>
              </a:spcAft>
              <a:buNone/>
              <a:defRPr sz="2700">
                <a:solidFill>
                  <a:schemeClr val="lt1"/>
                </a:solidFill>
              </a:defRPr>
            </a:lvl9pPr>
          </a:lstStyle>
          <a:p>
            <a:endParaRPr/>
          </a:p>
        </p:txBody>
      </p:sp>
      <p:cxnSp>
        <p:nvCxnSpPr>
          <p:cNvPr id="2882" name="Google Shape;2882;p22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883" name="Google Shape;2883;p22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cxnSp>
        <p:nvCxnSpPr>
          <p:cNvPr id="2884" name="Google Shape;2884;p22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2885" name="Google Shape;2885;p220"/>
          <p:cNvPicPr preferRelativeResize="0"/>
          <p:nvPr/>
        </p:nvPicPr>
        <p:blipFill>
          <a:blip r:embed="rId2">
            <a:alphaModFix/>
          </a:blip>
          <a:stretch>
            <a:fillRect/>
          </a:stretch>
        </p:blipFill>
        <p:spPr>
          <a:xfrm>
            <a:off x="10711016" y="6312505"/>
            <a:ext cx="975826" cy="229606"/>
          </a:xfrm>
          <a:prstGeom prst="rect">
            <a:avLst/>
          </a:prstGeom>
          <a:noFill/>
          <a:ln>
            <a:noFill/>
          </a:ln>
        </p:spPr>
      </p:pic>
      <p:sp>
        <p:nvSpPr>
          <p:cNvPr id="2886" name="Google Shape;2886;p22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lt1"/>
                </a:solidFill>
                <a:latin typeface="Red Hat Text Medium"/>
                <a:ea typeface="Red Hat Text Medium"/>
                <a:cs typeface="Red Hat Text Medium"/>
                <a:sym typeface="Red Hat Text Medium"/>
              </a:defRPr>
            </a:lvl1pPr>
            <a:lvl2pPr lvl="1" algn="ctr" rtl="0">
              <a:buNone/>
              <a:defRPr sz="800">
                <a:solidFill>
                  <a:schemeClr val="lt1"/>
                </a:solidFill>
                <a:latin typeface="Red Hat Text Medium"/>
                <a:ea typeface="Red Hat Text Medium"/>
                <a:cs typeface="Red Hat Text Medium"/>
                <a:sym typeface="Red Hat Text Medium"/>
              </a:defRPr>
            </a:lvl2pPr>
            <a:lvl3pPr lvl="2" algn="ctr" rtl="0">
              <a:buNone/>
              <a:defRPr sz="800">
                <a:solidFill>
                  <a:schemeClr val="lt1"/>
                </a:solidFill>
                <a:latin typeface="Red Hat Text Medium"/>
                <a:ea typeface="Red Hat Text Medium"/>
                <a:cs typeface="Red Hat Text Medium"/>
                <a:sym typeface="Red Hat Text Medium"/>
              </a:defRPr>
            </a:lvl3pPr>
            <a:lvl4pPr lvl="3" algn="ctr" rtl="0">
              <a:buNone/>
              <a:defRPr sz="800">
                <a:solidFill>
                  <a:schemeClr val="lt1"/>
                </a:solidFill>
                <a:latin typeface="Red Hat Text Medium"/>
                <a:ea typeface="Red Hat Text Medium"/>
                <a:cs typeface="Red Hat Text Medium"/>
                <a:sym typeface="Red Hat Text Medium"/>
              </a:defRPr>
            </a:lvl4pPr>
            <a:lvl5pPr lvl="4" algn="ctr" rtl="0">
              <a:buNone/>
              <a:defRPr sz="800">
                <a:solidFill>
                  <a:schemeClr val="lt1"/>
                </a:solidFill>
                <a:latin typeface="Red Hat Text Medium"/>
                <a:ea typeface="Red Hat Text Medium"/>
                <a:cs typeface="Red Hat Text Medium"/>
                <a:sym typeface="Red Hat Text Medium"/>
              </a:defRPr>
            </a:lvl5pPr>
            <a:lvl6pPr lvl="5" algn="ctr" rtl="0">
              <a:buNone/>
              <a:defRPr sz="800">
                <a:solidFill>
                  <a:schemeClr val="lt1"/>
                </a:solidFill>
                <a:latin typeface="Red Hat Text Medium"/>
                <a:ea typeface="Red Hat Text Medium"/>
                <a:cs typeface="Red Hat Text Medium"/>
                <a:sym typeface="Red Hat Text Medium"/>
              </a:defRPr>
            </a:lvl6pPr>
            <a:lvl7pPr lvl="6" algn="ctr" rtl="0">
              <a:buNone/>
              <a:defRPr sz="800">
                <a:solidFill>
                  <a:schemeClr val="lt1"/>
                </a:solidFill>
                <a:latin typeface="Red Hat Text Medium"/>
                <a:ea typeface="Red Hat Text Medium"/>
                <a:cs typeface="Red Hat Text Medium"/>
                <a:sym typeface="Red Hat Text Medium"/>
              </a:defRPr>
            </a:lvl7pPr>
            <a:lvl8pPr lvl="7" algn="ctr" rtl="0">
              <a:buNone/>
              <a:defRPr sz="800">
                <a:solidFill>
                  <a:schemeClr val="lt1"/>
                </a:solidFill>
                <a:latin typeface="Red Hat Text Medium"/>
                <a:ea typeface="Red Hat Text Medium"/>
                <a:cs typeface="Red Hat Text Medium"/>
                <a:sym typeface="Red Hat Text Medium"/>
              </a:defRPr>
            </a:lvl8pPr>
            <a:lvl9pPr lvl="8" algn="ctr" rtl="0">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2887" name="Google Shape;2887;p220"/>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a:endParaRPr/>
          </a:p>
        </p:txBody>
      </p:sp>
      <p:sp>
        <p:nvSpPr>
          <p:cNvPr id="2888" name="Google Shape;2888;p220"/>
          <p:cNvSpPr txBox="1">
            <a:spLocks noGrp="1"/>
          </p:cNvSpPr>
          <p:nvPr>
            <p:ph type="subTitle" idx="3"/>
          </p:nvPr>
        </p:nvSpPr>
        <p:spPr>
          <a:xfrm>
            <a:off x="3279419"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2889" name="Google Shape;2889;p220"/>
          <p:cNvSpPr txBox="1">
            <a:spLocks noGrp="1"/>
          </p:cNvSpPr>
          <p:nvPr>
            <p:ph type="subTitle" idx="4"/>
          </p:nvPr>
        </p:nvSpPr>
        <p:spPr>
          <a:xfrm>
            <a:off x="5660511"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2890" name="Google Shape;2890;p220"/>
          <p:cNvSpPr txBox="1">
            <a:spLocks noGrp="1"/>
          </p:cNvSpPr>
          <p:nvPr>
            <p:ph type="subTitle" idx="5"/>
          </p:nvPr>
        </p:nvSpPr>
        <p:spPr>
          <a:xfrm>
            <a:off x="8041602"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2891"/>
        <p:cNvGrpSpPr/>
        <p:nvPr/>
      </p:nvGrpSpPr>
      <p:grpSpPr>
        <a:xfrm>
          <a:off x="0" y="0"/>
          <a:ext cx="0" cy="0"/>
          <a:chOff x="0" y="0"/>
          <a:chExt cx="0" cy="0"/>
        </a:xfrm>
      </p:grpSpPr>
      <p:sp>
        <p:nvSpPr>
          <p:cNvPr id="2892" name="Google Shape;2892;p221"/>
          <p:cNvSpPr txBox="1">
            <a:spLocks noGrp="1"/>
          </p:cNvSpPr>
          <p:nvPr>
            <p:ph type="title"/>
          </p:nvPr>
        </p:nvSpPr>
        <p:spPr>
          <a:xfrm>
            <a:off x="885028" y="871750"/>
            <a:ext cx="10421700" cy="13221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31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a:endParaRPr/>
          </a:p>
        </p:txBody>
      </p:sp>
      <p:cxnSp>
        <p:nvCxnSpPr>
          <p:cNvPr id="2893" name="Google Shape;2893;p22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894" name="Google Shape;2894;p22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a:endParaRPr/>
          </a:p>
        </p:txBody>
      </p:sp>
      <p:cxnSp>
        <p:nvCxnSpPr>
          <p:cNvPr id="2895" name="Google Shape;2895;p22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896" name="Google Shape;2896;p22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897" name="Google Shape;2897;p22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898" name="Google Shape;2898;p221"/>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899" name="Google Shape;2899;p221"/>
          <p:cNvSpPr txBox="1">
            <a:spLocks noGrp="1"/>
          </p:cNvSpPr>
          <p:nvPr>
            <p:ph type="subTitle" idx="3"/>
          </p:nvPr>
        </p:nvSpPr>
        <p:spPr>
          <a:xfrm>
            <a:off x="3279419"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2900" name="Google Shape;2900;p221"/>
          <p:cNvSpPr txBox="1">
            <a:spLocks noGrp="1"/>
          </p:cNvSpPr>
          <p:nvPr>
            <p:ph type="subTitle" idx="4"/>
          </p:nvPr>
        </p:nvSpPr>
        <p:spPr>
          <a:xfrm>
            <a:off x="5660511"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2901" name="Google Shape;2901;p221"/>
          <p:cNvSpPr txBox="1">
            <a:spLocks noGrp="1"/>
          </p:cNvSpPr>
          <p:nvPr>
            <p:ph type="subTitle" idx="5"/>
          </p:nvPr>
        </p:nvSpPr>
        <p:spPr>
          <a:xfrm>
            <a:off x="8041602"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02"/>
        <p:cNvGrpSpPr/>
        <p:nvPr/>
      </p:nvGrpSpPr>
      <p:grpSpPr>
        <a:xfrm>
          <a:off x="0" y="0"/>
          <a:ext cx="0" cy="0"/>
          <a:chOff x="0" y="0"/>
          <a:chExt cx="0" cy="0"/>
        </a:xfrm>
      </p:grpSpPr>
      <p:sp>
        <p:nvSpPr>
          <p:cNvPr id="2903" name="Google Shape;2903;p222"/>
          <p:cNvSpPr txBox="1">
            <a:spLocks noGrp="1"/>
          </p:cNvSpPr>
          <p:nvPr>
            <p:ph type="title"/>
          </p:nvPr>
        </p:nvSpPr>
        <p:spPr>
          <a:xfrm>
            <a:off x="449040" y="153247"/>
            <a:ext cx="10940100" cy="7275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4" name="Google Shape;2904;p222"/>
          <p:cNvSpPr txBox="1">
            <a:spLocks noGrp="1"/>
          </p:cNvSpPr>
          <p:nvPr>
            <p:ph type="body" idx="1"/>
          </p:nvPr>
        </p:nvSpPr>
        <p:spPr>
          <a:xfrm>
            <a:off x="454110" y="1345776"/>
            <a:ext cx="10940100" cy="4738500"/>
          </a:xfrm>
          <a:prstGeom prst="rect">
            <a:avLst/>
          </a:prstGeom>
          <a:noFill/>
          <a:ln>
            <a:noFill/>
          </a:ln>
        </p:spPr>
        <p:txBody>
          <a:bodyPr spcFirstLastPara="1" wrap="square" lIns="0" tIns="0" rIns="0" bIns="0" anchor="t" anchorCtr="0">
            <a:noAutofit/>
          </a:bodyPr>
          <a:lstStyle>
            <a:lvl1pPr marL="457200" lvl="0" indent="-228600" rtl="0">
              <a:spcBef>
                <a:spcPts val="0"/>
              </a:spcBef>
              <a:spcAft>
                <a:spcPts val="0"/>
              </a:spcAft>
              <a:buClr>
                <a:schemeClr val="dk1"/>
              </a:buClr>
              <a:buSzPts val="1600"/>
              <a:buFont typeface="Arial"/>
              <a:buNone/>
              <a:defRPr>
                <a:solidFill>
                  <a:schemeClr val="dk1"/>
                </a:solidFill>
              </a:defRPr>
            </a:lvl1pPr>
            <a:lvl2pPr marL="914400" lvl="1" indent="-323850" rtl="0">
              <a:spcBef>
                <a:spcPts val="500"/>
              </a:spcBef>
              <a:spcAft>
                <a:spcPts val="0"/>
              </a:spcAft>
              <a:buClr>
                <a:schemeClr val="dk1"/>
              </a:buClr>
              <a:buSzPts val="1500"/>
              <a:buChar char="•"/>
              <a:defRPr>
                <a:solidFill>
                  <a:schemeClr val="dk1"/>
                </a:solidFill>
              </a:defRPr>
            </a:lvl2pPr>
            <a:lvl3pPr marL="1371600" lvl="2" indent="-323850" rtl="0">
              <a:spcBef>
                <a:spcPts val="500"/>
              </a:spcBef>
              <a:spcAft>
                <a:spcPts val="0"/>
              </a:spcAft>
              <a:buClr>
                <a:schemeClr val="dk1"/>
              </a:buClr>
              <a:buSzPts val="1500"/>
              <a:buChar char="•"/>
              <a:defRPr>
                <a:solidFill>
                  <a:schemeClr val="dk1"/>
                </a:solidFill>
              </a:defRPr>
            </a:lvl3pPr>
            <a:lvl4pPr marL="1828800" lvl="3" indent="-323850" rtl="0">
              <a:spcBef>
                <a:spcPts val="500"/>
              </a:spcBef>
              <a:spcAft>
                <a:spcPts val="0"/>
              </a:spcAft>
              <a:buSzPts val="1500"/>
              <a:buChar char="･"/>
              <a:defRPr>
                <a:solidFill>
                  <a:schemeClr val="dk1"/>
                </a:solidFill>
              </a:defRPr>
            </a:lvl4pPr>
            <a:lvl5pPr marL="2286000" lvl="4" indent="-323850" rtl="0">
              <a:spcBef>
                <a:spcPts val="500"/>
              </a:spcBef>
              <a:spcAft>
                <a:spcPts val="0"/>
              </a:spcAft>
              <a:buSzPts val="1500"/>
              <a:buChar char="･"/>
              <a:defRPr>
                <a:solidFill>
                  <a:schemeClr val="dk1"/>
                </a:solidFill>
              </a:defRPr>
            </a:lvl5pPr>
            <a:lvl6pPr marL="2743200" lvl="5" indent="-323850" rtl="0">
              <a:spcBef>
                <a:spcPts val="500"/>
              </a:spcBef>
              <a:spcAft>
                <a:spcPts val="0"/>
              </a:spcAft>
              <a:buSzPts val="1500"/>
              <a:buChar char="･"/>
              <a:defRPr sz="2700">
                <a:solidFill>
                  <a:schemeClr val="dk1"/>
                </a:solidFill>
              </a:defRPr>
            </a:lvl6pPr>
            <a:lvl7pPr marL="3200400" lvl="6" indent="-323850" rtl="0">
              <a:spcBef>
                <a:spcPts val="500"/>
              </a:spcBef>
              <a:spcAft>
                <a:spcPts val="0"/>
              </a:spcAft>
              <a:buSzPts val="1500"/>
              <a:buChar char="･"/>
              <a:defRPr sz="2700">
                <a:solidFill>
                  <a:schemeClr val="dk1"/>
                </a:solidFill>
              </a:defRPr>
            </a:lvl7pPr>
            <a:lvl8pPr marL="3657600" lvl="7" indent="-323850" rtl="0">
              <a:spcBef>
                <a:spcPts val="500"/>
              </a:spcBef>
              <a:spcAft>
                <a:spcPts val="0"/>
              </a:spcAft>
              <a:buSzPts val="1500"/>
              <a:buChar char="･"/>
              <a:defRPr sz="2700">
                <a:solidFill>
                  <a:schemeClr val="dk1"/>
                </a:solidFill>
              </a:defRPr>
            </a:lvl8pPr>
            <a:lvl9pPr marL="4114800" lvl="8" indent="-323850" rtl="0">
              <a:spcBef>
                <a:spcPts val="500"/>
              </a:spcBef>
              <a:spcAft>
                <a:spcPts val="500"/>
              </a:spcAft>
              <a:buSzPts val="1500"/>
              <a:buChar char="･"/>
              <a:defRPr sz="2700">
                <a:solidFill>
                  <a:schemeClr val="dk1"/>
                </a:solidFill>
              </a:defRPr>
            </a:lvl9pPr>
          </a:lstStyle>
          <a:p>
            <a:endParaRPr/>
          </a:p>
        </p:txBody>
      </p:sp>
      <p:pic>
        <p:nvPicPr>
          <p:cNvPr id="2905" name="Google Shape;2905;p22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06" name="Google Shape;2906;p222"/>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Interior white 1">
  <p:cSld name="CUSTOM_4_2_3">
    <p:spTree>
      <p:nvGrpSpPr>
        <p:cNvPr id="1" name="Shape 2907"/>
        <p:cNvGrpSpPr/>
        <p:nvPr/>
      </p:nvGrpSpPr>
      <p:grpSpPr>
        <a:xfrm>
          <a:off x="0" y="0"/>
          <a:ext cx="0" cy="0"/>
          <a:chOff x="0" y="0"/>
          <a:chExt cx="0" cy="0"/>
        </a:xfrm>
      </p:grpSpPr>
      <p:sp>
        <p:nvSpPr>
          <p:cNvPr id="2908" name="Google Shape;2908;p223"/>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09" name="Google Shape;2909;p22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2910" name="Google Shape;2910;p22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2911" name="Google Shape;2911;p22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12" name="Google Shape;2912;p223"/>
          <p:cNvSpPr txBox="1">
            <a:spLocks noGrp="1"/>
          </p:cNvSpPr>
          <p:nvPr>
            <p:ph type="subTitle" idx="1"/>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2913" name="Google Shape;2913;p223"/>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ext only">
  <p:cSld name="CUSTOM_1_1">
    <p:spTree>
      <p:nvGrpSpPr>
        <p:cNvPr id="1" name="Shape 2914"/>
        <p:cNvGrpSpPr/>
        <p:nvPr/>
      </p:nvGrpSpPr>
      <p:grpSpPr>
        <a:xfrm>
          <a:off x="0" y="0"/>
          <a:ext cx="0" cy="0"/>
          <a:chOff x="0" y="0"/>
          <a:chExt cx="0" cy="0"/>
        </a:xfrm>
      </p:grpSpPr>
      <p:sp>
        <p:nvSpPr>
          <p:cNvPr id="2915" name="Google Shape;2915;p224"/>
          <p:cNvSpPr txBox="1">
            <a:spLocks noGrp="1"/>
          </p:cNvSpPr>
          <p:nvPr>
            <p:ph type="body" idx="1"/>
          </p:nvPr>
        </p:nvSpPr>
        <p:spPr>
          <a:xfrm>
            <a:off x="1102240" y="2167900"/>
            <a:ext cx="9987300" cy="3526500"/>
          </a:xfrm>
          <a:prstGeom prst="rect">
            <a:avLst/>
          </a:prstGeom>
        </p:spPr>
        <p:txBody>
          <a:bodyPr spcFirstLastPara="1" wrap="square" lIns="0" tIns="0" rIns="0" bIns="0"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5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5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5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5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5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5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5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500"/>
              </a:spcBef>
              <a:spcAft>
                <a:spcPts val="500"/>
              </a:spcAft>
              <a:buSzPts val="1300"/>
              <a:buFont typeface="Proxima Nova"/>
              <a:buChar char="･"/>
              <a:defRPr>
                <a:latin typeface="Proxima Nova"/>
                <a:ea typeface="Proxima Nova"/>
                <a:cs typeface="Proxima Nova"/>
                <a:sym typeface="Proxima Nova"/>
              </a:defRPr>
            </a:lvl9pPr>
          </a:lstStyle>
          <a:p>
            <a:endParaRPr/>
          </a:p>
        </p:txBody>
      </p:sp>
      <p:sp>
        <p:nvSpPr>
          <p:cNvPr id="2916" name="Google Shape;2916;p224"/>
          <p:cNvSpPr txBox="1">
            <a:spLocks noGrp="1"/>
          </p:cNvSpPr>
          <p:nvPr>
            <p:ph type="title"/>
          </p:nvPr>
        </p:nvSpPr>
        <p:spPr>
          <a:xfrm>
            <a:off x="1102173" y="0"/>
            <a:ext cx="9987300" cy="1417500"/>
          </a:xfrm>
          <a:prstGeom prst="rect">
            <a:avLst/>
          </a:prstGeom>
        </p:spPr>
        <p:txBody>
          <a:bodyPr spcFirstLastPara="1" wrap="square" lIns="0" tIns="0" rIns="0" bIns="0" anchor="b" anchorCtr="0">
            <a:noAutofit/>
          </a:bodyPr>
          <a:lstStyle>
            <a:lvl1pPr lvl="0" rtl="0">
              <a:spcBef>
                <a:spcPts val="0"/>
              </a:spcBef>
              <a:spcAft>
                <a:spcPts val="0"/>
              </a:spcAft>
              <a:buSzPts val="35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9pPr>
          </a:lstStyle>
          <a:p>
            <a:endParaRPr/>
          </a:p>
        </p:txBody>
      </p:sp>
      <p:sp>
        <p:nvSpPr>
          <p:cNvPr id="2917" name="Google Shape;2917;p224"/>
          <p:cNvSpPr txBox="1">
            <a:spLocks noGrp="1"/>
          </p:cNvSpPr>
          <p:nvPr>
            <p:ph type="subTitle" idx="2"/>
          </p:nvPr>
        </p:nvSpPr>
        <p:spPr>
          <a:xfrm>
            <a:off x="1102173" y="1239700"/>
            <a:ext cx="9987300" cy="875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a:endParaRPr/>
          </a:p>
        </p:txBody>
      </p:sp>
      <p:sp>
        <p:nvSpPr>
          <p:cNvPr id="2918" name="Google Shape;2918;p224"/>
          <p:cNvSpPr txBox="1"/>
          <p:nvPr/>
        </p:nvSpPr>
        <p:spPr>
          <a:xfrm>
            <a:off x="4357893" y="6382385"/>
            <a:ext cx="3475800" cy="416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solidFill>
                  <a:srgbClr val="666666"/>
                </a:solidFill>
                <a:latin typeface="Overpass"/>
                <a:ea typeface="Overpass"/>
                <a:cs typeface="Overpass"/>
                <a:sym typeface="Overpass"/>
              </a:rPr>
              <a:t>GENERAL DISTRIBUTION</a:t>
            </a:r>
            <a:endParaRPr sz="900">
              <a:solidFill>
                <a:srgbClr val="666666"/>
              </a:solidFill>
              <a:latin typeface="Overpass"/>
              <a:ea typeface="Overpass"/>
              <a:cs typeface="Overpass"/>
              <a:sym typeface="Overpass"/>
            </a:endParaRPr>
          </a:p>
        </p:txBody>
      </p:sp>
      <p:sp>
        <p:nvSpPr>
          <p:cNvPr id="2919" name="Google Shape;2919;p224"/>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p:cSld name="TITLE_ONLY_1">
    <p:bg>
      <p:bgPr>
        <a:blipFill>
          <a:blip r:embed="rId2">
            <a:alphaModFix/>
          </a:blip>
          <a:stretch>
            <a:fillRect/>
          </a:stretch>
        </a:blipFill>
        <a:effectLst/>
      </p:bgPr>
    </p:bg>
    <p:spTree>
      <p:nvGrpSpPr>
        <p:cNvPr id="1" name="Shape 184"/>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Interior white">
  <p:cSld name="CUSTOM_4_21">
    <p:spTree>
      <p:nvGrpSpPr>
        <p:cNvPr id="1" name="Shape 2920"/>
        <p:cNvGrpSpPr/>
        <p:nvPr/>
      </p:nvGrpSpPr>
      <p:grpSpPr>
        <a:xfrm>
          <a:off x="0" y="0"/>
          <a:ext cx="0" cy="0"/>
          <a:chOff x="0" y="0"/>
          <a:chExt cx="0" cy="0"/>
        </a:xfrm>
      </p:grpSpPr>
      <p:sp>
        <p:nvSpPr>
          <p:cNvPr id="2921" name="Google Shape;2921;p225"/>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22" name="Google Shape;2922;p225"/>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23" name="Google Shape;2923;p22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24" name="Google Shape;2924;p22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925" name="Google Shape;2925;p22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926" name="Google Shape;2926;p22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27" name="Google Shape;2927;p225"/>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Interior white 2">
  <p:cSld name="CUSTOM_4_22">
    <p:spTree>
      <p:nvGrpSpPr>
        <p:cNvPr id="1" name="Shape 2928"/>
        <p:cNvGrpSpPr/>
        <p:nvPr/>
      </p:nvGrpSpPr>
      <p:grpSpPr>
        <a:xfrm>
          <a:off x="0" y="0"/>
          <a:ext cx="0" cy="0"/>
          <a:chOff x="0" y="0"/>
          <a:chExt cx="0" cy="0"/>
        </a:xfrm>
      </p:grpSpPr>
      <p:sp>
        <p:nvSpPr>
          <p:cNvPr id="2929" name="Google Shape;2929;p226"/>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30" name="Google Shape;2930;p22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31" name="Google Shape;2931;p22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32" name="Google Shape;2932;p226"/>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2933" name="Google Shape;2933;p22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34" name="Google Shape;2934;p226"/>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2935" name="Google Shape;2935;p226"/>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Interior white 3">
  <p:cSld name="CUSTOM_4_23">
    <p:spTree>
      <p:nvGrpSpPr>
        <p:cNvPr id="1" name="Shape 2936"/>
        <p:cNvGrpSpPr/>
        <p:nvPr/>
      </p:nvGrpSpPr>
      <p:grpSpPr>
        <a:xfrm>
          <a:off x="0" y="0"/>
          <a:ext cx="0" cy="0"/>
          <a:chOff x="0" y="0"/>
          <a:chExt cx="0" cy="0"/>
        </a:xfrm>
      </p:grpSpPr>
      <p:sp>
        <p:nvSpPr>
          <p:cNvPr id="2937" name="Google Shape;2937;p227"/>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38" name="Google Shape;2938;p22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39" name="Google Shape;2939;p22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40" name="Google Shape;2940;p227"/>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941" name="Google Shape;2941;p22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2942" name="Google Shape;2942;p227"/>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Red Hat Confidential. NDA Required.</a:t>
            </a:r>
            <a:r>
              <a:rPr lang="en" sz="700">
                <a:solidFill>
                  <a:srgbClr val="666666"/>
                </a:solidFill>
                <a:latin typeface="Overpass Light"/>
                <a:ea typeface="Overpass Light"/>
                <a:cs typeface="Overpass Light"/>
                <a:sym typeface="Overpass Light"/>
              </a:rPr>
              <a:t> </a:t>
            </a:r>
            <a:br>
              <a:rPr lang="en" sz="700">
                <a:solidFill>
                  <a:srgbClr val="666666"/>
                </a:solidFill>
                <a:latin typeface="Overpass Light"/>
                <a:ea typeface="Overpass Light"/>
                <a:cs typeface="Overpass Light"/>
                <a:sym typeface="Overpass Light"/>
              </a:rPr>
            </a:br>
            <a:endParaRPr sz="700">
              <a:solidFill>
                <a:srgbClr val="666666"/>
              </a:solidFill>
              <a:latin typeface="Overpass Light"/>
              <a:ea typeface="Overpass Light"/>
              <a:cs typeface="Overpass Light"/>
              <a:sym typeface="Overpass Light"/>
            </a:endParaRPr>
          </a:p>
        </p:txBody>
      </p:sp>
      <p:pic>
        <p:nvPicPr>
          <p:cNvPr id="2943" name="Google Shape;2943;p22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44" name="Google Shape;2944;p227"/>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Interior white 4">
  <p:cSld name="CUSTOM_4_24">
    <p:spTree>
      <p:nvGrpSpPr>
        <p:cNvPr id="1" name="Shape 2945"/>
        <p:cNvGrpSpPr/>
        <p:nvPr/>
      </p:nvGrpSpPr>
      <p:grpSpPr>
        <a:xfrm>
          <a:off x="0" y="0"/>
          <a:ext cx="0" cy="0"/>
          <a:chOff x="0" y="0"/>
          <a:chExt cx="0" cy="0"/>
        </a:xfrm>
      </p:grpSpPr>
      <p:sp>
        <p:nvSpPr>
          <p:cNvPr id="2946" name="Google Shape;2946;p228"/>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47" name="Google Shape;2947;p22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48" name="Google Shape;2948;p22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49" name="Google Shape;2949;p228"/>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950" name="Google Shape;2950;p22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951" name="Google Shape;2951;p22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52" name="Google Shape;2952;p228"/>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Interior white 5">
  <p:cSld name="CUSTOM_4_25">
    <p:spTree>
      <p:nvGrpSpPr>
        <p:cNvPr id="1" name="Shape 2953"/>
        <p:cNvGrpSpPr/>
        <p:nvPr/>
      </p:nvGrpSpPr>
      <p:grpSpPr>
        <a:xfrm>
          <a:off x="0" y="0"/>
          <a:ext cx="0" cy="0"/>
          <a:chOff x="0" y="0"/>
          <a:chExt cx="0" cy="0"/>
        </a:xfrm>
      </p:grpSpPr>
      <p:sp>
        <p:nvSpPr>
          <p:cNvPr id="2954" name="Google Shape;2954;p229"/>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55" name="Google Shape;2955;p22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56" name="Google Shape;2956;p22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57" name="Google Shape;2957;p22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958" name="Google Shape;2958;p22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959" name="Google Shape;2959;p22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60" name="Google Shape;2960;p229"/>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2961" name="Google Shape;2961;p229"/>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Red Hat Confidential. NDA Required.</a:t>
            </a:r>
            <a:r>
              <a:rPr lang="en" sz="700">
                <a:solidFill>
                  <a:srgbClr val="666666"/>
                </a:solidFill>
                <a:latin typeface="Overpass Light"/>
                <a:ea typeface="Overpass Light"/>
                <a:cs typeface="Overpass Light"/>
                <a:sym typeface="Overpass Light"/>
              </a:rPr>
              <a:t> </a:t>
            </a:r>
            <a:br>
              <a:rPr lang="en" sz="700">
                <a:solidFill>
                  <a:srgbClr val="666666"/>
                </a:solidFill>
                <a:latin typeface="Overpass Light"/>
                <a:ea typeface="Overpass Light"/>
                <a:cs typeface="Overpass Light"/>
                <a:sym typeface="Overpass Light"/>
              </a:rPr>
            </a:br>
            <a:endParaRPr sz="700">
              <a:solidFill>
                <a:srgbClr val="666666"/>
              </a:solidFill>
              <a:latin typeface="Overpass Light"/>
              <a:ea typeface="Overpass Light"/>
              <a:cs typeface="Overpass Light"/>
              <a:sym typeface="Overpass Light"/>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Interior white 6">
  <p:cSld name="CUSTOM_4_26">
    <p:spTree>
      <p:nvGrpSpPr>
        <p:cNvPr id="1" name="Shape 2962"/>
        <p:cNvGrpSpPr/>
        <p:nvPr/>
      </p:nvGrpSpPr>
      <p:grpSpPr>
        <a:xfrm>
          <a:off x="0" y="0"/>
          <a:ext cx="0" cy="0"/>
          <a:chOff x="0" y="0"/>
          <a:chExt cx="0" cy="0"/>
        </a:xfrm>
      </p:grpSpPr>
      <p:sp>
        <p:nvSpPr>
          <p:cNvPr id="2963" name="Google Shape;2963;p230"/>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64" name="Google Shape;2964;p23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65" name="Google Shape;2965;p23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66" name="Google Shape;2966;p23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967" name="Google Shape;2967;p23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968" name="Google Shape;2968;p23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69" name="Google Shape;2969;p230"/>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Interior white 22">
  <p:cSld name="CUSTOM_4_42">
    <p:spTree>
      <p:nvGrpSpPr>
        <p:cNvPr id="1" name="Shape 2970"/>
        <p:cNvGrpSpPr/>
        <p:nvPr/>
      </p:nvGrpSpPr>
      <p:grpSpPr>
        <a:xfrm>
          <a:off x="0" y="0"/>
          <a:ext cx="0" cy="0"/>
          <a:chOff x="0" y="0"/>
          <a:chExt cx="0" cy="0"/>
        </a:xfrm>
      </p:grpSpPr>
      <p:sp>
        <p:nvSpPr>
          <p:cNvPr id="2971" name="Google Shape;2971;p231"/>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72" name="Google Shape;2972;p23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73" name="Google Shape;2973;p23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74" name="Google Shape;2974;p23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975" name="Google Shape;2975;p23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2976" name="Google Shape;2976;p231"/>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977" name="Google Shape;2977;p23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78" name="Google Shape;2978;p231"/>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Interior white 7">
  <p:cSld name="CUSTOM_4_43">
    <p:spTree>
      <p:nvGrpSpPr>
        <p:cNvPr id="1" name="Shape 2979"/>
        <p:cNvGrpSpPr/>
        <p:nvPr/>
      </p:nvGrpSpPr>
      <p:grpSpPr>
        <a:xfrm>
          <a:off x="0" y="0"/>
          <a:ext cx="0" cy="0"/>
          <a:chOff x="0" y="0"/>
          <a:chExt cx="0" cy="0"/>
        </a:xfrm>
      </p:grpSpPr>
      <p:sp>
        <p:nvSpPr>
          <p:cNvPr id="2980" name="Google Shape;2980;p232"/>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81" name="Google Shape;2981;p23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82" name="Google Shape;2982;p23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83" name="Google Shape;2983;p23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2984" name="Google Shape;2984;p23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85" name="Google Shape;2985;p232"/>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2986" name="Google Shape;2986;p232"/>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Interior white 8">
  <p:cSld name="CUSTOM_4_44">
    <p:spTree>
      <p:nvGrpSpPr>
        <p:cNvPr id="1" name="Shape 2987"/>
        <p:cNvGrpSpPr/>
        <p:nvPr/>
      </p:nvGrpSpPr>
      <p:grpSpPr>
        <a:xfrm>
          <a:off x="0" y="0"/>
          <a:ext cx="0" cy="0"/>
          <a:chOff x="0" y="0"/>
          <a:chExt cx="0" cy="0"/>
        </a:xfrm>
      </p:grpSpPr>
      <p:sp>
        <p:nvSpPr>
          <p:cNvPr id="2988" name="Google Shape;2988;p233"/>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89" name="Google Shape;2989;p23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90" name="Google Shape;2990;p23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91" name="Google Shape;2991;p23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2992" name="Google Shape;2992;p23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2993" name="Google Shape;2993;p233"/>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2994" name="Google Shape;2994;p233"/>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95"/>
        <p:cNvGrpSpPr/>
        <p:nvPr/>
      </p:nvGrpSpPr>
      <p:grpSpPr>
        <a:xfrm>
          <a:off x="0" y="0"/>
          <a:ext cx="0" cy="0"/>
          <a:chOff x="0" y="0"/>
          <a:chExt cx="0" cy="0"/>
        </a:xfrm>
      </p:grpSpPr>
      <p:sp>
        <p:nvSpPr>
          <p:cNvPr id="2996" name="Google Shape;2996;p234"/>
          <p:cNvSpPr txBox="1">
            <a:spLocks noGrp="1"/>
          </p:cNvSpPr>
          <p:nvPr>
            <p:ph type="title"/>
          </p:nvPr>
        </p:nvSpPr>
        <p:spPr>
          <a:xfrm>
            <a:off x="1102173" y="0"/>
            <a:ext cx="9987300" cy="14175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chemeClr val="dk1"/>
              </a:buClr>
              <a:buSzPts val="3500"/>
              <a:buNone/>
              <a:defRPr sz="3900" b="0" i="0" u="none" strike="noStrike" cap="none">
                <a:solidFill>
                  <a:schemeClr val="dk1"/>
                </a:solidFill>
              </a:defRPr>
            </a:lvl1pPr>
            <a:lvl2pPr marL="0" marR="0" lvl="1" indent="0" algn="l" rtl="0">
              <a:spcBef>
                <a:spcPts val="0"/>
              </a:spcBef>
              <a:spcAft>
                <a:spcPts val="0"/>
              </a:spcAft>
              <a:buClr>
                <a:schemeClr val="dk1"/>
              </a:buClr>
              <a:buSzPts val="3500"/>
              <a:buNone/>
              <a:defRPr sz="4400" b="0" i="0" u="none" strike="noStrike" cap="none">
                <a:solidFill>
                  <a:schemeClr val="dk1"/>
                </a:solidFill>
              </a:defRPr>
            </a:lvl2pPr>
            <a:lvl3pPr marL="0" marR="0" lvl="2" indent="0" algn="l" rtl="0">
              <a:spcBef>
                <a:spcPts val="0"/>
              </a:spcBef>
              <a:spcAft>
                <a:spcPts val="0"/>
              </a:spcAft>
              <a:buClr>
                <a:schemeClr val="dk1"/>
              </a:buClr>
              <a:buSzPts val="3500"/>
              <a:buNone/>
              <a:defRPr sz="4400" b="0" i="0" u="none" strike="noStrike" cap="none">
                <a:solidFill>
                  <a:schemeClr val="dk1"/>
                </a:solidFill>
              </a:defRPr>
            </a:lvl3pPr>
            <a:lvl4pPr marL="0" marR="0" lvl="3" indent="0" algn="l" rtl="0">
              <a:spcBef>
                <a:spcPts val="0"/>
              </a:spcBef>
              <a:spcAft>
                <a:spcPts val="0"/>
              </a:spcAft>
              <a:buClr>
                <a:schemeClr val="dk1"/>
              </a:buClr>
              <a:buSzPts val="3500"/>
              <a:buNone/>
              <a:defRPr sz="4400" b="0" i="0" u="none" strike="noStrike" cap="none">
                <a:solidFill>
                  <a:schemeClr val="dk1"/>
                </a:solidFill>
              </a:defRPr>
            </a:lvl4pPr>
            <a:lvl5pPr marL="0" marR="0" lvl="4" indent="0" algn="l" rtl="0">
              <a:spcBef>
                <a:spcPts val="0"/>
              </a:spcBef>
              <a:spcAft>
                <a:spcPts val="0"/>
              </a:spcAft>
              <a:buClr>
                <a:schemeClr val="dk1"/>
              </a:buClr>
              <a:buSzPts val="3500"/>
              <a:buNone/>
              <a:defRPr sz="4400" b="0" i="0" u="none" strike="noStrike" cap="none">
                <a:solidFill>
                  <a:schemeClr val="dk1"/>
                </a:solidFill>
              </a:defRPr>
            </a:lvl5pPr>
            <a:lvl6pPr marL="0" marR="0" lvl="5" indent="0" algn="l" rtl="0">
              <a:spcBef>
                <a:spcPts val="0"/>
              </a:spcBef>
              <a:spcAft>
                <a:spcPts val="0"/>
              </a:spcAft>
              <a:buClr>
                <a:schemeClr val="dk1"/>
              </a:buClr>
              <a:buSzPts val="3500"/>
              <a:buNone/>
              <a:defRPr sz="4400" b="0" i="0" u="none" strike="noStrike" cap="none">
                <a:solidFill>
                  <a:schemeClr val="dk1"/>
                </a:solidFill>
              </a:defRPr>
            </a:lvl6pPr>
            <a:lvl7pPr marL="0" marR="0" lvl="6" indent="0" algn="l" rtl="0">
              <a:spcBef>
                <a:spcPts val="0"/>
              </a:spcBef>
              <a:spcAft>
                <a:spcPts val="0"/>
              </a:spcAft>
              <a:buClr>
                <a:schemeClr val="dk1"/>
              </a:buClr>
              <a:buSzPts val="3500"/>
              <a:buNone/>
              <a:defRPr sz="4400" b="0" i="0" u="none" strike="noStrike" cap="none">
                <a:solidFill>
                  <a:schemeClr val="dk1"/>
                </a:solidFill>
              </a:defRPr>
            </a:lvl7pPr>
            <a:lvl8pPr marL="0" marR="0" lvl="7" indent="0" algn="l" rtl="0">
              <a:spcBef>
                <a:spcPts val="0"/>
              </a:spcBef>
              <a:spcAft>
                <a:spcPts val="0"/>
              </a:spcAft>
              <a:buClr>
                <a:schemeClr val="dk1"/>
              </a:buClr>
              <a:buSzPts val="3500"/>
              <a:buNone/>
              <a:defRPr sz="4400" b="0" i="0" u="none" strike="noStrike" cap="none">
                <a:solidFill>
                  <a:schemeClr val="dk1"/>
                </a:solidFill>
              </a:defRPr>
            </a:lvl8pPr>
            <a:lvl9pPr marL="0" marR="0" lvl="8" indent="0" algn="l" rtl="0">
              <a:spcBef>
                <a:spcPts val="0"/>
              </a:spcBef>
              <a:spcAft>
                <a:spcPts val="0"/>
              </a:spcAft>
              <a:buClr>
                <a:schemeClr val="dk1"/>
              </a:buClr>
              <a:buSzPts val="3500"/>
              <a:buNone/>
              <a:defRPr sz="4400" b="0" i="0" u="none" strike="noStrike" cap="none">
                <a:solidFill>
                  <a:schemeClr val="dk1"/>
                </a:solidFill>
              </a:defRPr>
            </a:lvl9pPr>
          </a:lstStyle>
          <a:p>
            <a:endParaRPr/>
          </a:p>
        </p:txBody>
      </p:sp>
      <p:sp>
        <p:nvSpPr>
          <p:cNvPr id="2997" name="Google Shape;2997;p234"/>
          <p:cNvSpPr txBox="1">
            <a:spLocks noGrp="1"/>
          </p:cNvSpPr>
          <p:nvPr>
            <p:ph type="sldNum" idx="12"/>
          </p:nvPr>
        </p:nvSpPr>
        <p:spPr>
          <a:xfrm>
            <a:off x="137766" y="6311923"/>
            <a:ext cx="480900" cy="524700"/>
          </a:xfrm>
          <a:prstGeom prst="rect">
            <a:avLst/>
          </a:prstGeom>
          <a:noFill/>
          <a:ln>
            <a:noFill/>
          </a:ln>
        </p:spPr>
        <p:txBody>
          <a:bodyPr spcFirstLastPara="1" wrap="square" lIns="111725" tIns="111725" rIns="111725" bIns="111725" anchor="ctr" anchorCtr="0">
            <a:noAutofit/>
          </a:bodyPr>
          <a:lstStyle>
            <a:lvl1pPr marL="0" marR="0" lvl="0"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2">
  <p:cSld name="SECTION_HEADER_1">
    <p:bg>
      <p:bgPr>
        <a:blipFill>
          <a:blip r:embed="rId2">
            <a:alphaModFix/>
          </a:blip>
          <a:stretch>
            <a:fillRect/>
          </a:stretch>
        </a:blipFill>
        <a:effectLst/>
      </p:bgPr>
    </p:bg>
    <p:spTree>
      <p:nvGrpSpPr>
        <p:cNvPr id="1" name="Shape 185"/>
        <p:cNvGrpSpPr/>
        <p:nvPr/>
      </p:nvGrpSpPr>
      <p:grpSpPr>
        <a:xfrm>
          <a:off x="0" y="0"/>
          <a:ext cx="0" cy="0"/>
          <a:chOff x="0" y="0"/>
          <a:chExt cx="0" cy="0"/>
        </a:xfrm>
      </p:grpSpPr>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3">
  <p:cSld name="TITLE_ONLY_1">
    <p:bg>
      <p:bgPr>
        <a:blipFill>
          <a:blip r:embed="rId2">
            <a:alphaModFix/>
          </a:blip>
          <a:stretch>
            <a:fillRect/>
          </a:stretch>
        </a:blipFill>
        <a:effectLst/>
      </p:bgPr>
    </p:bg>
    <p:spTree>
      <p:nvGrpSpPr>
        <p:cNvPr id="1" name="Shape 2998"/>
        <p:cNvGrpSpPr/>
        <p:nvPr/>
      </p:nvGrpSpPr>
      <p:grpSpPr>
        <a:xfrm>
          <a:off x="0" y="0"/>
          <a:ext cx="0" cy="0"/>
          <a:chOff x="0" y="0"/>
          <a:chExt cx="0" cy="0"/>
        </a:xfrm>
      </p:grpSpPr>
      <p:sp>
        <p:nvSpPr>
          <p:cNvPr id="2999" name="Google Shape;2999;p235"/>
          <p:cNvSpPr/>
          <p:nvPr/>
        </p:nvSpPr>
        <p:spPr>
          <a:xfrm>
            <a:off x="67" y="6233667"/>
            <a:ext cx="12191700" cy="218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00" name="Google Shape;3000;p235"/>
          <p:cNvSpPr/>
          <p:nvPr/>
        </p:nvSpPr>
        <p:spPr>
          <a:xfrm>
            <a:off x="9405769" y="3426400"/>
            <a:ext cx="2785800" cy="3431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01" name="Google Shape;3001;p235"/>
          <p:cNvSpPr/>
          <p:nvPr/>
        </p:nvSpPr>
        <p:spPr>
          <a:xfrm>
            <a:off x="111197" y="6338625"/>
            <a:ext cx="1374900" cy="343500"/>
          </a:xfrm>
          <a:prstGeom prst="rect">
            <a:avLst/>
          </a:prstGeom>
          <a:solidFill>
            <a:srgbClr val="FFFFFF"/>
          </a:solidFill>
          <a:ln>
            <a:noFill/>
          </a:ln>
        </p:spPr>
        <p:txBody>
          <a:bodyPr spcFirstLastPara="1" wrap="square" lIns="45700" tIns="45700" rIns="45700" bIns="45700" anchor="ctr" anchorCtr="0">
            <a:noAutofit/>
          </a:bodyPr>
          <a:lstStyle/>
          <a:p>
            <a:pPr marL="0" lvl="0" indent="0" algn="l" rtl="0">
              <a:spcBef>
                <a:spcPts val="0"/>
              </a:spcBef>
              <a:spcAft>
                <a:spcPts val="0"/>
              </a:spcAft>
              <a:buNone/>
            </a:pPr>
            <a:endParaRPr/>
          </a:p>
        </p:txBody>
      </p:sp>
      <p:sp>
        <p:nvSpPr>
          <p:cNvPr id="3002" name="Google Shape;3002;p235"/>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Interior white 6 1">
  <p:cSld name="CUSTOM_4_6_1">
    <p:spTree>
      <p:nvGrpSpPr>
        <p:cNvPr id="1" name="Shape 3003"/>
        <p:cNvGrpSpPr/>
        <p:nvPr/>
      </p:nvGrpSpPr>
      <p:grpSpPr>
        <a:xfrm>
          <a:off x="0" y="0"/>
          <a:ext cx="0" cy="0"/>
          <a:chOff x="0" y="0"/>
          <a:chExt cx="0" cy="0"/>
        </a:xfrm>
      </p:grpSpPr>
      <p:sp>
        <p:nvSpPr>
          <p:cNvPr id="3004" name="Google Shape;3004;p236"/>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005" name="Google Shape;3005;p23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006" name="Google Shape;3006;p23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07" name="Google Shape;3007;p236"/>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3008" name="Google Shape;3008;p23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009" name="Google Shape;3009;p236"/>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3010" name="Google Shape;3010;p236"/>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Interior white 9">
  <p:cSld name="CUSTOM_4_28">
    <p:spTree>
      <p:nvGrpSpPr>
        <p:cNvPr id="1" name="Shape 3011"/>
        <p:cNvGrpSpPr/>
        <p:nvPr/>
      </p:nvGrpSpPr>
      <p:grpSpPr>
        <a:xfrm>
          <a:off x="0" y="0"/>
          <a:ext cx="0" cy="0"/>
          <a:chOff x="0" y="0"/>
          <a:chExt cx="0" cy="0"/>
        </a:xfrm>
      </p:grpSpPr>
      <p:sp>
        <p:nvSpPr>
          <p:cNvPr id="3012" name="Google Shape;3012;p237"/>
          <p:cNvSpPr txBox="1">
            <a:spLocks noGrp="1"/>
          </p:cNvSpPr>
          <p:nvPr>
            <p:ph type="title"/>
          </p:nvPr>
        </p:nvSpPr>
        <p:spPr>
          <a:xfrm>
            <a:off x="1752557" y="946000"/>
            <a:ext cx="86865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13" name="Google Shape;3013;p23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014" name="Google Shape;3014;p237"/>
          <p:cNvSpPr txBox="1">
            <a:spLocks noGrp="1"/>
          </p:cNvSpPr>
          <p:nvPr>
            <p:ph type="subTitle" idx="1"/>
          </p:nvPr>
        </p:nvSpPr>
        <p:spPr>
          <a:xfrm>
            <a:off x="447764" y="55441"/>
            <a:ext cx="51486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015" name="Google Shape;3015;p237"/>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16" name="Google Shape;3016;p237"/>
          <p:cNvPicPr preferRelativeResize="0"/>
          <p:nvPr/>
        </p:nvPicPr>
        <p:blipFill rotWithShape="1">
          <a:blip r:embed="rId2">
            <a:alphaModFix/>
          </a:blip>
          <a:srcRect t="327" b="317"/>
          <a:stretch/>
        </p:blipFill>
        <p:spPr>
          <a:xfrm>
            <a:off x="10711015" y="6313250"/>
            <a:ext cx="975826" cy="228115"/>
          </a:xfrm>
          <a:prstGeom prst="rect">
            <a:avLst/>
          </a:prstGeom>
          <a:noFill/>
          <a:ln>
            <a:noFill/>
          </a:ln>
        </p:spPr>
      </p:pic>
      <p:sp>
        <p:nvSpPr>
          <p:cNvPr id="3017" name="Google Shape;3017;p237"/>
          <p:cNvSpPr txBox="1"/>
          <p:nvPr/>
        </p:nvSpPr>
        <p:spPr>
          <a:xfrm>
            <a:off x="9677511" y="269825"/>
            <a:ext cx="2009100" cy="298800"/>
          </a:xfrm>
          <a:prstGeom prst="rect">
            <a:avLst/>
          </a:prstGeom>
          <a:noFill/>
          <a:ln>
            <a:noFill/>
          </a:ln>
        </p:spPr>
        <p:txBody>
          <a:bodyPr spcFirstLastPara="1" wrap="square" lIns="0" tIns="0" rIns="0" bIns="0" anchor="b" anchorCtr="0">
            <a:noAutofit/>
          </a:bodyPr>
          <a:lstStyle/>
          <a:p>
            <a:pPr marL="0" lvl="0" indent="0" algn="l" rtl="0">
              <a:lnSpc>
                <a:spcPct val="130000"/>
              </a:lnSpc>
              <a:spcBef>
                <a:spcPts val="0"/>
              </a:spcBef>
              <a:spcAft>
                <a:spcPts val="1100"/>
              </a:spcAft>
              <a:buClr>
                <a:srgbClr val="000000"/>
              </a:buClr>
              <a:buSzPts val="1100"/>
              <a:buFont typeface="Arial"/>
              <a:buNone/>
            </a:pPr>
            <a:r>
              <a:rPr lang="en" sz="700" b="1">
                <a:solidFill>
                  <a:srgbClr val="000000"/>
                </a:solidFill>
                <a:latin typeface="Red Hat Text"/>
                <a:ea typeface="Red Hat Text"/>
                <a:cs typeface="Red Hat Text"/>
                <a:sym typeface="Red Hat Text"/>
              </a:rPr>
              <a:t>CONFIDENTIAL Red Hat associates only</a:t>
            </a:r>
            <a:endParaRPr sz="700">
              <a:latin typeface="Red Hat Text Medium"/>
              <a:ea typeface="Red Hat Text Medium"/>
              <a:cs typeface="Red Hat Text Medium"/>
              <a:sym typeface="Red Hat Text Medium"/>
            </a:endParaRPr>
          </a:p>
        </p:txBody>
      </p:sp>
      <p:sp>
        <p:nvSpPr>
          <p:cNvPr id="3018" name="Google Shape;3018;p237"/>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Interior white 5 1">
  <p:cSld name="CUSTOM_4_27_1">
    <p:spTree>
      <p:nvGrpSpPr>
        <p:cNvPr id="1" name="Shape 3019"/>
        <p:cNvGrpSpPr/>
        <p:nvPr/>
      </p:nvGrpSpPr>
      <p:grpSpPr>
        <a:xfrm>
          <a:off x="0" y="0"/>
          <a:ext cx="0" cy="0"/>
          <a:chOff x="0" y="0"/>
          <a:chExt cx="0" cy="0"/>
        </a:xfrm>
      </p:grpSpPr>
      <p:sp>
        <p:nvSpPr>
          <p:cNvPr id="3020" name="Google Shape;3020;p238"/>
          <p:cNvSpPr txBox="1">
            <a:spLocks noGrp="1"/>
          </p:cNvSpPr>
          <p:nvPr>
            <p:ph type="title"/>
          </p:nvPr>
        </p:nvSpPr>
        <p:spPr>
          <a:xfrm>
            <a:off x="1752557" y="946000"/>
            <a:ext cx="86865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21" name="Google Shape;3021;p23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022" name="Google Shape;3022;p238"/>
          <p:cNvSpPr txBox="1">
            <a:spLocks noGrp="1"/>
          </p:cNvSpPr>
          <p:nvPr>
            <p:ph type="subTitle" idx="1"/>
          </p:nvPr>
        </p:nvSpPr>
        <p:spPr>
          <a:xfrm>
            <a:off x="447764" y="55441"/>
            <a:ext cx="51486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None/>
              <a:defRPr sz="900">
                <a:solidFill>
                  <a:srgbClr val="EE0000"/>
                </a:solidFill>
              </a:defRPr>
            </a:lvl1pPr>
            <a:lvl2pPr lvl="1" algn="l" rtl="0">
              <a:lnSpc>
                <a:spcPct val="100000"/>
              </a:lnSpc>
              <a:spcBef>
                <a:spcPts val="0"/>
              </a:spcBef>
              <a:spcAft>
                <a:spcPts val="0"/>
              </a:spcAft>
              <a:buClr>
                <a:srgbClr val="EE0000"/>
              </a:buClr>
              <a:buSzPts val="900"/>
              <a:buNone/>
              <a:defRPr sz="900">
                <a:solidFill>
                  <a:srgbClr val="EE0000"/>
                </a:solidFill>
              </a:defRPr>
            </a:lvl2pPr>
            <a:lvl3pPr lvl="2" algn="l" rtl="0">
              <a:lnSpc>
                <a:spcPct val="100000"/>
              </a:lnSpc>
              <a:spcBef>
                <a:spcPts val="0"/>
              </a:spcBef>
              <a:spcAft>
                <a:spcPts val="0"/>
              </a:spcAft>
              <a:buClr>
                <a:srgbClr val="EE0000"/>
              </a:buClr>
              <a:buSzPts val="900"/>
              <a:buNone/>
              <a:defRPr sz="900">
                <a:solidFill>
                  <a:srgbClr val="EE0000"/>
                </a:solidFill>
              </a:defRPr>
            </a:lvl3pPr>
            <a:lvl4pPr lvl="3" algn="l" rtl="0">
              <a:lnSpc>
                <a:spcPct val="100000"/>
              </a:lnSpc>
              <a:spcBef>
                <a:spcPts val="0"/>
              </a:spcBef>
              <a:spcAft>
                <a:spcPts val="0"/>
              </a:spcAft>
              <a:buClr>
                <a:srgbClr val="EE0000"/>
              </a:buClr>
              <a:buSzPts val="900"/>
              <a:buNone/>
              <a:defRPr sz="900">
                <a:solidFill>
                  <a:srgbClr val="EE0000"/>
                </a:solidFill>
              </a:defRPr>
            </a:lvl4pPr>
            <a:lvl5pPr lvl="4" algn="l" rtl="0">
              <a:lnSpc>
                <a:spcPct val="100000"/>
              </a:lnSpc>
              <a:spcBef>
                <a:spcPts val="0"/>
              </a:spcBef>
              <a:spcAft>
                <a:spcPts val="0"/>
              </a:spcAft>
              <a:buClr>
                <a:srgbClr val="EE0000"/>
              </a:buClr>
              <a:buSzPts val="900"/>
              <a:buNone/>
              <a:defRPr sz="900">
                <a:solidFill>
                  <a:srgbClr val="EE0000"/>
                </a:solidFill>
              </a:defRPr>
            </a:lvl5pPr>
            <a:lvl6pPr lvl="5" algn="l" rtl="0">
              <a:lnSpc>
                <a:spcPct val="100000"/>
              </a:lnSpc>
              <a:spcBef>
                <a:spcPts val="0"/>
              </a:spcBef>
              <a:spcAft>
                <a:spcPts val="0"/>
              </a:spcAft>
              <a:buClr>
                <a:srgbClr val="EE0000"/>
              </a:buClr>
              <a:buSzPts val="900"/>
              <a:buNone/>
              <a:defRPr sz="900">
                <a:solidFill>
                  <a:srgbClr val="EE0000"/>
                </a:solidFill>
              </a:defRPr>
            </a:lvl6pPr>
            <a:lvl7pPr lvl="6" algn="l" rtl="0">
              <a:lnSpc>
                <a:spcPct val="100000"/>
              </a:lnSpc>
              <a:spcBef>
                <a:spcPts val="0"/>
              </a:spcBef>
              <a:spcAft>
                <a:spcPts val="0"/>
              </a:spcAft>
              <a:buClr>
                <a:srgbClr val="EE0000"/>
              </a:buClr>
              <a:buSzPts val="900"/>
              <a:buNone/>
              <a:defRPr sz="900">
                <a:solidFill>
                  <a:srgbClr val="EE0000"/>
                </a:solidFill>
              </a:defRPr>
            </a:lvl7pPr>
            <a:lvl8pPr lvl="7" algn="l" rtl="0">
              <a:lnSpc>
                <a:spcPct val="100000"/>
              </a:lnSpc>
              <a:spcBef>
                <a:spcPts val="0"/>
              </a:spcBef>
              <a:spcAft>
                <a:spcPts val="0"/>
              </a:spcAft>
              <a:buClr>
                <a:srgbClr val="EE0000"/>
              </a:buClr>
              <a:buSzPts val="900"/>
              <a:buNone/>
              <a:defRPr sz="900">
                <a:solidFill>
                  <a:srgbClr val="EE0000"/>
                </a:solidFill>
              </a:defRPr>
            </a:lvl8pPr>
            <a:lvl9pPr lvl="8" algn="l" rtl="0">
              <a:lnSpc>
                <a:spcPct val="100000"/>
              </a:lnSpc>
              <a:spcBef>
                <a:spcPts val="0"/>
              </a:spcBef>
              <a:spcAft>
                <a:spcPts val="0"/>
              </a:spcAft>
              <a:buClr>
                <a:srgbClr val="EE0000"/>
              </a:buClr>
              <a:buSzPts val="900"/>
              <a:buNone/>
              <a:defRPr sz="900">
                <a:solidFill>
                  <a:srgbClr val="EE0000"/>
                </a:solidFill>
              </a:defRPr>
            </a:lvl9pPr>
          </a:lstStyle>
          <a:p>
            <a:endParaRPr/>
          </a:p>
        </p:txBody>
      </p:sp>
      <p:cxnSp>
        <p:nvCxnSpPr>
          <p:cNvPr id="3023" name="Google Shape;3023;p23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024" name="Google Shape;3024;p23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1pPr>
            <a:lvl2pPr marL="0" marR="0" lvl="1"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2pPr>
            <a:lvl3pPr marL="0" marR="0" lvl="2"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3pPr>
            <a:lvl4pPr marL="0" marR="0" lvl="3"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4pPr>
            <a:lvl5pPr marL="0" marR="0" lvl="4"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5pPr>
            <a:lvl6pPr marL="0" marR="0" lvl="5"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6pPr>
            <a:lvl7pPr marL="0" marR="0" lvl="6"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7pPr>
            <a:lvl8pPr marL="0" marR="0" lvl="7"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8pPr>
            <a:lvl9pPr marL="0" marR="0" lvl="8"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pic>
        <p:nvPicPr>
          <p:cNvPr id="3025" name="Google Shape;3025;p238"/>
          <p:cNvPicPr preferRelativeResize="0"/>
          <p:nvPr/>
        </p:nvPicPr>
        <p:blipFill rotWithShape="1">
          <a:blip r:embed="rId2">
            <a:alphaModFix/>
          </a:blip>
          <a:srcRect t="327" b="317"/>
          <a:stretch/>
        </p:blipFill>
        <p:spPr>
          <a:xfrm>
            <a:off x="10711015" y="6313250"/>
            <a:ext cx="975826" cy="228115"/>
          </a:xfrm>
          <a:prstGeom prst="rect">
            <a:avLst/>
          </a:prstGeom>
          <a:noFill/>
          <a:ln>
            <a:noFill/>
          </a:ln>
        </p:spPr>
      </p:pic>
      <p:sp>
        <p:nvSpPr>
          <p:cNvPr id="3026" name="Google Shape;3026;p238"/>
          <p:cNvSpPr txBox="1">
            <a:spLocks noGrp="1"/>
          </p:cNvSpPr>
          <p:nvPr>
            <p:ph type="subTitle" idx="2"/>
          </p:nvPr>
        </p:nvSpPr>
        <p:spPr>
          <a:xfrm>
            <a:off x="885028" y="6169550"/>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027" name="Google Shape;3027;p238"/>
          <p:cNvSpPr txBox="1"/>
          <p:nvPr/>
        </p:nvSpPr>
        <p:spPr>
          <a:xfrm>
            <a:off x="9677511" y="269825"/>
            <a:ext cx="2009100" cy="298800"/>
          </a:xfrm>
          <a:prstGeom prst="rect">
            <a:avLst/>
          </a:prstGeom>
          <a:noFill/>
          <a:ln>
            <a:noFill/>
          </a:ln>
        </p:spPr>
        <p:txBody>
          <a:bodyPr spcFirstLastPara="1" wrap="square" lIns="0" tIns="0" rIns="0" bIns="0" anchor="b" anchorCtr="0">
            <a:noAutofit/>
          </a:bodyPr>
          <a:lstStyle/>
          <a:p>
            <a:pPr marL="0" lvl="0" indent="0" algn="l" rtl="0">
              <a:lnSpc>
                <a:spcPct val="130000"/>
              </a:lnSpc>
              <a:spcBef>
                <a:spcPts val="0"/>
              </a:spcBef>
              <a:spcAft>
                <a:spcPts val="1100"/>
              </a:spcAft>
              <a:buClr>
                <a:srgbClr val="000000"/>
              </a:buClr>
              <a:buSzPts val="1100"/>
              <a:buFont typeface="Arial"/>
              <a:buNone/>
            </a:pPr>
            <a:r>
              <a:rPr lang="en" sz="700" b="1">
                <a:solidFill>
                  <a:srgbClr val="000000"/>
                </a:solidFill>
                <a:latin typeface="Red Hat Text"/>
                <a:ea typeface="Red Hat Text"/>
                <a:cs typeface="Red Hat Text"/>
                <a:sym typeface="Red Hat Text"/>
              </a:rPr>
              <a:t>CONFIDENTIAL Red Hat associates only</a:t>
            </a:r>
            <a:endParaRPr sz="700">
              <a:latin typeface="Red Hat Text Medium"/>
              <a:ea typeface="Red Hat Text Medium"/>
              <a:cs typeface="Red Hat Text Medium"/>
              <a:sym typeface="Red Hat Text Medium"/>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Interior white 10">
  <p:cSld name="CUSTOM_4_45">
    <p:spTree>
      <p:nvGrpSpPr>
        <p:cNvPr id="1" name="Shape 3028"/>
        <p:cNvGrpSpPr/>
        <p:nvPr/>
      </p:nvGrpSpPr>
      <p:grpSpPr>
        <a:xfrm>
          <a:off x="0" y="0"/>
          <a:ext cx="0" cy="0"/>
          <a:chOff x="0" y="0"/>
          <a:chExt cx="0" cy="0"/>
        </a:xfrm>
      </p:grpSpPr>
      <p:cxnSp>
        <p:nvCxnSpPr>
          <p:cNvPr id="3029" name="Google Shape;3029;p23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030" name="Google Shape;3030;p239"/>
          <p:cNvSpPr txBox="1">
            <a:spLocks noGrp="1"/>
          </p:cNvSpPr>
          <p:nvPr>
            <p:ph type="subTitle" idx="1"/>
          </p:nvPr>
        </p:nvSpPr>
        <p:spPr>
          <a:xfrm>
            <a:off x="447764" y="55450"/>
            <a:ext cx="1123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9pPr>
          </a:lstStyle>
          <a:p>
            <a:endParaRPr/>
          </a:p>
        </p:txBody>
      </p:sp>
      <p:cxnSp>
        <p:nvCxnSpPr>
          <p:cNvPr id="3031" name="Google Shape;3031;p23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032" name="Google Shape;3032;p23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033" name="Google Shape;3033;p23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Interior white 11">
  <p:cSld name="Interior white">
    <p:spTree>
      <p:nvGrpSpPr>
        <p:cNvPr id="1" name="Shape 3034"/>
        <p:cNvGrpSpPr/>
        <p:nvPr/>
      </p:nvGrpSpPr>
      <p:grpSpPr>
        <a:xfrm>
          <a:off x="0" y="0"/>
          <a:ext cx="0" cy="0"/>
          <a:chOff x="0" y="0"/>
          <a:chExt cx="0" cy="0"/>
        </a:xfrm>
      </p:grpSpPr>
      <p:sp>
        <p:nvSpPr>
          <p:cNvPr id="3035" name="Google Shape;3035;p240"/>
          <p:cNvSpPr txBox="1">
            <a:spLocks noGrp="1"/>
          </p:cNvSpPr>
          <p:nvPr>
            <p:ph type="title"/>
          </p:nvPr>
        </p:nvSpPr>
        <p:spPr>
          <a:xfrm>
            <a:off x="1752557" y="946000"/>
            <a:ext cx="86865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36" name="Google Shape;3036;p24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037" name="Google Shape;3037;p240"/>
          <p:cNvSpPr txBox="1">
            <a:spLocks noGrp="1"/>
          </p:cNvSpPr>
          <p:nvPr>
            <p:ph type="subTitle" idx="1"/>
          </p:nvPr>
        </p:nvSpPr>
        <p:spPr>
          <a:xfrm>
            <a:off x="447764" y="55440"/>
            <a:ext cx="51486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38" name="Google Shape;3038;p24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039" name="Google Shape;3039;p24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040" name="Google Shape;3040;p240"/>
          <p:cNvPicPr preferRelativeResize="0"/>
          <p:nvPr/>
        </p:nvPicPr>
        <p:blipFill rotWithShape="1">
          <a:blip r:embed="rId2">
            <a:alphaModFix/>
          </a:blip>
          <a:srcRect t="327" b="317"/>
          <a:stretch/>
        </p:blipFill>
        <p:spPr>
          <a:xfrm>
            <a:off x="10711017" y="6313251"/>
            <a:ext cx="975826" cy="228116"/>
          </a:xfrm>
          <a:prstGeom prst="rect">
            <a:avLst/>
          </a:prstGeom>
          <a:noFill/>
          <a:ln>
            <a:noFill/>
          </a:ln>
        </p:spPr>
      </p:pic>
      <p:sp>
        <p:nvSpPr>
          <p:cNvPr id="3041" name="Google Shape;3041;p24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Interior white 12">
  <p:cSld name="CUSTOM_4_46">
    <p:spTree>
      <p:nvGrpSpPr>
        <p:cNvPr id="1" name="Shape 3042"/>
        <p:cNvGrpSpPr/>
        <p:nvPr/>
      </p:nvGrpSpPr>
      <p:grpSpPr>
        <a:xfrm>
          <a:off x="0" y="0"/>
          <a:ext cx="0" cy="0"/>
          <a:chOff x="0" y="0"/>
          <a:chExt cx="0" cy="0"/>
        </a:xfrm>
      </p:grpSpPr>
      <p:sp>
        <p:nvSpPr>
          <p:cNvPr id="3043" name="Google Shape;3043;p241"/>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044" name="Google Shape;3044;p24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045" name="Google Shape;3045;p24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46" name="Google Shape;3046;p24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047" name="Google Shape;3047;p24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3048" name="Google Shape;3048;p241"/>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pic>
        <p:nvPicPr>
          <p:cNvPr id="3049" name="Google Shape;3049;p24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050" name="Google Shape;3050;p241"/>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3051" name="Google Shape;3051;p241"/>
          <p:cNvSpPr txBox="1"/>
          <p:nvPr/>
        </p:nvSpPr>
        <p:spPr>
          <a:xfrm>
            <a:off x="4783816" y="6430967"/>
            <a:ext cx="3416400" cy="360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300">
                <a:latin typeface="Red Hat Text"/>
                <a:ea typeface="Red Hat Text"/>
                <a:cs typeface="Red Hat Text"/>
                <a:sym typeface="Red Hat Text"/>
              </a:rPr>
              <a:t>Customer and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Interior white 2 1">
  <p:cSld name="CUSTOM_4_3_1">
    <p:spTree>
      <p:nvGrpSpPr>
        <p:cNvPr id="1" name="Shape 3052"/>
        <p:cNvGrpSpPr/>
        <p:nvPr/>
      </p:nvGrpSpPr>
      <p:grpSpPr>
        <a:xfrm>
          <a:off x="0" y="0"/>
          <a:ext cx="0" cy="0"/>
          <a:chOff x="0" y="0"/>
          <a:chExt cx="0" cy="0"/>
        </a:xfrm>
      </p:grpSpPr>
      <p:sp>
        <p:nvSpPr>
          <p:cNvPr id="3053" name="Google Shape;3053;p242"/>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054" name="Google Shape;3054;p24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3055" name="Google Shape;3055;p24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056" name="Google Shape;3056;p24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057" name="Google Shape;3057;p24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058" name="Google Shape;3058;p242"/>
          <p:cNvSpPr txBox="1">
            <a:spLocks noGrp="1"/>
          </p:cNvSpPr>
          <p:nvPr>
            <p:ph type="subTitle" idx="1"/>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3059" name="Google Shape;3059;p242"/>
          <p:cNvSpPr txBox="1"/>
          <p:nvPr/>
        </p:nvSpPr>
        <p:spPr>
          <a:xfrm>
            <a:off x="3164255" y="6506867"/>
            <a:ext cx="2922600" cy="240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300">
                <a:latin typeface="Red Hat Text"/>
                <a:ea typeface="Red Hat Text"/>
                <a:cs typeface="Red Hat Text"/>
                <a:sym typeface="Red Hat Text"/>
              </a:rPr>
              <a:t>Customer or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Title red">
  <p:cSld name="TITLE_1_2">
    <p:bg>
      <p:bgPr>
        <a:blipFill>
          <a:blip r:embed="rId2">
            <a:alphaModFix/>
          </a:blip>
          <a:stretch>
            <a:fillRect/>
          </a:stretch>
        </a:blipFill>
        <a:effectLst/>
      </p:bgPr>
    </p:bg>
    <p:spTree>
      <p:nvGrpSpPr>
        <p:cNvPr id="1" name="Shape 3060"/>
        <p:cNvGrpSpPr/>
        <p:nvPr/>
      </p:nvGrpSpPr>
      <p:grpSpPr>
        <a:xfrm>
          <a:off x="0" y="0"/>
          <a:ext cx="0" cy="0"/>
          <a:chOff x="0" y="0"/>
          <a:chExt cx="0" cy="0"/>
        </a:xfrm>
      </p:grpSpPr>
      <p:sp>
        <p:nvSpPr>
          <p:cNvPr id="3061" name="Google Shape;3061;p243"/>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3062" name="Google Shape;3062;p243"/>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endParaRPr sz="700">
              <a:solidFill>
                <a:schemeClr val="lt1"/>
              </a:solidFill>
              <a:latin typeface="Overpass Light"/>
              <a:ea typeface="Overpass Light"/>
              <a:cs typeface="Overpass Light"/>
              <a:sym typeface="Overpass Light"/>
            </a:endParaRPr>
          </a:p>
        </p:txBody>
      </p:sp>
      <p:sp>
        <p:nvSpPr>
          <p:cNvPr id="3063" name="Google Shape;3063;p243"/>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3064" name="Google Shape;3064;p243"/>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3065" name="Google Shape;3065;p243"/>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3066" name="Google Shape;3066;p243"/>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3067" name="Google Shape;3067;p24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068" name="Google Shape;3068;p24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Interior white subhead">
  <p:cSld name="CUSTOM_4_2_3_1">
    <p:spTree>
      <p:nvGrpSpPr>
        <p:cNvPr id="1" name="Shape 3069"/>
        <p:cNvGrpSpPr/>
        <p:nvPr/>
      </p:nvGrpSpPr>
      <p:grpSpPr>
        <a:xfrm>
          <a:off x="0" y="0"/>
          <a:ext cx="0" cy="0"/>
          <a:chOff x="0" y="0"/>
          <a:chExt cx="0" cy="0"/>
        </a:xfrm>
      </p:grpSpPr>
      <p:cxnSp>
        <p:nvCxnSpPr>
          <p:cNvPr id="3070" name="Google Shape;3070;p24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071" name="Google Shape;3071;p244"/>
          <p:cNvSpPr txBox="1">
            <a:spLocks noGrp="1"/>
          </p:cNvSpPr>
          <p:nvPr>
            <p:ph type="subTitle" idx="1"/>
          </p:nvPr>
        </p:nvSpPr>
        <p:spPr>
          <a:xfrm>
            <a:off x="447756" y="261937"/>
            <a:ext cx="5148900" cy="4035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072" name="Google Shape;3072;p24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073" name="Google Shape;3073;p24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074" name="Google Shape;3074;p244"/>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3075" name="Google Shape;3075;p244"/>
          <p:cNvSpPr txBox="1">
            <a:spLocks noGrp="1"/>
          </p:cNvSpPr>
          <p:nvPr>
            <p:ph type="subTitle" idx="2"/>
          </p:nvPr>
        </p:nvSpPr>
        <p:spPr>
          <a:xfrm>
            <a:off x="885044" y="6169567"/>
            <a:ext cx="8747700" cy="5595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2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a:endParaRPr/>
          </a:p>
        </p:txBody>
      </p:sp>
      <p:sp>
        <p:nvSpPr>
          <p:cNvPr id="3076" name="Google Shape;3076;p244"/>
          <p:cNvSpPr txBox="1"/>
          <p:nvPr/>
        </p:nvSpPr>
        <p:spPr>
          <a:xfrm>
            <a:off x="7400382" y="6169567"/>
            <a:ext cx="3175200" cy="5595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 sz="700">
                <a:solidFill>
                  <a:srgbClr val="4D4D4F"/>
                </a:solidFill>
                <a:latin typeface="Red Hat Display"/>
                <a:ea typeface="Red Hat Display"/>
                <a:cs typeface="Red Hat Display"/>
                <a:sym typeface="Red Hat Display"/>
              </a:rPr>
              <a:t>F18017-190601</a:t>
            </a:r>
            <a:endParaRPr sz="700">
              <a:solidFill>
                <a:srgbClr val="4D4D4F"/>
              </a:solidFill>
              <a:latin typeface="Red Hat Display"/>
              <a:ea typeface="Red Hat Display"/>
              <a:cs typeface="Red Hat Display"/>
              <a:sym typeface="Red Hat Display"/>
            </a:endParaRPr>
          </a:p>
        </p:txBody>
      </p:sp>
      <p:sp>
        <p:nvSpPr>
          <p:cNvPr id="3077" name="Google Shape;3077;p244"/>
          <p:cNvSpPr txBox="1">
            <a:spLocks noGrp="1"/>
          </p:cNvSpPr>
          <p:nvPr>
            <p:ph type="subTitle" idx="3"/>
          </p:nvPr>
        </p:nvSpPr>
        <p:spPr>
          <a:xfrm>
            <a:off x="447756" y="1250500"/>
            <a:ext cx="11296200" cy="559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a:latin typeface="Red Hat Display"/>
                <a:ea typeface="Red Hat Display"/>
                <a:cs typeface="Red Hat Display"/>
                <a:sym typeface="Red Hat Display"/>
              </a:defRPr>
            </a:lvl1pPr>
            <a:lvl2pPr lvl="1" algn="ctr" rtl="0">
              <a:spcBef>
                <a:spcPts val="500"/>
              </a:spcBef>
              <a:spcAft>
                <a:spcPts val="0"/>
              </a:spcAft>
              <a:buNone/>
              <a:defRPr>
                <a:latin typeface="Red Hat Display"/>
                <a:ea typeface="Red Hat Display"/>
                <a:cs typeface="Red Hat Display"/>
                <a:sym typeface="Red Hat Display"/>
              </a:defRPr>
            </a:lvl2pPr>
            <a:lvl3pPr lvl="2" algn="ctr" rtl="0">
              <a:spcBef>
                <a:spcPts val="500"/>
              </a:spcBef>
              <a:spcAft>
                <a:spcPts val="0"/>
              </a:spcAft>
              <a:buNone/>
              <a:defRPr>
                <a:latin typeface="Red Hat Display"/>
                <a:ea typeface="Red Hat Display"/>
                <a:cs typeface="Red Hat Display"/>
                <a:sym typeface="Red Hat Display"/>
              </a:defRPr>
            </a:lvl3pPr>
            <a:lvl4pPr lvl="3" algn="ctr" rtl="0">
              <a:spcBef>
                <a:spcPts val="500"/>
              </a:spcBef>
              <a:spcAft>
                <a:spcPts val="0"/>
              </a:spcAft>
              <a:buNone/>
              <a:defRPr>
                <a:latin typeface="Red Hat Display"/>
                <a:ea typeface="Red Hat Display"/>
                <a:cs typeface="Red Hat Display"/>
                <a:sym typeface="Red Hat Display"/>
              </a:defRPr>
            </a:lvl4pPr>
            <a:lvl5pPr lvl="4" algn="ctr" rtl="0">
              <a:spcBef>
                <a:spcPts val="500"/>
              </a:spcBef>
              <a:spcAft>
                <a:spcPts val="0"/>
              </a:spcAft>
              <a:buNone/>
              <a:defRPr>
                <a:latin typeface="Red Hat Display"/>
                <a:ea typeface="Red Hat Display"/>
                <a:cs typeface="Red Hat Display"/>
                <a:sym typeface="Red Hat Display"/>
              </a:defRPr>
            </a:lvl5pPr>
            <a:lvl6pPr lvl="5" algn="ctr" rtl="0">
              <a:spcBef>
                <a:spcPts val="500"/>
              </a:spcBef>
              <a:spcAft>
                <a:spcPts val="0"/>
              </a:spcAft>
              <a:buNone/>
              <a:defRPr>
                <a:latin typeface="Red Hat Display"/>
                <a:ea typeface="Red Hat Display"/>
                <a:cs typeface="Red Hat Display"/>
                <a:sym typeface="Red Hat Display"/>
              </a:defRPr>
            </a:lvl6pPr>
            <a:lvl7pPr lvl="6" algn="ctr" rtl="0">
              <a:spcBef>
                <a:spcPts val="500"/>
              </a:spcBef>
              <a:spcAft>
                <a:spcPts val="0"/>
              </a:spcAft>
              <a:buNone/>
              <a:defRPr>
                <a:latin typeface="Red Hat Display"/>
                <a:ea typeface="Red Hat Display"/>
                <a:cs typeface="Red Hat Display"/>
                <a:sym typeface="Red Hat Display"/>
              </a:defRPr>
            </a:lvl7pPr>
            <a:lvl8pPr lvl="7" algn="ctr" rtl="0">
              <a:spcBef>
                <a:spcPts val="500"/>
              </a:spcBef>
              <a:spcAft>
                <a:spcPts val="0"/>
              </a:spcAft>
              <a:buNone/>
              <a:defRPr>
                <a:latin typeface="Red Hat Display"/>
                <a:ea typeface="Red Hat Display"/>
                <a:cs typeface="Red Hat Display"/>
                <a:sym typeface="Red Hat Display"/>
              </a:defRPr>
            </a:lvl8pPr>
            <a:lvl9pPr lvl="8" algn="ctr" rtl="0">
              <a:spcBef>
                <a:spcPts val="500"/>
              </a:spcBef>
              <a:spcAft>
                <a:spcPts val="500"/>
              </a:spcAft>
              <a:buNone/>
              <a:defRPr>
                <a:latin typeface="Red Hat Display"/>
                <a:ea typeface="Red Hat Display"/>
                <a:cs typeface="Red Hat Display"/>
                <a:sym typeface="Red Hat Display"/>
              </a:defRPr>
            </a:lvl9pPr>
          </a:lstStyle>
          <a:p>
            <a:endParaRPr/>
          </a:p>
        </p:txBody>
      </p:sp>
      <p:sp>
        <p:nvSpPr>
          <p:cNvPr id="3078" name="Google Shape;3078;p244"/>
          <p:cNvSpPr txBox="1">
            <a:spLocks noGrp="1"/>
          </p:cNvSpPr>
          <p:nvPr>
            <p:ph type="title"/>
          </p:nvPr>
        </p:nvSpPr>
        <p:spPr>
          <a:xfrm>
            <a:off x="447756" y="665333"/>
            <a:ext cx="11296200" cy="559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cSld name="ONE_COLUMN_TEXT_1">
    <p:bg>
      <p:bgPr>
        <a:blipFill>
          <a:blip r:embed="rId2">
            <a:alphaModFix/>
          </a:blip>
          <a:stretch>
            <a:fillRect/>
          </a:stretch>
        </a:blipFill>
        <a:effectLst/>
      </p:bgPr>
    </p:bg>
    <p:spTree>
      <p:nvGrpSpPr>
        <p:cNvPr id="1" name="Shape 186"/>
        <p:cNvGrpSpPr/>
        <p:nvPr/>
      </p:nvGrpSpPr>
      <p:grpSpPr>
        <a:xfrm>
          <a:off x="0" y="0"/>
          <a:ext cx="0" cy="0"/>
          <a:chOff x="0" y="0"/>
          <a:chExt cx="0" cy="0"/>
        </a:xfrm>
      </p:grpSpPr>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Interior title 1">
  <p:cSld name="CUSTOM_4_27_2">
    <p:spTree>
      <p:nvGrpSpPr>
        <p:cNvPr id="1" name="Shape 3079"/>
        <p:cNvGrpSpPr/>
        <p:nvPr/>
      </p:nvGrpSpPr>
      <p:grpSpPr>
        <a:xfrm>
          <a:off x="0" y="0"/>
          <a:ext cx="0" cy="0"/>
          <a:chOff x="0" y="0"/>
          <a:chExt cx="0" cy="0"/>
        </a:xfrm>
      </p:grpSpPr>
      <p:sp>
        <p:nvSpPr>
          <p:cNvPr id="3080" name="Google Shape;3080;p245"/>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3081" name="Google Shape;3081;p24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3082" name="Google Shape;3082;p24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083" name="Google Shape;3083;p24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084" name="Google Shape;3084;p24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085" name="Google Shape;3085;p24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086" name="Google Shape;3086;p245"/>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3087" name="Google Shape;3087;p245"/>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Interior four column 1">
  <p:cSld name="CUSTOM_4_5_2">
    <p:bg>
      <p:bgPr>
        <a:solidFill>
          <a:srgbClr val="FFFFFF"/>
        </a:solidFill>
        <a:effectLst/>
      </p:bgPr>
    </p:bg>
    <p:spTree>
      <p:nvGrpSpPr>
        <p:cNvPr id="1" name="Shape 3088"/>
        <p:cNvGrpSpPr/>
        <p:nvPr/>
      </p:nvGrpSpPr>
      <p:grpSpPr>
        <a:xfrm>
          <a:off x="0" y="0"/>
          <a:ext cx="0" cy="0"/>
          <a:chOff x="0" y="0"/>
          <a:chExt cx="0" cy="0"/>
        </a:xfrm>
      </p:grpSpPr>
      <p:sp>
        <p:nvSpPr>
          <p:cNvPr id="3089" name="Google Shape;3089;p24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3090" name="Google Shape;3090;p24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091" name="Google Shape;3091;p24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3092" name="Google Shape;3092;p246"/>
          <p:cNvSpPr/>
          <p:nvPr/>
        </p:nvSpPr>
        <p:spPr>
          <a:xfrm>
            <a:off x="10711016" y="6313250"/>
            <a:ext cx="975826" cy="228115"/>
          </a:xfrm>
          <a:prstGeom prst="rect">
            <a:avLst/>
          </a:prstGeom>
          <a:noFill/>
          <a:ln>
            <a:noFill/>
          </a:ln>
        </p:spPr>
      </p:sp>
      <p:sp>
        <p:nvSpPr>
          <p:cNvPr id="3093" name="Google Shape;3093;p246"/>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cxnSp>
        <p:nvCxnSpPr>
          <p:cNvPr id="3094" name="Google Shape;3094;p246"/>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3095" name="Google Shape;3095;p246"/>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3096" name="Google Shape;3096;p246"/>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3097" name="Google Shape;3097;p246"/>
          <p:cNvSpPr txBox="1">
            <a:spLocks noGrp="1"/>
          </p:cNvSpPr>
          <p:nvPr>
            <p:ph type="subTitle" idx="3"/>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098" name="Google Shape;3098;p246"/>
          <p:cNvSpPr txBox="1">
            <a:spLocks noGrp="1"/>
          </p:cNvSpPr>
          <p:nvPr>
            <p:ph type="subTitle" idx="4"/>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3099" name="Google Shape;3099;p246"/>
          <p:cNvSpPr txBox="1">
            <a:spLocks noGrp="1"/>
          </p:cNvSpPr>
          <p:nvPr>
            <p:ph type="subTitle" idx="5"/>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100" name="Google Shape;3100;p246"/>
          <p:cNvSpPr txBox="1">
            <a:spLocks noGrp="1"/>
          </p:cNvSpPr>
          <p:nvPr>
            <p:ph type="subTitle" idx="6"/>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3101" name="Google Shape;3101;p246"/>
          <p:cNvSpPr txBox="1">
            <a:spLocks noGrp="1"/>
          </p:cNvSpPr>
          <p:nvPr>
            <p:ph type="subTitle" idx="7"/>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102" name="Google Shape;3102;p246"/>
          <p:cNvSpPr txBox="1">
            <a:spLocks noGrp="1"/>
          </p:cNvSpPr>
          <p:nvPr>
            <p:ph type="subTitle" idx="8"/>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3103" name="Google Shape;3103;p246"/>
          <p:cNvSpPr txBox="1">
            <a:spLocks noGrp="1"/>
          </p:cNvSpPr>
          <p:nvPr>
            <p:ph type="subTitle" idx="9"/>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104" name="Google Shape;3104;p246"/>
          <p:cNvSpPr txBox="1">
            <a:spLocks noGrp="1"/>
          </p:cNvSpPr>
          <p:nvPr>
            <p:ph type="subTitle" idx="13"/>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cxnSp>
        <p:nvCxnSpPr>
          <p:cNvPr id="3105" name="Google Shape;3105;p24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3106" name="Google Shape;3106;p246"/>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3107" name="Google Shape;3107;p246"/>
          <p:cNvSpPr txBox="1">
            <a:spLocks noGrp="1"/>
          </p:cNvSpPr>
          <p:nvPr>
            <p:ph type="subTitle" idx="14"/>
          </p:nvPr>
        </p:nvSpPr>
        <p:spPr>
          <a:xfrm>
            <a:off x="2256594"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Interior title 2">
  <p:cSld name="CUSTOM_4_27_1_1">
    <p:spTree>
      <p:nvGrpSpPr>
        <p:cNvPr id="1" name="Shape 3108"/>
        <p:cNvGrpSpPr/>
        <p:nvPr/>
      </p:nvGrpSpPr>
      <p:grpSpPr>
        <a:xfrm>
          <a:off x="0" y="0"/>
          <a:ext cx="0" cy="0"/>
          <a:chOff x="0" y="0"/>
          <a:chExt cx="0" cy="0"/>
        </a:xfrm>
      </p:grpSpPr>
      <p:sp>
        <p:nvSpPr>
          <p:cNvPr id="3109" name="Google Shape;3109;p24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3110" name="Google Shape;3110;p24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3111" name="Google Shape;3111;p24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112" name="Google Shape;3112;p24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113" name="Google Shape;3113;p24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3114" name="Google Shape;3114;p24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3115" name="Google Shape;3115;p247"/>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3116" name="Google Shape;3116;p247"/>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Interior title 3 1">
  <p:cSld name="CUSTOM_4_25_2">
    <p:spTree>
      <p:nvGrpSpPr>
        <p:cNvPr id="1" name="Shape 3117"/>
        <p:cNvGrpSpPr/>
        <p:nvPr/>
      </p:nvGrpSpPr>
      <p:grpSpPr>
        <a:xfrm>
          <a:off x="0" y="0"/>
          <a:ext cx="0" cy="0"/>
          <a:chOff x="0" y="0"/>
          <a:chExt cx="0" cy="0"/>
        </a:xfrm>
      </p:grpSpPr>
      <p:sp>
        <p:nvSpPr>
          <p:cNvPr id="3118" name="Google Shape;3118;p248"/>
          <p:cNvSpPr txBox="1">
            <a:spLocks noGrp="1"/>
          </p:cNvSpPr>
          <p:nvPr>
            <p:ph type="subTitle" idx="1"/>
          </p:nvPr>
        </p:nvSpPr>
        <p:spPr>
          <a:xfrm>
            <a:off x="447764" y="55441"/>
            <a:ext cx="51492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3119" name="Google Shape;3119;p24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3120" name="Google Shape;3120;p24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121" name="Google Shape;3121;p24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3122" name="Google Shape;3122;p24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3123" name="Google Shape;3123;p248"/>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3124" name="Google Shape;3124;p248"/>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3125" name="Google Shape;3125;p248"/>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Interior white 1 2">
  <p:cSld name="CUSTOM_4_4_5">
    <p:spTree>
      <p:nvGrpSpPr>
        <p:cNvPr id="1" name="Shape 3126"/>
        <p:cNvGrpSpPr/>
        <p:nvPr/>
      </p:nvGrpSpPr>
      <p:grpSpPr>
        <a:xfrm>
          <a:off x="0" y="0"/>
          <a:ext cx="0" cy="0"/>
          <a:chOff x="0" y="0"/>
          <a:chExt cx="0" cy="0"/>
        </a:xfrm>
      </p:grpSpPr>
      <p:sp>
        <p:nvSpPr>
          <p:cNvPr id="3127" name="Google Shape;3127;p249"/>
          <p:cNvSpPr txBox="1">
            <a:spLocks noGrp="1"/>
          </p:cNvSpPr>
          <p:nvPr>
            <p:ph type="title"/>
          </p:nvPr>
        </p:nvSpPr>
        <p:spPr>
          <a:xfrm>
            <a:off x="1752557" y="946000"/>
            <a:ext cx="8686500" cy="9678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3000">
                <a:solidFill>
                  <a:srgbClr val="000000"/>
                </a:solidFill>
              </a:defRPr>
            </a:lvl1pPr>
            <a:lvl2pPr lvl="1" algn="ctr" rtl="0">
              <a:lnSpc>
                <a:spcPct val="130000"/>
              </a:lnSpc>
              <a:spcBef>
                <a:spcPts val="0"/>
              </a:spcBef>
              <a:spcAft>
                <a:spcPts val="0"/>
              </a:spcAft>
              <a:buNone/>
              <a:defRPr sz="3000">
                <a:solidFill>
                  <a:srgbClr val="000000"/>
                </a:solidFill>
              </a:defRPr>
            </a:lvl2pPr>
            <a:lvl3pPr lvl="2" algn="ctr" rtl="0">
              <a:lnSpc>
                <a:spcPct val="130000"/>
              </a:lnSpc>
              <a:spcBef>
                <a:spcPts val="0"/>
              </a:spcBef>
              <a:spcAft>
                <a:spcPts val="0"/>
              </a:spcAft>
              <a:buNone/>
              <a:defRPr sz="3000">
                <a:solidFill>
                  <a:srgbClr val="000000"/>
                </a:solidFill>
              </a:defRPr>
            </a:lvl3pPr>
            <a:lvl4pPr lvl="3" algn="ctr" rtl="0">
              <a:lnSpc>
                <a:spcPct val="130000"/>
              </a:lnSpc>
              <a:spcBef>
                <a:spcPts val="0"/>
              </a:spcBef>
              <a:spcAft>
                <a:spcPts val="0"/>
              </a:spcAft>
              <a:buNone/>
              <a:defRPr sz="3000">
                <a:solidFill>
                  <a:srgbClr val="000000"/>
                </a:solidFill>
              </a:defRPr>
            </a:lvl4pPr>
            <a:lvl5pPr lvl="4" algn="ctr" rtl="0">
              <a:lnSpc>
                <a:spcPct val="130000"/>
              </a:lnSpc>
              <a:spcBef>
                <a:spcPts val="0"/>
              </a:spcBef>
              <a:spcAft>
                <a:spcPts val="0"/>
              </a:spcAft>
              <a:buNone/>
              <a:defRPr sz="3000">
                <a:solidFill>
                  <a:srgbClr val="000000"/>
                </a:solidFill>
              </a:defRPr>
            </a:lvl5pPr>
            <a:lvl6pPr lvl="5" algn="ctr" rtl="0">
              <a:lnSpc>
                <a:spcPct val="130000"/>
              </a:lnSpc>
              <a:spcBef>
                <a:spcPts val="0"/>
              </a:spcBef>
              <a:spcAft>
                <a:spcPts val="0"/>
              </a:spcAft>
              <a:buNone/>
              <a:defRPr sz="3000">
                <a:solidFill>
                  <a:srgbClr val="000000"/>
                </a:solidFill>
              </a:defRPr>
            </a:lvl6pPr>
            <a:lvl7pPr lvl="6" algn="ctr" rtl="0">
              <a:lnSpc>
                <a:spcPct val="130000"/>
              </a:lnSpc>
              <a:spcBef>
                <a:spcPts val="0"/>
              </a:spcBef>
              <a:spcAft>
                <a:spcPts val="0"/>
              </a:spcAft>
              <a:buNone/>
              <a:defRPr sz="3000">
                <a:solidFill>
                  <a:srgbClr val="000000"/>
                </a:solidFill>
              </a:defRPr>
            </a:lvl7pPr>
            <a:lvl8pPr lvl="7" algn="ctr" rtl="0">
              <a:lnSpc>
                <a:spcPct val="130000"/>
              </a:lnSpc>
              <a:spcBef>
                <a:spcPts val="0"/>
              </a:spcBef>
              <a:spcAft>
                <a:spcPts val="0"/>
              </a:spcAft>
              <a:buNone/>
              <a:defRPr sz="3000">
                <a:solidFill>
                  <a:srgbClr val="000000"/>
                </a:solidFill>
              </a:defRPr>
            </a:lvl8pPr>
            <a:lvl9pPr lvl="8" algn="ctr" rtl="0">
              <a:lnSpc>
                <a:spcPct val="130000"/>
              </a:lnSpc>
              <a:spcBef>
                <a:spcPts val="0"/>
              </a:spcBef>
              <a:spcAft>
                <a:spcPts val="0"/>
              </a:spcAft>
              <a:buNone/>
              <a:defRPr sz="3000">
                <a:solidFill>
                  <a:srgbClr val="000000"/>
                </a:solidFill>
              </a:defRPr>
            </a:lvl9pPr>
          </a:lstStyle>
          <a:p>
            <a:endParaRPr/>
          </a:p>
        </p:txBody>
      </p:sp>
      <p:cxnSp>
        <p:nvCxnSpPr>
          <p:cNvPr id="3128" name="Google Shape;3128;p24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129" name="Google Shape;3129;p24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30" name="Google Shape;3130;p249"/>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3131" name="Google Shape;3131;p24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132" name="Google Shape;3132;p249"/>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
        <p:nvSpPr>
          <p:cNvPr id="3133" name="Google Shape;3133;p249"/>
          <p:cNvSpPr txBox="1">
            <a:spLocks noGrp="1"/>
          </p:cNvSpPr>
          <p:nvPr>
            <p:ph type="subTitle" idx="2"/>
          </p:nvPr>
        </p:nvSpPr>
        <p:spPr>
          <a:xfrm>
            <a:off x="885028" y="6169550"/>
            <a:ext cx="9182700" cy="5598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Interior white 13">
  <p:cSld name="CUSTOM_4_47">
    <p:spTree>
      <p:nvGrpSpPr>
        <p:cNvPr id="1" name="Shape 3134"/>
        <p:cNvGrpSpPr/>
        <p:nvPr/>
      </p:nvGrpSpPr>
      <p:grpSpPr>
        <a:xfrm>
          <a:off x="0" y="0"/>
          <a:ext cx="0" cy="0"/>
          <a:chOff x="0" y="0"/>
          <a:chExt cx="0" cy="0"/>
        </a:xfrm>
      </p:grpSpPr>
      <p:sp>
        <p:nvSpPr>
          <p:cNvPr id="3135" name="Google Shape;3135;p250"/>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136" name="Google Shape;3136;p25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137" name="Google Shape;3137;p25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38" name="Google Shape;3138;p25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139" name="Google Shape;3139;p25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140" name="Google Shape;3140;p250"/>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3141" name="Google Shape;3141;p250"/>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Interior title 3">
  <p:cSld name="CUSTOM_4_26_1">
    <p:spTree>
      <p:nvGrpSpPr>
        <p:cNvPr id="1" name="Shape 3142"/>
        <p:cNvGrpSpPr/>
        <p:nvPr/>
      </p:nvGrpSpPr>
      <p:grpSpPr>
        <a:xfrm>
          <a:off x="0" y="0"/>
          <a:ext cx="0" cy="0"/>
          <a:chOff x="0" y="0"/>
          <a:chExt cx="0" cy="0"/>
        </a:xfrm>
      </p:grpSpPr>
      <p:sp>
        <p:nvSpPr>
          <p:cNvPr id="3143" name="Google Shape;3143;p25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3144" name="Google Shape;3144;p25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3145" name="Google Shape;3145;p25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146" name="Google Shape;3146;p25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147" name="Google Shape;3147;p25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148" name="Google Shape;3148;p25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149" name="Google Shape;3149;p251"/>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3150" name="Google Shape;3150;p251"/>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Divider white 1">
  <p:cSld name="CUSTOM_2_1_1_1">
    <p:bg>
      <p:bgPr>
        <a:blipFill>
          <a:blip r:embed="rId2">
            <a:alphaModFix/>
          </a:blip>
          <a:stretch>
            <a:fillRect/>
          </a:stretch>
        </a:blipFill>
        <a:effectLst/>
      </p:bgPr>
    </p:bg>
    <p:spTree>
      <p:nvGrpSpPr>
        <p:cNvPr id="1" name="Shape 3151"/>
        <p:cNvGrpSpPr/>
        <p:nvPr/>
      </p:nvGrpSpPr>
      <p:grpSpPr>
        <a:xfrm>
          <a:off x="0" y="0"/>
          <a:ext cx="0" cy="0"/>
          <a:chOff x="0" y="0"/>
          <a:chExt cx="0" cy="0"/>
        </a:xfrm>
      </p:grpSpPr>
      <p:sp>
        <p:nvSpPr>
          <p:cNvPr id="3152" name="Google Shape;3152;p252"/>
          <p:cNvSpPr txBox="1">
            <a:spLocks noGrp="1"/>
          </p:cNvSpPr>
          <p:nvPr>
            <p:ph type="subTitle" idx="1"/>
          </p:nvPr>
        </p:nvSpPr>
        <p:spPr>
          <a:xfrm>
            <a:off x="9251222" y="1743725"/>
            <a:ext cx="2124300" cy="3309300"/>
          </a:xfrm>
          <a:prstGeom prst="rect">
            <a:avLst/>
          </a:prstGeom>
          <a:ln>
            <a:noFill/>
          </a:ln>
        </p:spPr>
        <p:txBody>
          <a:bodyPr spcFirstLastPara="1" wrap="square" lIns="0" tIns="0" rIns="0" bIns="0" anchor="t" anchorCtr="0">
            <a:noAutofit/>
          </a:bodyPr>
          <a:lstStyle>
            <a:lvl1pPr marL="0" marR="0" lvl="0" indent="0" algn="l" rtl="0">
              <a:lnSpc>
                <a:spcPct val="174000"/>
              </a:lnSpc>
              <a:spcBef>
                <a:spcPts val="0"/>
              </a:spcBef>
              <a:spcAft>
                <a:spcPts val="0"/>
              </a:spcAft>
              <a:buNone/>
              <a:defRPr sz="1500">
                <a:solidFill>
                  <a:srgbClr val="000000"/>
                </a:solidFill>
              </a:defRPr>
            </a:lvl1pPr>
            <a:lvl2pPr lvl="1" rtl="0">
              <a:spcBef>
                <a:spcPts val="0"/>
              </a:spcBef>
              <a:spcAft>
                <a:spcPts val="0"/>
              </a:spcAft>
              <a:buNone/>
              <a:defRPr/>
            </a:lvl2pPr>
            <a:lvl3pPr lvl="2" rtl="0">
              <a:spcBef>
                <a:spcPts val="500"/>
              </a:spcBef>
              <a:spcAft>
                <a:spcPts val="0"/>
              </a:spcAft>
              <a:buNone/>
              <a:defRPr/>
            </a:lvl3pPr>
            <a:lvl4pPr lvl="3" rtl="0">
              <a:spcBef>
                <a:spcPts val="500"/>
              </a:spcBef>
              <a:spcAft>
                <a:spcPts val="0"/>
              </a:spcAft>
              <a:buNone/>
              <a:defRPr/>
            </a:lvl4pPr>
            <a:lvl5pPr lvl="4" rtl="0">
              <a:spcBef>
                <a:spcPts val="500"/>
              </a:spcBef>
              <a:spcAft>
                <a:spcPts val="0"/>
              </a:spcAft>
              <a:buNone/>
              <a:defRPr/>
            </a:lvl5pPr>
            <a:lvl6pPr lvl="5" rtl="0">
              <a:spcBef>
                <a:spcPts val="500"/>
              </a:spcBef>
              <a:spcAft>
                <a:spcPts val="0"/>
              </a:spcAft>
              <a:buNone/>
              <a:defRPr/>
            </a:lvl6pPr>
            <a:lvl7pPr lvl="6" rtl="0">
              <a:spcBef>
                <a:spcPts val="500"/>
              </a:spcBef>
              <a:spcAft>
                <a:spcPts val="0"/>
              </a:spcAft>
              <a:buNone/>
              <a:defRPr/>
            </a:lvl7pPr>
            <a:lvl8pPr lvl="7" rtl="0">
              <a:spcBef>
                <a:spcPts val="500"/>
              </a:spcBef>
              <a:spcAft>
                <a:spcPts val="0"/>
              </a:spcAft>
              <a:buNone/>
              <a:defRPr/>
            </a:lvl8pPr>
            <a:lvl9pPr lvl="8" rtl="0">
              <a:spcBef>
                <a:spcPts val="500"/>
              </a:spcBef>
              <a:spcAft>
                <a:spcPts val="500"/>
              </a:spcAft>
              <a:buNone/>
              <a:defRPr/>
            </a:lvl9pPr>
          </a:lstStyle>
          <a:p>
            <a:endParaRPr/>
          </a:p>
        </p:txBody>
      </p:sp>
      <p:sp>
        <p:nvSpPr>
          <p:cNvPr id="3153" name="Google Shape;3153;p252"/>
          <p:cNvSpPr txBox="1">
            <a:spLocks noGrp="1"/>
          </p:cNvSpPr>
          <p:nvPr>
            <p:ph type="title"/>
          </p:nvPr>
        </p:nvSpPr>
        <p:spPr>
          <a:xfrm>
            <a:off x="447764" y="1084575"/>
            <a:ext cx="6824700" cy="2105100"/>
          </a:xfrm>
          <a:prstGeom prst="rect">
            <a:avLst/>
          </a:prstGeom>
        </p:spPr>
        <p:txBody>
          <a:bodyPr spcFirstLastPara="1" wrap="square" lIns="457200" tIns="91425" rIns="91425" bIns="91425" anchor="t" anchorCtr="0">
            <a:noAutofit/>
          </a:bodyPr>
          <a:lstStyle>
            <a:lvl1pPr lvl="0" rtl="0">
              <a:spcBef>
                <a:spcPts val="0"/>
              </a:spcBef>
              <a:spcAft>
                <a:spcPts val="0"/>
              </a:spcAft>
              <a:buNone/>
              <a:defRPr sz="4800" b="1">
                <a:solidFill>
                  <a:schemeClr val="dk2"/>
                </a:solidFill>
              </a:defRPr>
            </a:lvl1pPr>
            <a:lvl2pPr lvl="1" rtl="0">
              <a:spcBef>
                <a:spcPts val="0"/>
              </a:spcBef>
              <a:spcAft>
                <a:spcPts val="0"/>
              </a:spcAft>
              <a:buNone/>
              <a:defRPr sz="4800" b="1">
                <a:solidFill>
                  <a:schemeClr val="dk2"/>
                </a:solidFill>
              </a:defRPr>
            </a:lvl2pPr>
            <a:lvl3pPr lvl="2" rtl="0">
              <a:spcBef>
                <a:spcPts val="0"/>
              </a:spcBef>
              <a:spcAft>
                <a:spcPts val="0"/>
              </a:spcAft>
              <a:buNone/>
              <a:defRPr sz="4800" b="1">
                <a:solidFill>
                  <a:schemeClr val="dk2"/>
                </a:solidFill>
              </a:defRPr>
            </a:lvl3pPr>
            <a:lvl4pPr lvl="3" rtl="0">
              <a:spcBef>
                <a:spcPts val="0"/>
              </a:spcBef>
              <a:spcAft>
                <a:spcPts val="0"/>
              </a:spcAft>
              <a:buNone/>
              <a:defRPr sz="4800" b="1">
                <a:solidFill>
                  <a:schemeClr val="dk2"/>
                </a:solidFill>
              </a:defRPr>
            </a:lvl4pPr>
            <a:lvl5pPr lvl="4" rtl="0">
              <a:spcBef>
                <a:spcPts val="0"/>
              </a:spcBef>
              <a:spcAft>
                <a:spcPts val="0"/>
              </a:spcAft>
              <a:buNone/>
              <a:defRPr sz="4800" b="1">
                <a:solidFill>
                  <a:schemeClr val="dk2"/>
                </a:solidFill>
              </a:defRPr>
            </a:lvl5pPr>
            <a:lvl6pPr lvl="5" rtl="0">
              <a:spcBef>
                <a:spcPts val="0"/>
              </a:spcBef>
              <a:spcAft>
                <a:spcPts val="0"/>
              </a:spcAft>
              <a:buNone/>
              <a:defRPr sz="4800" b="1">
                <a:solidFill>
                  <a:schemeClr val="dk2"/>
                </a:solidFill>
              </a:defRPr>
            </a:lvl6pPr>
            <a:lvl7pPr lvl="6" rtl="0">
              <a:spcBef>
                <a:spcPts val="0"/>
              </a:spcBef>
              <a:spcAft>
                <a:spcPts val="0"/>
              </a:spcAft>
              <a:buNone/>
              <a:defRPr sz="4800" b="1">
                <a:solidFill>
                  <a:schemeClr val="dk2"/>
                </a:solidFill>
              </a:defRPr>
            </a:lvl7pPr>
            <a:lvl8pPr lvl="7" rtl="0">
              <a:spcBef>
                <a:spcPts val="0"/>
              </a:spcBef>
              <a:spcAft>
                <a:spcPts val="0"/>
              </a:spcAft>
              <a:buNone/>
              <a:defRPr sz="4800" b="1">
                <a:solidFill>
                  <a:schemeClr val="dk2"/>
                </a:solidFill>
              </a:defRPr>
            </a:lvl8pPr>
            <a:lvl9pPr lvl="8" rtl="0">
              <a:spcBef>
                <a:spcPts val="0"/>
              </a:spcBef>
              <a:spcAft>
                <a:spcPts val="0"/>
              </a:spcAft>
              <a:buNone/>
              <a:defRPr sz="4800" b="1">
                <a:solidFill>
                  <a:schemeClr val="dk2"/>
                </a:solidFill>
              </a:defRPr>
            </a:lvl9pPr>
          </a:lstStyle>
          <a:p>
            <a:endParaRPr/>
          </a:p>
        </p:txBody>
      </p:sp>
      <p:cxnSp>
        <p:nvCxnSpPr>
          <p:cNvPr id="3154" name="Google Shape;3154;p25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sp>
        <p:nvSpPr>
          <p:cNvPr id="3155" name="Google Shape;3155;p252"/>
          <p:cNvSpPr txBox="1">
            <a:spLocks noGrp="1"/>
          </p:cNvSpPr>
          <p:nvPr>
            <p:ph type="subTitle" idx="2"/>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a:endParaRPr/>
          </a:p>
        </p:txBody>
      </p:sp>
      <p:cxnSp>
        <p:nvCxnSpPr>
          <p:cNvPr id="3156" name="Google Shape;3156;p252"/>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3157" name="Google Shape;3157;p25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Display Medium"/>
                <a:ea typeface="Red Hat Display Medium"/>
                <a:cs typeface="Red Hat Display Medium"/>
                <a:sym typeface="Red Hat Display Medium"/>
              </a:defRPr>
            </a:lvl1pPr>
            <a:lvl2pPr lvl="1" algn="ctr" rtl="0">
              <a:buNone/>
              <a:defRPr sz="800">
                <a:latin typeface="Red Hat Display Medium"/>
                <a:ea typeface="Red Hat Display Medium"/>
                <a:cs typeface="Red Hat Display Medium"/>
                <a:sym typeface="Red Hat Display Medium"/>
              </a:defRPr>
            </a:lvl2pPr>
            <a:lvl3pPr lvl="2" algn="ctr" rtl="0">
              <a:buNone/>
              <a:defRPr sz="800">
                <a:latin typeface="Red Hat Display Medium"/>
                <a:ea typeface="Red Hat Display Medium"/>
                <a:cs typeface="Red Hat Display Medium"/>
                <a:sym typeface="Red Hat Display Medium"/>
              </a:defRPr>
            </a:lvl3pPr>
            <a:lvl4pPr lvl="3" algn="ctr" rtl="0">
              <a:buNone/>
              <a:defRPr sz="800">
                <a:latin typeface="Red Hat Display Medium"/>
                <a:ea typeface="Red Hat Display Medium"/>
                <a:cs typeface="Red Hat Display Medium"/>
                <a:sym typeface="Red Hat Display Medium"/>
              </a:defRPr>
            </a:lvl4pPr>
            <a:lvl5pPr lvl="4" algn="ctr" rtl="0">
              <a:buNone/>
              <a:defRPr sz="800">
                <a:latin typeface="Red Hat Display Medium"/>
                <a:ea typeface="Red Hat Display Medium"/>
                <a:cs typeface="Red Hat Display Medium"/>
                <a:sym typeface="Red Hat Display Medium"/>
              </a:defRPr>
            </a:lvl5pPr>
            <a:lvl6pPr lvl="5" algn="ctr" rtl="0">
              <a:buNone/>
              <a:defRPr sz="800">
                <a:latin typeface="Red Hat Display Medium"/>
                <a:ea typeface="Red Hat Display Medium"/>
                <a:cs typeface="Red Hat Display Medium"/>
                <a:sym typeface="Red Hat Display Medium"/>
              </a:defRPr>
            </a:lvl6pPr>
            <a:lvl7pPr lvl="6" algn="ctr" rtl="0">
              <a:buNone/>
              <a:defRPr sz="800">
                <a:latin typeface="Red Hat Display Medium"/>
                <a:ea typeface="Red Hat Display Medium"/>
                <a:cs typeface="Red Hat Display Medium"/>
                <a:sym typeface="Red Hat Display Medium"/>
              </a:defRPr>
            </a:lvl7pPr>
            <a:lvl8pPr lvl="7" algn="ctr" rtl="0">
              <a:buNone/>
              <a:defRPr sz="800">
                <a:latin typeface="Red Hat Display Medium"/>
                <a:ea typeface="Red Hat Display Medium"/>
                <a:cs typeface="Red Hat Display Medium"/>
                <a:sym typeface="Red Hat Display Medium"/>
              </a:defRPr>
            </a:lvl8pPr>
            <a:lvl9pPr lvl="8" algn="ctr" rtl="0">
              <a:buNone/>
              <a:defRPr sz="800">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3158" name="Google Shape;3158;p252"/>
          <p:cNvSpPr txBox="1"/>
          <p:nvPr/>
        </p:nvSpPr>
        <p:spPr>
          <a:xfrm>
            <a:off x="813660" y="6313261"/>
            <a:ext cx="1619100" cy="298800"/>
          </a:xfrm>
          <a:prstGeom prst="rect">
            <a:avLst/>
          </a:prstGeom>
          <a:noFill/>
          <a:ln>
            <a:noFill/>
          </a:ln>
        </p:spPr>
        <p:txBody>
          <a:bodyPr spcFirstLastPara="1" wrap="square" lIns="0" tIns="0" rIns="0" bIns="0" anchor="b" anchorCtr="0">
            <a:noAutofit/>
          </a:bodyPr>
          <a:lstStyle/>
          <a:p>
            <a:pPr marL="0" lvl="0" indent="0" algn="l" rtl="0">
              <a:lnSpc>
                <a:spcPct val="150000"/>
              </a:lnSpc>
              <a:spcBef>
                <a:spcPts val="0"/>
              </a:spcBef>
              <a:spcAft>
                <a:spcPts val="0"/>
              </a:spcAft>
              <a:buNone/>
            </a:pPr>
            <a:r>
              <a:rPr lang="en" sz="700" b="1">
                <a:solidFill>
                  <a:schemeClr val="dk2"/>
                </a:solidFill>
                <a:latin typeface="Red Hat Display"/>
                <a:ea typeface="Red Hat Display"/>
                <a:cs typeface="Red Hat Display"/>
                <a:sym typeface="Red Hat Display"/>
              </a:rPr>
              <a:t>CONFIDENTIAL </a:t>
            </a:r>
            <a:r>
              <a:rPr lang="en" sz="700">
                <a:solidFill>
                  <a:schemeClr val="dk2"/>
                </a:solidFill>
                <a:latin typeface="Red Hat Display"/>
                <a:ea typeface="Red Hat Display"/>
                <a:cs typeface="Red Hat Display"/>
                <a:sym typeface="Red Hat Display"/>
              </a:rPr>
              <a:t>Designator</a:t>
            </a:r>
            <a:endParaRPr sz="700">
              <a:solidFill>
                <a:schemeClr val="dk2"/>
              </a:solidFill>
              <a:latin typeface="Red Hat Display"/>
              <a:ea typeface="Red Hat Display"/>
              <a:cs typeface="Red Hat Display"/>
              <a:sym typeface="Red Hat Display"/>
            </a:endParaRPr>
          </a:p>
        </p:txBody>
      </p:sp>
      <p:sp>
        <p:nvSpPr>
          <p:cNvPr id="3159" name="Google Shape;3159;p252"/>
          <p:cNvSpPr/>
          <p:nvPr/>
        </p:nvSpPr>
        <p:spPr>
          <a:xfrm>
            <a:off x="10710961" y="6312519"/>
            <a:ext cx="975901" cy="229606"/>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F00FF"/>
          </p15:clr>
        </p15:guide>
        <p15:guide id="2" pos="3840">
          <p15:clr>
            <a:srgbClr val="FF00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Interior white 1 4">
  <p:cSld name="CUSTOM_4_2_6">
    <p:spTree>
      <p:nvGrpSpPr>
        <p:cNvPr id="1" name="Shape 3160"/>
        <p:cNvGrpSpPr/>
        <p:nvPr/>
      </p:nvGrpSpPr>
      <p:grpSpPr>
        <a:xfrm>
          <a:off x="0" y="0"/>
          <a:ext cx="0" cy="0"/>
          <a:chOff x="0" y="0"/>
          <a:chExt cx="0" cy="0"/>
        </a:xfrm>
      </p:grpSpPr>
      <p:sp>
        <p:nvSpPr>
          <p:cNvPr id="3161" name="Google Shape;3161;p253"/>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162" name="Google Shape;3162;p25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163" name="Google Shape;3163;p25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64" name="Google Shape;3164;p25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3165" name="Google Shape;3165;p253"/>
          <p:cNvPicPr preferRelativeResize="0"/>
          <p:nvPr/>
        </p:nvPicPr>
        <p:blipFill rotWithShape="1">
          <a:blip r:embed="rId2">
            <a:alphaModFix/>
          </a:blip>
          <a:srcRect t="327" b="317"/>
          <a:stretch/>
        </p:blipFill>
        <p:spPr>
          <a:xfrm>
            <a:off x="10711016" y="6313250"/>
            <a:ext cx="975582" cy="228058"/>
          </a:xfrm>
          <a:prstGeom prst="rect">
            <a:avLst/>
          </a:prstGeom>
          <a:noFill/>
          <a:ln>
            <a:noFill/>
          </a:ln>
        </p:spPr>
      </p:pic>
      <p:sp>
        <p:nvSpPr>
          <p:cNvPr id="3166" name="Google Shape;3166;p253"/>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3167" name="Google Shape;3167;p253"/>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Interior white 3 1">
  <p:cSld name="CUSTOM_4_26_1_1">
    <p:spTree>
      <p:nvGrpSpPr>
        <p:cNvPr id="1" name="Shape 3168"/>
        <p:cNvGrpSpPr/>
        <p:nvPr/>
      </p:nvGrpSpPr>
      <p:grpSpPr>
        <a:xfrm>
          <a:off x="0" y="0"/>
          <a:ext cx="0" cy="0"/>
          <a:chOff x="0" y="0"/>
          <a:chExt cx="0" cy="0"/>
        </a:xfrm>
      </p:grpSpPr>
      <p:sp>
        <p:nvSpPr>
          <p:cNvPr id="3169" name="Google Shape;3169;p25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70" name="Google Shape;3170;p25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171" name="Google Shape;3171;p25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172" name="Google Shape;3172;p25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173" name="Google Shape;3173;p25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pic>
        <p:nvPicPr>
          <p:cNvPr id="3174" name="Google Shape;3174;p254"/>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1">
  <p:cSld name="TITLE_AND_TWO_COLUMNS_1">
    <p:bg>
      <p:bgPr>
        <a:blipFill>
          <a:blip r:embed="rId2">
            <a:alphaModFix/>
          </a:blip>
          <a:stretch>
            <a:fillRect/>
          </a:stretch>
        </a:blipFill>
        <a:effectLst/>
      </p:bgPr>
    </p:bg>
    <p:spTree>
      <p:nvGrpSpPr>
        <p:cNvPr id="1" name="Shape 187"/>
        <p:cNvGrpSpPr/>
        <p:nvPr/>
      </p:nvGrpSpPr>
      <p:grpSpPr>
        <a:xfrm>
          <a:off x="0" y="0"/>
          <a:ext cx="0" cy="0"/>
          <a:chOff x="0" y="0"/>
          <a:chExt cx="0" cy="0"/>
        </a:xfrm>
      </p:grpSpPr>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Interior white 2 1 1">
  <p:cSld name="CUSTOM_4_21_1">
    <p:spTree>
      <p:nvGrpSpPr>
        <p:cNvPr id="1" name="Shape 3175"/>
        <p:cNvGrpSpPr/>
        <p:nvPr/>
      </p:nvGrpSpPr>
      <p:grpSpPr>
        <a:xfrm>
          <a:off x="0" y="0"/>
          <a:ext cx="0" cy="0"/>
          <a:chOff x="0" y="0"/>
          <a:chExt cx="0" cy="0"/>
        </a:xfrm>
      </p:grpSpPr>
      <p:sp>
        <p:nvSpPr>
          <p:cNvPr id="3176" name="Google Shape;3176;p255"/>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177" name="Google Shape;3177;p255"/>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178" name="Google Shape;3178;p25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79" name="Google Shape;3179;p25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180" name="Google Shape;3180;p25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3181" name="Google Shape;3181;p255"/>
          <p:cNvSpPr/>
          <p:nvPr/>
        </p:nvSpPr>
        <p:spPr>
          <a:xfrm>
            <a:off x="10711016" y="6313250"/>
            <a:ext cx="975778" cy="228104"/>
          </a:xfrm>
          <a:prstGeom prst="rect">
            <a:avLst/>
          </a:prstGeom>
          <a:noFill/>
          <a:ln>
            <a:noFill/>
          </a:ln>
        </p:spPr>
      </p:sp>
      <p:sp>
        <p:nvSpPr>
          <p:cNvPr id="3182" name="Google Shape;3182;p255"/>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3183"/>
        <p:cNvGrpSpPr/>
        <p:nvPr/>
      </p:nvGrpSpPr>
      <p:grpSpPr>
        <a:xfrm>
          <a:off x="0" y="0"/>
          <a:ext cx="0" cy="0"/>
          <a:chOff x="0" y="0"/>
          <a:chExt cx="0" cy="0"/>
        </a:xfrm>
      </p:grpSpPr>
      <p:sp>
        <p:nvSpPr>
          <p:cNvPr id="3184" name="Google Shape;3184;p256"/>
          <p:cNvSpPr txBox="1">
            <a:spLocks noGrp="1"/>
          </p:cNvSpPr>
          <p:nvPr>
            <p:ph type="ctrTitle"/>
          </p:nvPr>
        </p:nvSpPr>
        <p:spPr>
          <a:xfrm>
            <a:off x="415601" y="992767"/>
            <a:ext cx="11360400" cy="2736900"/>
          </a:xfrm>
          <a:prstGeom prst="rect">
            <a:avLst/>
          </a:prstGeom>
        </p:spPr>
        <p:txBody>
          <a:bodyPr spcFirstLastPara="1" wrap="square" lIns="0" tIns="0" rIns="0" bIns="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3185" name="Google Shape;3185;p256"/>
          <p:cNvSpPr txBox="1">
            <a:spLocks noGrp="1"/>
          </p:cNvSpPr>
          <p:nvPr>
            <p:ph type="subTitle" idx="1"/>
          </p:nvPr>
        </p:nvSpPr>
        <p:spPr>
          <a:xfrm>
            <a:off x="415590" y="3778833"/>
            <a:ext cx="11360400" cy="105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cxnSp>
        <p:nvCxnSpPr>
          <p:cNvPr id="3186" name="Google Shape;3186;p256"/>
          <p:cNvCxnSpPr/>
          <p:nvPr/>
        </p:nvCxnSpPr>
        <p:spPr>
          <a:xfrm rot="10800000">
            <a:off x="447764" y="100"/>
            <a:ext cx="0" cy="886500"/>
          </a:xfrm>
          <a:prstGeom prst="straightConnector1">
            <a:avLst/>
          </a:prstGeom>
          <a:noFill/>
          <a:ln w="9525" cap="flat" cmpd="sng">
            <a:solidFill>
              <a:srgbClr val="FF0000"/>
            </a:solidFill>
            <a:prstDash val="solid"/>
            <a:round/>
            <a:headEnd type="none" w="med" len="med"/>
            <a:tailEnd type="none" w="med" len="med"/>
          </a:ln>
        </p:spPr>
      </p:cxnSp>
      <p:pic>
        <p:nvPicPr>
          <p:cNvPr id="3187" name="Google Shape;3187;p25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188" name="Google Shape;3188;p256"/>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a:t>
            </a:r>
            <a:endParaRPr sz="800">
              <a:solidFill>
                <a:srgbClr val="666666"/>
              </a:solidFill>
              <a:latin typeface="Red Hat Display"/>
              <a:ea typeface="Red Hat Display"/>
              <a:cs typeface="Red Hat Display"/>
              <a:sym typeface="Red Hat Display"/>
            </a:endParaRPr>
          </a:p>
        </p:txBody>
      </p:sp>
      <p:sp>
        <p:nvSpPr>
          <p:cNvPr id="3189" name="Google Shape;3189;p256"/>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94"/>
        <p:cNvGrpSpPr/>
        <p:nvPr/>
      </p:nvGrpSpPr>
      <p:grpSpPr>
        <a:xfrm>
          <a:off x="0" y="0"/>
          <a:ext cx="0" cy="0"/>
          <a:chOff x="0" y="0"/>
          <a:chExt cx="0" cy="0"/>
        </a:xfrm>
      </p:grpSpPr>
      <p:sp>
        <p:nvSpPr>
          <p:cNvPr id="3195" name="Google Shape;3195;p258"/>
          <p:cNvSpPr txBox="1">
            <a:spLocks noGrp="1"/>
          </p:cNvSpPr>
          <p:nvPr>
            <p:ph type="ctrTitle"/>
          </p:nvPr>
        </p:nvSpPr>
        <p:spPr>
          <a:xfrm>
            <a:off x="415601" y="992767"/>
            <a:ext cx="11360700" cy="27369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3196" name="Google Shape;3196;p258"/>
          <p:cNvSpPr txBox="1">
            <a:spLocks noGrp="1"/>
          </p:cNvSpPr>
          <p:nvPr>
            <p:ph type="subTitle" idx="1"/>
          </p:nvPr>
        </p:nvSpPr>
        <p:spPr>
          <a:xfrm>
            <a:off x="415590" y="3778833"/>
            <a:ext cx="11360700" cy="1056900"/>
          </a:xfrm>
          <a:prstGeom prst="rect">
            <a:avLst/>
          </a:prstGeom>
        </p:spPr>
        <p:txBody>
          <a:bodyPr spcFirstLastPara="1" wrap="square" lIns="121875" tIns="121875" rIns="121875" bIns="12187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3197" name="Google Shape;3197;p258"/>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98"/>
        <p:cNvGrpSpPr/>
        <p:nvPr/>
      </p:nvGrpSpPr>
      <p:grpSpPr>
        <a:xfrm>
          <a:off x="0" y="0"/>
          <a:ext cx="0" cy="0"/>
          <a:chOff x="0" y="0"/>
          <a:chExt cx="0" cy="0"/>
        </a:xfrm>
      </p:grpSpPr>
      <p:sp>
        <p:nvSpPr>
          <p:cNvPr id="3199" name="Google Shape;3199;p259"/>
          <p:cNvSpPr txBox="1">
            <a:spLocks noGrp="1"/>
          </p:cNvSpPr>
          <p:nvPr>
            <p:ph type="title"/>
          </p:nvPr>
        </p:nvSpPr>
        <p:spPr>
          <a:xfrm>
            <a:off x="415590" y="2867800"/>
            <a:ext cx="11360700" cy="1122300"/>
          </a:xfrm>
          <a:prstGeom prst="rect">
            <a:avLst/>
          </a:prstGeom>
        </p:spPr>
        <p:txBody>
          <a:bodyPr spcFirstLastPara="1" wrap="square" lIns="121875" tIns="121875" rIns="121875" bIns="12187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200" name="Google Shape;3200;p259"/>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01"/>
        <p:cNvGrpSpPr/>
        <p:nvPr/>
      </p:nvGrpSpPr>
      <p:grpSpPr>
        <a:xfrm>
          <a:off x="0" y="0"/>
          <a:ext cx="0" cy="0"/>
          <a:chOff x="0" y="0"/>
          <a:chExt cx="0" cy="0"/>
        </a:xfrm>
      </p:grpSpPr>
      <p:sp>
        <p:nvSpPr>
          <p:cNvPr id="3202" name="Google Shape;3202;p260"/>
          <p:cNvSpPr txBox="1">
            <a:spLocks noGrp="1"/>
          </p:cNvSpPr>
          <p:nvPr>
            <p:ph type="title"/>
          </p:nvPr>
        </p:nvSpPr>
        <p:spPr>
          <a:xfrm>
            <a:off x="41559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203" name="Google Shape;3203;p260"/>
          <p:cNvSpPr txBox="1">
            <a:spLocks noGrp="1"/>
          </p:cNvSpPr>
          <p:nvPr>
            <p:ph type="body" idx="1"/>
          </p:nvPr>
        </p:nvSpPr>
        <p:spPr>
          <a:xfrm>
            <a:off x="415590" y="1536633"/>
            <a:ext cx="11360700" cy="4555200"/>
          </a:xfrm>
          <a:prstGeom prst="rect">
            <a:avLst/>
          </a:prstGeom>
        </p:spPr>
        <p:txBody>
          <a:bodyPr spcFirstLastPara="1" wrap="square" lIns="121875" tIns="121875" rIns="121875" bIns="121875"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3204" name="Google Shape;3204;p260"/>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05"/>
        <p:cNvGrpSpPr/>
        <p:nvPr/>
      </p:nvGrpSpPr>
      <p:grpSpPr>
        <a:xfrm>
          <a:off x="0" y="0"/>
          <a:ext cx="0" cy="0"/>
          <a:chOff x="0" y="0"/>
          <a:chExt cx="0" cy="0"/>
        </a:xfrm>
      </p:grpSpPr>
      <p:sp>
        <p:nvSpPr>
          <p:cNvPr id="3206" name="Google Shape;3206;p261"/>
          <p:cNvSpPr txBox="1">
            <a:spLocks noGrp="1"/>
          </p:cNvSpPr>
          <p:nvPr>
            <p:ph type="title"/>
          </p:nvPr>
        </p:nvSpPr>
        <p:spPr>
          <a:xfrm>
            <a:off x="41559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207" name="Google Shape;3207;p261"/>
          <p:cNvSpPr txBox="1">
            <a:spLocks noGrp="1"/>
          </p:cNvSpPr>
          <p:nvPr>
            <p:ph type="body" idx="1"/>
          </p:nvPr>
        </p:nvSpPr>
        <p:spPr>
          <a:xfrm>
            <a:off x="415590" y="1536633"/>
            <a:ext cx="5333100" cy="4555200"/>
          </a:xfrm>
          <a:prstGeom prst="rect">
            <a:avLst/>
          </a:prstGeom>
        </p:spPr>
        <p:txBody>
          <a:bodyPr spcFirstLastPara="1" wrap="square" lIns="121875" tIns="121875" rIns="121875" bIns="12187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208" name="Google Shape;3208;p261"/>
          <p:cNvSpPr txBox="1">
            <a:spLocks noGrp="1"/>
          </p:cNvSpPr>
          <p:nvPr>
            <p:ph type="body" idx="2"/>
          </p:nvPr>
        </p:nvSpPr>
        <p:spPr>
          <a:xfrm>
            <a:off x="6443041" y="1536633"/>
            <a:ext cx="5333100" cy="4555200"/>
          </a:xfrm>
          <a:prstGeom prst="rect">
            <a:avLst/>
          </a:prstGeom>
        </p:spPr>
        <p:txBody>
          <a:bodyPr spcFirstLastPara="1" wrap="square" lIns="121875" tIns="121875" rIns="121875" bIns="12187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209" name="Google Shape;3209;p261"/>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10"/>
        <p:cNvGrpSpPr/>
        <p:nvPr/>
      </p:nvGrpSpPr>
      <p:grpSpPr>
        <a:xfrm>
          <a:off x="0" y="0"/>
          <a:ext cx="0" cy="0"/>
          <a:chOff x="0" y="0"/>
          <a:chExt cx="0" cy="0"/>
        </a:xfrm>
      </p:grpSpPr>
      <p:sp>
        <p:nvSpPr>
          <p:cNvPr id="3211" name="Google Shape;3211;p262"/>
          <p:cNvSpPr txBox="1">
            <a:spLocks noGrp="1"/>
          </p:cNvSpPr>
          <p:nvPr>
            <p:ph type="title"/>
          </p:nvPr>
        </p:nvSpPr>
        <p:spPr>
          <a:xfrm>
            <a:off x="41559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212" name="Google Shape;3212;p262"/>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13"/>
        <p:cNvGrpSpPr/>
        <p:nvPr/>
      </p:nvGrpSpPr>
      <p:grpSpPr>
        <a:xfrm>
          <a:off x="0" y="0"/>
          <a:ext cx="0" cy="0"/>
          <a:chOff x="0" y="0"/>
          <a:chExt cx="0" cy="0"/>
        </a:xfrm>
      </p:grpSpPr>
      <p:sp>
        <p:nvSpPr>
          <p:cNvPr id="3214" name="Google Shape;3214;p263"/>
          <p:cNvSpPr txBox="1">
            <a:spLocks noGrp="1"/>
          </p:cNvSpPr>
          <p:nvPr>
            <p:ph type="title"/>
          </p:nvPr>
        </p:nvSpPr>
        <p:spPr>
          <a:xfrm>
            <a:off x="415590" y="740800"/>
            <a:ext cx="3744000" cy="1007700"/>
          </a:xfrm>
          <a:prstGeom prst="rect">
            <a:avLst/>
          </a:prstGeom>
        </p:spPr>
        <p:txBody>
          <a:bodyPr spcFirstLastPara="1" wrap="square" lIns="121875" tIns="121875" rIns="121875" bIns="121875"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215" name="Google Shape;3215;p263"/>
          <p:cNvSpPr txBox="1">
            <a:spLocks noGrp="1"/>
          </p:cNvSpPr>
          <p:nvPr>
            <p:ph type="body" idx="1"/>
          </p:nvPr>
        </p:nvSpPr>
        <p:spPr>
          <a:xfrm>
            <a:off x="415590" y="1852800"/>
            <a:ext cx="3744000" cy="4239300"/>
          </a:xfrm>
          <a:prstGeom prst="rect">
            <a:avLst/>
          </a:prstGeom>
        </p:spPr>
        <p:txBody>
          <a:bodyPr spcFirstLastPara="1" wrap="square" lIns="121875" tIns="121875" rIns="121875" bIns="121875"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216" name="Google Shape;3216;p263"/>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17"/>
        <p:cNvGrpSpPr/>
        <p:nvPr/>
      </p:nvGrpSpPr>
      <p:grpSpPr>
        <a:xfrm>
          <a:off x="0" y="0"/>
          <a:ext cx="0" cy="0"/>
          <a:chOff x="0" y="0"/>
          <a:chExt cx="0" cy="0"/>
        </a:xfrm>
      </p:grpSpPr>
      <p:sp>
        <p:nvSpPr>
          <p:cNvPr id="3218" name="Google Shape;3218;p264"/>
          <p:cNvSpPr txBox="1">
            <a:spLocks noGrp="1"/>
          </p:cNvSpPr>
          <p:nvPr>
            <p:ph type="title"/>
          </p:nvPr>
        </p:nvSpPr>
        <p:spPr>
          <a:xfrm>
            <a:off x="653651" y="600200"/>
            <a:ext cx="8490000" cy="5454300"/>
          </a:xfrm>
          <a:prstGeom prst="rect">
            <a:avLst/>
          </a:prstGeom>
        </p:spPr>
        <p:txBody>
          <a:bodyPr spcFirstLastPara="1" wrap="square" lIns="121875" tIns="121875" rIns="121875" bIns="121875"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3219" name="Google Shape;3219;p264"/>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20"/>
        <p:cNvGrpSpPr/>
        <p:nvPr/>
      </p:nvGrpSpPr>
      <p:grpSpPr>
        <a:xfrm>
          <a:off x="0" y="0"/>
          <a:ext cx="0" cy="0"/>
          <a:chOff x="0" y="0"/>
          <a:chExt cx="0" cy="0"/>
        </a:xfrm>
      </p:grpSpPr>
      <p:sp>
        <p:nvSpPr>
          <p:cNvPr id="3221" name="Google Shape;3221;p265"/>
          <p:cNvSpPr/>
          <p:nvPr/>
        </p:nvSpPr>
        <p:spPr>
          <a:xfrm>
            <a:off x="6095850" y="-167"/>
            <a:ext cx="60960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222" name="Google Shape;3222;p265"/>
          <p:cNvSpPr txBox="1">
            <a:spLocks noGrp="1"/>
          </p:cNvSpPr>
          <p:nvPr>
            <p:ph type="title"/>
          </p:nvPr>
        </p:nvSpPr>
        <p:spPr>
          <a:xfrm>
            <a:off x="353991" y="1644233"/>
            <a:ext cx="5393400" cy="19764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3223" name="Google Shape;3223;p265"/>
          <p:cNvSpPr txBox="1">
            <a:spLocks noGrp="1"/>
          </p:cNvSpPr>
          <p:nvPr>
            <p:ph type="subTitle" idx="1"/>
          </p:nvPr>
        </p:nvSpPr>
        <p:spPr>
          <a:xfrm>
            <a:off x="353991" y="3737433"/>
            <a:ext cx="5393400" cy="1646700"/>
          </a:xfrm>
          <a:prstGeom prst="rect">
            <a:avLst/>
          </a:prstGeom>
        </p:spPr>
        <p:txBody>
          <a:bodyPr spcFirstLastPara="1" wrap="square" lIns="121875" tIns="121875" rIns="121875" bIns="12187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24" name="Google Shape;3224;p265"/>
          <p:cNvSpPr txBox="1">
            <a:spLocks noGrp="1"/>
          </p:cNvSpPr>
          <p:nvPr>
            <p:ph type="body" idx="2"/>
          </p:nvPr>
        </p:nvSpPr>
        <p:spPr>
          <a:xfrm>
            <a:off x="6585838" y="965433"/>
            <a:ext cx="5115900" cy="4926900"/>
          </a:xfrm>
          <a:prstGeom prst="rect">
            <a:avLst/>
          </a:prstGeom>
        </p:spPr>
        <p:txBody>
          <a:bodyPr spcFirstLastPara="1" wrap="square" lIns="121875" tIns="121875" rIns="121875" bIns="121875" anchor="ctr"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3225" name="Google Shape;3225;p265"/>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nterior white 1">
  <p:cSld name="CUSTOM_4_4">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1752557" y="946000"/>
            <a:ext cx="8686500" cy="9678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3000">
                <a:solidFill>
                  <a:srgbClr val="000000"/>
                </a:solidFill>
              </a:defRPr>
            </a:lvl1pPr>
            <a:lvl2pPr lvl="1" algn="ctr" rtl="0">
              <a:lnSpc>
                <a:spcPct val="130000"/>
              </a:lnSpc>
              <a:spcBef>
                <a:spcPts val="0"/>
              </a:spcBef>
              <a:spcAft>
                <a:spcPts val="0"/>
              </a:spcAft>
              <a:buNone/>
              <a:defRPr sz="3000">
                <a:solidFill>
                  <a:srgbClr val="000000"/>
                </a:solidFill>
              </a:defRPr>
            </a:lvl2pPr>
            <a:lvl3pPr lvl="2" algn="ctr" rtl="0">
              <a:lnSpc>
                <a:spcPct val="130000"/>
              </a:lnSpc>
              <a:spcBef>
                <a:spcPts val="0"/>
              </a:spcBef>
              <a:spcAft>
                <a:spcPts val="0"/>
              </a:spcAft>
              <a:buNone/>
              <a:defRPr sz="3000">
                <a:solidFill>
                  <a:srgbClr val="000000"/>
                </a:solidFill>
              </a:defRPr>
            </a:lvl3pPr>
            <a:lvl4pPr lvl="3" algn="ctr" rtl="0">
              <a:lnSpc>
                <a:spcPct val="130000"/>
              </a:lnSpc>
              <a:spcBef>
                <a:spcPts val="0"/>
              </a:spcBef>
              <a:spcAft>
                <a:spcPts val="0"/>
              </a:spcAft>
              <a:buNone/>
              <a:defRPr sz="3000">
                <a:solidFill>
                  <a:srgbClr val="000000"/>
                </a:solidFill>
              </a:defRPr>
            </a:lvl4pPr>
            <a:lvl5pPr lvl="4" algn="ctr" rtl="0">
              <a:lnSpc>
                <a:spcPct val="130000"/>
              </a:lnSpc>
              <a:spcBef>
                <a:spcPts val="0"/>
              </a:spcBef>
              <a:spcAft>
                <a:spcPts val="0"/>
              </a:spcAft>
              <a:buNone/>
              <a:defRPr sz="3000">
                <a:solidFill>
                  <a:srgbClr val="000000"/>
                </a:solidFill>
              </a:defRPr>
            </a:lvl5pPr>
            <a:lvl6pPr lvl="5" algn="ctr" rtl="0">
              <a:lnSpc>
                <a:spcPct val="130000"/>
              </a:lnSpc>
              <a:spcBef>
                <a:spcPts val="0"/>
              </a:spcBef>
              <a:spcAft>
                <a:spcPts val="0"/>
              </a:spcAft>
              <a:buNone/>
              <a:defRPr sz="3000">
                <a:solidFill>
                  <a:srgbClr val="000000"/>
                </a:solidFill>
              </a:defRPr>
            </a:lvl6pPr>
            <a:lvl7pPr lvl="6" algn="ctr" rtl="0">
              <a:lnSpc>
                <a:spcPct val="130000"/>
              </a:lnSpc>
              <a:spcBef>
                <a:spcPts val="0"/>
              </a:spcBef>
              <a:spcAft>
                <a:spcPts val="0"/>
              </a:spcAft>
              <a:buNone/>
              <a:defRPr sz="3000">
                <a:solidFill>
                  <a:srgbClr val="000000"/>
                </a:solidFill>
              </a:defRPr>
            </a:lvl7pPr>
            <a:lvl8pPr lvl="7" algn="ctr" rtl="0">
              <a:lnSpc>
                <a:spcPct val="130000"/>
              </a:lnSpc>
              <a:spcBef>
                <a:spcPts val="0"/>
              </a:spcBef>
              <a:spcAft>
                <a:spcPts val="0"/>
              </a:spcAft>
              <a:buNone/>
              <a:defRPr sz="3000">
                <a:solidFill>
                  <a:srgbClr val="000000"/>
                </a:solidFill>
              </a:defRPr>
            </a:lvl8pPr>
            <a:lvl9pPr lvl="8" algn="ctr" rtl="0">
              <a:lnSpc>
                <a:spcPct val="130000"/>
              </a:lnSpc>
              <a:spcBef>
                <a:spcPts val="0"/>
              </a:spcBef>
              <a:spcAft>
                <a:spcPts val="0"/>
              </a:spcAft>
              <a:buNone/>
              <a:defRPr sz="3000">
                <a:solidFill>
                  <a:srgbClr val="000000"/>
                </a:solidFill>
              </a:defRPr>
            </a:lvl9pPr>
          </a:lstStyle>
          <a:p>
            <a:endParaRPr/>
          </a:p>
        </p:txBody>
      </p:sp>
      <p:cxnSp>
        <p:nvCxnSpPr>
          <p:cNvPr id="190" name="Google Shape;190;p2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91" name="Google Shape;191;p2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2" name="Google Shape;192;p28"/>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93" name="Google Shape;193;p2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94" name="Google Shape;194;p28"/>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195" name="Google Shape;195;p28"/>
          <p:cNvSpPr txBox="1">
            <a:spLocks noGrp="1"/>
          </p:cNvSpPr>
          <p:nvPr>
            <p:ph type="subTitle" idx="2"/>
          </p:nvPr>
        </p:nvSpPr>
        <p:spPr>
          <a:xfrm>
            <a:off x="885028" y="6169550"/>
            <a:ext cx="9182700" cy="5598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26"/>
        <p:cNvGrpSpPr/>
        <p:nvPr/>
      </p:nvGrpSpPr>
      <p:grpSpPr>
        <a:xfrm>
          <a:off x="0" y="0"/>
          <a:ext cx="0" cy="0"/>
          <a:chOff x="0" y="0"/>
          <a:chExt cx="0" cy="0"/>
        </a:xfrm>
      </p:grpSpPr>
      <p:sp>
        <p:nvSpPr>
          <p:cNvPr id="3227" name="Google Shape;3227;p266"/>
          <p:cNvSpPr txBox="1">
            <a:spLocks noGrp="1"/>
          </p:cNvSpPr>
          <p:nvPr>
            <p:ph type="body" idx="1"/>
          </p:nvPr>
        </p:nvSpPr>
        <p:spPr>
          <a:xfrm>
            <a:off x="415590" y="5640767"/>
            <a:ext cx="7998300" cy="806700"/>
          </a:xfrm>
          <a:prstGeom prst="rect">
            <a:avLst/>
          </a:prstGeom>
        </p:spPr>
        <p:txBody>
          <a:bodyPr spcFirstLastPara="1" wrap="square" lIns="121875" tIns="121875" rIns="121875" bIns="121875" anchor="ctr" anchorCtr="0">
            <a:noAutofit/>
          </a:bodyPr>
          <a:lstStyle>
            <a:lvl1pPr marL="457200" lvl="0" indent="-228600" rtl="0">
              <a:lnSpc>
                <a:spcPct val="100000"/>
              </a:lnSpc>
              <a:spcBef>
                <a:spcPts val="0"/>
              </a:spcBef>
              <a:spcAft>
                <a:spcPts val="0"/>
              </a:spcAft>
              <a:buSzPts val="2400"/>
              <a:buNone/>
              <a:defRPr/>
            </a:lvl1pPr>
          </a:lstStyle>
          <a:p>
            <a:endParaRPr/>
          </a:p>
        </p:txBody>
      </p:sp>
      <p:sp>
        <p:nvSpPr>
          <p:cNvPr id="3228" name="Google Shape;3228;p266"/>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29"/>
        <p:cNvGrpSpPr/>
        <p:nvPr/>
      </p:nvGrpSpPr>
      <p:grpSpPr>
        <a:xfrm>
          <a:off x="0" y="0"/>
          <a:ext cx="0" cy="0"/>
          <a:chOff x="0" y="0"/>
          <a:chExt cx="0" cy="0"/>
        </a:xfrm>
      </p:grpSpPr>
      <p:sp>
        <p:nvSpPr>
          <p:cNvPr id="3230" name="Google Shape;3230;p267"/>
          <p:cNvSpPr txBox="1">
            <a:spLocks noGrp="1"/>
          </p:cNvSpPr>
          <p:nvPr>
            <p:ph type="title" hasCustomPrompt="1"/>
          </p:nvPr>
        </p:nvSpPr>
        <p:spPr>
          <a:xfrm>
            <a:off x="415590" y="1474833"/>
            <a:ext cx="11360700" cy="26181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3231" name="Google Shape;3231;p267"/>
          <p:cNvSpPr txBox="1">
            <a:spLocks noGrp="1"/>
          </p:cNvSpPr>
          <p:nvPr>
            <p:ph type="body" idx="1"/>
          </p:nvPr>
        </p:nvSpPr>
        <p:spPr>
          <a:xfrm>
            <a:off x="415590" y="4202967"/>
            <a:ext cx="11360700" cy="1734300"/>
          </a:xfrm>
          <a:prstGeom prst="rect">
            <a:avLst/>
          </a:prstGeom>
        </p:spPr>
        <p:txBody>
          <a:bodyPr spcFirstLastPara="1" wrap="square" lIns="121875" tIns="121875" rIns="121875" bIns="121875"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3232" name="Google Shape;3232;p267"/>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33"/>
        <p:cNvGrpSpPr/>
        <p:nvPr/>
      </p:nvGrpSpPr>
      <p:grpSpPr>
        <a:xfrm>
          <a:off x="0" y="0"/>
          <a:ext cx="0" cy="0"/>
          <a:chOff x="0" y="0"/>
          <a:chExt cx="0" cy="0"/>
        </a:xfrm>
      </p:grpSpPr>
      <p:sp>
        <p:nvSpPr>
          <p:cNvPr id="3234" name="Google Shape;3234;p268"/>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blipFill>
          <a:blip r:embed="rId2">
            <a:alphaModFix/>
          </a:blip>
          <a:stretch>
            <a:fillRect/>
          </a:stretch>
        </a:blipFill>
        <a:effectLst/>
      </p:bgPr>
    </p:bg>
    <p:spTree>
      <p:nvGrpSpPr>
        <p:cNvPr id="1" name="Shape 3235"/>
        <p:cNvGrpSpPr/>
        <p:nvPr/>
      </p:nvGrpSpPr>
      <p:grpSpPr>
        <a:xfrm>
          <a:off x="0" y="0"/>
          <a:ext cx="0" cy="0"/>
          <a:chOff x="0" y="0"/>
          <a:chExt cx="0" cy="0"/>
        </a:xfrm>
      </p:grpSpPr>
      <p:sp>
        <p:nvSpPr>
          <p:cNvPr id="3236" name="Google Shape;3236;p269"/>
          <p:cNvSpPr txBox="1">
            <a:spLocks noGrp="1"/>
          </p:cNvSpPr>
          <p:nvPr>
            <p:ph type="title"/>
          </p:nvPr>
        </p:nvSpPr>
        <p:spPr>
          <a:xfrm>
            <a:off x="5673960" y="1632950"/>
            <a:ext cx="5037000" cy="3882300"/>
          </a:xfrm>
          <a:prstGeom prst="rect">
            <a:avLst/>
          </a:prstGeom>
          <a:noFill/>
          <a:ln>
            <a:noFill/>
          </a:ln>
        </p:spPr>
        <p:txBody>
          <a:bodyPr spcFirstLastPara="1" wrap="square" lIns="0" tIns="0" rIns="0" bIns="0" anchor="t" anchorCtr="0">
            <a:noAutofit/>
          </a:bodyPr>
          <a:lstStyle>
            <a:lvl1pPr lvl="0" algn="l" rtl="0">
              <a:lnSpc>
                <a:spcPct val="108000"/>
              </a:lnSpc>
              <a:spcBef>
                <a:spcPts val="0"/>
              </a:spcBef>
              <a:spcAft>
                <a:spcPts val="0"/>
              </a:spcAft>
              <a:buSzPts val="3500"/>
              <a:buNone/>
              <a:defRPr sz="5500">
                <a:solidFill>
                  <a:schemeClr val="lt1"/>
                </a:solidFill>
              </a:defRPr>
            </a:lvl1pPr>
            <a:lvl2pPr lvl="1" algn="l" rtl="0">
              <a:lnSpc>
                <a:spcPct val="108000"/>
              </a:lnSpc>
              <a:spcBef>
                <a:spcPts val="0"/>
              </a:spcBef>
              <a:spcAft>
                <a:spcPts val="0"/>
              </a:spcAft>
              <a:buSzPts val="3500"/>
              <a:buNone/>
              <a:defRPr sz="5500">
                <a:solidFill>
                  <a:schemeClr val="lt1"/>
                </a:solidFill>
              </a:defRPr>
            </a:lvl2pPr>
            <a:lvl3pPr lvl="2" algn="l" rtl="0">
              <a:lnSpc>
                <a:spcPct val="108000"/>
              </a:lnSpc>
              <a:spcBef>
                <a:spcPts val="0"/>
              </a:spcBef>
              <a:spcAft>
                <a:spcPts val="0"/>
              </a:spcAft>
              <a:buSzPts val="3500"/>
              <a:buNone/>
              <a:defRPr sz="5500">
                <a:solidFill>
                  <a:schemeClr val="lt1"/>
                </a:solidFill>
              </a:defRPr>
            </a:lvl3pPr>
            <a:lvl4pPr lvl="3" algn="l" rtl="0">
              <a:lnSpc>
                <a:spcPct val="108000"/>
              </a:lnSpc>
              <a:spcBef>
                <a:spcPts val="0"/>
              </a:spcBef>
              <a:spcAft>
                <a:spcPts val="0"/>
              </a:spcAft>
              <a:buSzPts val="3500"/>
              <a:buNone/>
              <a:defRPr sz="5500">
                <a:solidFill>
                  <a:schemeClr val="lt1"/>
                </a:solidFill>
              </a:defRPr>
            </a:lvl4pPr>
            <a:lvl5pPr lvl="4" algn="l" rtl="0">
              <a:lnSpc>
                <a:spcPct val="108000"/>
              </a:lnSpc>
              <a:spcBef>
                <a:spcPts val="0"/>
              </a:spcBef>
              <a:spcAft>
                <a:spcPts val="0"/>
              </a:spcAft>
              <a:buSzPts val="3500"/>
              <a:buNone/>
              <a:defRPr sz="5500">
                <a:solidFill>
                  <a:schemeClr val="lt1"/>
                </a:solidFill>
              </a:defRPr>
            </a:lvl5pPr>
            <a:lvl6pPr lvl="5" algn="l" rtl="0">
              <a:lnSpc>
                <a:spcPct val="108000"/>
              </a:lnSpc>
              <a:spcBef>
                <a:spcPts val="0"/>
              </a:spcBef>
              <a:spcAft>
                <a:spcPts val="0"/>
              </a:spcAft>
              <a:buSzPts val="3500"/>
              <a:buNone/>
              <a:defRPr sz="5500">
                <a:solidFill>
                  <a:schemeClr val="lt1"/>
                </a:solidFill>
              </a:defRPr>
            </a:lvl6pPr>
            <a:lvl7pPr lvl="6" algn="l" rtl="0">
              <a:lnSpc>
                <a:spcPct val="108000"/>
              </a:lnSpc>
              <a:spcBef>
                <a:spcPts val="0"/>
              </a:spcBef>
              <a:spcAft>
                <a:spcPts val="0"/>
              </a:spcAft>
              <a:buSzPts val="3500"/>
              <a:buNone/>
              <a:defRPr sz="5500">
                <a:solidFill>
                  <a:schemeClr val="lt1"/>
                </a:solidFill>
              </a:defRPr>
            </a:lvl7pPr>
            <a:lvl8pPr lvl="7" algn="l" rtl="0">
              <a:lnSpc>
                <a:spcPct val="108000"/>
              </a:lnSpc>
              <a:spcBef>
                <a:spcPts val="0"/>
              </a:spcBef>
              <a:spcAft>
                <a:spcPts val="0"/>
              </a:spcAft>
              <a:buSzPts val="3500"/>
              <a:buNone/>
              <a:defRPr sz="5500">
                <a:solidFill>
                  <a:schemeClr val="lt1"/>
                </a:solidFill>
              </a:defRPr>
            </a:lvl8pPr>
            <a:lvl9pPr lvl="8" algn="l" rtl="0">
              <a:lnSpc>
                <a:spcPct val="108000"/>
              </a:lnSpc>
              <a:spcBef>
                <a:spcPts val="0"/>
              </a:spcBef>
              <a:spcAft>
                <a:spcPts val="0"/>
              </a:spcAft>
              <a:buSzPts val="3500"/>
              <a:buNone/>
              <a:defRPr sz="5500">
                <a:solidFill>
                  <a:schemeClr val="lt1"/>
                </a:solidFill>
              </a:defRPr>
            </a:lvl9pPr>
          </a:lstStyle>
          <a:p>
            <a:endParaRPr/>
          </a:p>
        </p:txBody>
      </p:sp>
      <p:cxnSp>
        <p:nvCxnSpPr>
          <p:cNvPr id="3237" name="Google Shape;3237;p269"/>
          <p:cNvCxnSpPr/>
          <p:nvPr/>
        </p:nvCxnSpPr>
        <p:spPr>
          <a:xfrm rot="10800000">
            <a:off x="447756" y="6401700"/>
            <a:ext cx="0" cy="456300"/>
          </a:xfrm>
          <a:prstGeom prst="straightConnector1">
            <a:avLst/>
          </a:prstGeom>
          <a:noFill/>
          <a:ln w="9525" cap="flat" cmpd="sng">
            <a:solidFill>
              <a:schemeClr val="lt1"/>
            </a:solidFill>
            <a:prstDash val="solid"/>
            <a:round/>
            <a:headEnd type="none" w="sm" len="sm"/>
            <a:tailEnd type="none" w="sm" len="sm"/>
          </a:ln>
        </p:spPr>
      </p:cxnSp>
      <p:sp>
        <p:nvSpPr>
          <p:cNvPr id="3238" name="Google Shape;3238;p269"/>
          <p:cNvSpPr txBox="1"/>
          <p:nvPr/>
        </p:nvSpPr>
        <p:spPr>
          <a:xfrm>
            <a:off x="10067782"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Red Hat Display"/>
                <a:ea typeface="Red Hat Display"/>
                <a:cs typeface="Red Hat Display"/>
                <a:sym typeface="Red Hat Display"/>
              </a:rPr>
              <a:t>CONFIDENTIAL </a:t>
            </a:r>
            <a:r>
              <a:rPr lang="en" sz="700" i="0" u="none" strike="noStrike" cap="none">
                <a:solidFill>
                  <a:schemeClr val="lt1"/>
                </a:solidFill>
                <a:latin typeface="Red Hat Display"/>
                <a:ea typeface="Red Hat Display"/>
                <a:cs typeface="Red Hat Display"/>
                <a:sym typeface="Red Hat Display"/>
              </a:rPr>
              <a:t> Designator</a:t>
            </a:r>
            <a:endParaRPr sz="700" i="0" u="none" strike="noStrike" cap="none">
              <a:solidFill>
                <a:schemeClr val="lt1"/>
              </a:solidFill>
              <a:latin typeface="Red Hat Display"/>
              <a:ea typeface="Red Hat Display"/>
              <a:cs typeface="Red Hat Display"/>
              <a:sym typeface="Red Hat Display"/>
            </a:endParaRPr>
          </a:p>
        </p:txBody>
      </p:sp>
      <p:sp>
        <p:nvSpPr>
          <p:cNvPr id="3239" name="Google Shape;3239;p269"/>
          <p:cNvSpPr txBox="1">
            <a:spLocks noGrp="1"/>
          </p:cNvSpPr>
          <p:nvPr>
            <p:ph type="subTitle" idx="1"/>
          </p:nvPr>
        </p:nvSpPr>
        <p:spPr>
          <a:xfrm rot="5400000">
            <a:off x="-2138471"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3240" name="Google Shape;3240;p269"/>
          <p:cNvPicPr preferRelativeResize="0"/>
          <p:nvPr/>
        </p:nvPicPr>
        <p:blipFill rotWithShape="1">
          <a:blip r:embed="rId3">
            <a:alphaModFix/>
          </a:blip>
          <a:srcRect/>
          <a:stretch/>
        </p:blipFill>
        <p:spPr>
          <a:xfrm>
            <a:off x="10711015" y="6312505"/>
            <a:ext cx="975606" cy="229555"/>
          </a:xfrm>
          <a:prstGeom prst="rect">
            <a:avLst/>
          </a:prstGeom>
          <a:noFill/>
          <a:ln>
            <a:noFill/>
          </a:ln>
        </p:spPr>
      </p:pic>
      <p:sp>
        <p:nvSpPr>
          <p:cNvPr id="3241" name="Google Shape;3241;p26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Title red">
  <p:cSld name="TITLE_1">
    <p:bg>
      <p:bgPr>
        <a:blipFill>
          <a:blip r:embed="rId2">
            <a:alphaModFix/>
          </a:blip>
          <a:stretch>
            <a:fillRect/>
          </a:stretch>
        </a:blipFill>
        <a:effectLst/>
      </p:bgPr>
    </p:bg>
    <p:spTree>
      <p:nvGrpSpPr>
        <p:cNvPr id="1" name="Shape 3242"/>
        <p:cNvGrpSpPr/>
        <p:nvPr/>
      </p:nvGrpSpPr>
      <p:grpSpPr>
        <a:xfrm>
          <a:off x="0" y="0"/>
          <a:ext cx="0" cy="0"/>
          <a:chOff x="0" y="0"/>
          <a:chExt cx="0" cy="0"/>
        </a:xfrm>
      </p:grpSpPr>
      <p:sp>
        <p:nvSpPr>
          <p:cNvPr id="3243" name="Google Shape;3243;p270"/>
          <p:cNvSpPr txBox="1">
            <a:spLocks noGrp="1"/>
          </p:cNvSpPr>
          <p:nvPr>
            <p:ph type="subTitle" idx="1"/>
          </p:nvPr>
        </p:nvSpPr>
        <p:spPr>
          <a:xfrm>
            <a:off x="2083674" y="3521825"/>
            <a:ext cx="7533000" cy="914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2400"/>
              <a:buNone/>
              <a:defRPr sz="2400">
                <a:solidFill>
                  <a:schemeClr val="lt1"/>
                </a:solidFill>
              </a:defRPr>
            </a:lvl1pPr>
            <a:lvl2pPr lvl="1" algn="l" rtl="0">
              <a:lnSpc>
                <a:spcPct val="100000"/>
              </a:lnSpc>
              <a:spcBef>
                <a:spcPts val="0"/>
              </a:spcBef>
              <a:spcAft>
                <a:spcPts val="0"/>
              </a:spcAft>
              <a:buClr>
                <a:schemeClr val="lt1"/>
              </a:buClr>
              <a:buSzPts val="2400"/>
              <a:buNone/>
              <a:defRPr sz="2400">
                <a:solidFill>
                  <a:schemeClr val="lt1"/>
                </a:solidFill>
              </a:defRPr>
            </a:lvl2pPr>
            <a:lvl3pPr lvl="2" algn="l" rtl="0">
              <a:lnSpc>
                <a:spcPct val="100000"/>
              </a:lnSpc>
              <a:spcBef>
                <a:spcPts val="0"/>
              </a:spcBef>
              <a:spcAft>
                <a:spcPts val="0"/>
              </a:spcAft>
              <a:buClr>
                <a:schemeClr val="lt1"/>
              </a:buClr>
              <a:buSzPts val="2400"/>
              <a:buNone/>
              <a:defRPr sz="2400">
                <a:solidFill>
                  <a:schemeClr val="lt1"/>
                </a:solidFill>
              </a:defRPr>
            </a:lvl3pPr>
            <a:lvl4pPr lvl="3" algn="l" rtl="0">
              <a:lnSpc>
                <a:spcPct val="100000"/>
              </a:lnSpc>
              <a:spcBef>
                <a:spcPts val="0"/>
              </a:spcBef>
              <a:spcAft>
                <a:spcPts val="0"/>
              </a:spcAft>
              <a:buClr>
                <a:schemeClr val="lt1"/>
              </a:buClr>
              <a:buSzPts val="2400"/>
              <a:buNone/>
              <a:defRPr sz="2400">
                <a:solidFill>
                  <a:schemeClr val="lt1"/>
                </a:solidFill>
              </a:defRPr>
            </a:lvl4pPr>
            <a:lvl5pPr lvl="4" algn="l" rtl="0">
              <a:lnSpc>
                <a:spcPct val="100000"/>
              </a:lnSpc>
              <a:spcBef>
                <a:spcPts val="0"/>
              </a:spcBef>
              <a:spcAft>
                <a:spcPts val="0"/>
              </a:spcAft>
              <a:buClr>
                <a:schemeClr val="lt1"/>
              </a:buClr>
              <a:buSzPts val="2400"/>
              <a:buNone/>
              <a:defRPr sz="2400">
                <a:solidFill>
                  <a:schemeClr val="lt1"/>
                </a:solidFill>
              </a:defRPr>
            </a:lvl5pPr>
            <a:lvl6pPr lvl="5" algn="l" rtl="0">
              <a:lnSpc>
                <a:spcPct val="100000"/>
              </a:lnSpc>
              <a:spcBef>
                <a:spcPts val="0"/>
              </a:spcBef>
              <a:spcAft>
                <a:spcPts val="0"/>
              </a:spcAft>
              <a:buClr>
                <a:schemeClr val="lt1"/>
              </a:buClr>
              <a:buSzPts val="2400"/>
              <a:buNone/>
              <a:defRPr sz="2400">
                <a:solidFill>
                  <a:schemeClr val="lt1"/>
                </a:solidFill>
              </a:defRPr>
            </a:lvl6pPr>
            <a:lvl7pPr lvl="6" algn="l" rtl="0">
              <a:lnSpc>
                <a:spcPct val="100000"/>
              </a:lnSpc>
              <a:spcBef>
                <a:spcPts val="0"/>
              </a:spcBef>
              <a:spcAft>
                <a:spcPts val="0"/>
              </a:spcAft>
              <a:buClr>
                <a:schemeClr val="lt1"/>
              </a:buClr>
              <a:buSzPts val="2400"/>
              <a:buNone/>
              <a:defRPr sz="2400">
                <a:solidFill>
                  <a:schemeClr val="lt1"/>
                </a:solidFill>
              </a:defRPr>
            </a:lvl7pPr>
            <a:lvl8pPr lvl="7" algn="l" rtl="0">
              <a:lnSpc>
                <a:spcPct val="100000"/>
              </a:lnSpc>
              <a:spcBef>
                <a:spcPts val="0"/>
              </a:spcBef>
              <a:spcAft>
                <a:spcPts val="0"/>
              </a:spcAft>
              <a:buClr>
                <a:schemeClr val="lt1"/>
              </a:buClr>
              <a:buSzPts val="2400"/>
              <a:buNone/>
              <a:defRPr sz="2400">
                <a:solidFill>
                  <a:schemeClr val="lt1"/>
                </a:solidFill>
              </a:defRPr>
            </a:lvl8pPr>
            <a:lvl9pPr lvl="8" algn="l"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3244" name="Google Shape;3244;p270"/>
          <p:cNvSpPr txBox="1"/>
          <p:nvPr/>
        </p:nvSpPr>
        <p:spPr>
          <a:xfrm>
            <a:off x="10067782"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Red Hat Display"/>
                <a:ea typeface="Red Hat Display"/>
                <a:cs typeface="Red Hat Display"/>
                <a:sym typeface="Red Hat Display"/>
              </a:rPr>
              <a:t>CONFIDENTIAL </a:t>
            </a:r>
            <a:r>
              <a:rPr lang="en" sz="700" i="0" u="none" strike="noStrike" cap="none">
                <a:solidFill>
                  <a:schemeClr val="lt1"/>
                </a:solidFill>
                <a:latin typeface="Red Hat Display"/>
                <a:ea typeface="Red Hat Display"/>
                <a:cs typeface="Red Hat Display"/>
                <a:sym typeface="Red Hat Display"/>
              </a:rPr>
              <a:t> Designator</a:t>
            </a:r>
            <a:endParaRPr sz="700" i="0" u="none" strike="noStrike" cap="none">
              <a:solidFill>
                <a:schemeClr val="lt1"/>
              </a:solidFill>
              <a:latin typeface="Red Hat Display"/>
              <a:ea typeface="Red Hat Display"/>
              <a:cs typeface="Red Hat Display"/>
              <a:sym typeface="Red Hat Display"/>
            </a:endParaRPr>
          </a:p>
        </p:txBody>
      </p:sp>
      <p:sp>
        <p:nvSpPr>
          <p:cNvPr id="3245" name="Google Shape;3245;p270"/>
          <p:cNvSpPr txBox="1">
            <a:spLocks noGrp="1"/>
          </p:cNvSpPr>
          <p:nvPr>
            <p:ph type="title"/>
          </p:nvPr>
        </p:nvSpPr>
        <p:spPr>
          <a:xfrm>
            <a:off x="2083824" y="1743625"/>
            <a:ext cx="7533000" cy="1599900"/>
          </a:xfrm>
          <a:prstGeom prst="rect">
            <a:avLst/>
          </a:prstGeom>
          <a:noFill/>
          <a:ln>
            <a:noFill/>
          </a:ln>
        </p:spPr>
        <p:txBody>
          <a:bodyPr spcFirstLastPara="1" wrap="square" lIns="0" tIns="0" rIns="0" bIns="0" anchor="b" anchorCtr="0">
            <a:noAutofit/>
          </a:bodyPr>
          <a:lstStyle>
            <a:lvl1pPr lvl="0" algn="l" rtl="0">
              <a:lnSpc>
                <a:spcPct val="105000"/>
              </a:lnSpc>
              <a:spcBef>
                <a:spcPts val="0"/>
              </a:spcBef>
              <a:spcAft>
                <a:spcPts val="0"/>
              </a:spcAft>
              <a:buSzPts val="3500"/>
              <a:buNone/>
              <a:defRPr sz="4700">
                <a:solidFill>
                  <a:schemeClr val="lt1"/>
                </a:solidFill>
              </a:defRPr>
            </a:lvl1pPr>
            <a:lvl2pPr lvl="1" algn="l" rtl="0">
              <a:lnSpc>
                <a:spcPct val="105000"/>
              </a:lnSpc>
              <a:spcBef>
                <a:spcPts val="0"/>
              </a:spcBef>
              <a:spcAft>
                <a:spcPts val="0"/>
              </a:spcAft>
              <a:buSzPts val="3500"/>
              <a:buNone/>
              <a:defRPr sz="4700">
                <a:solidFill>
                  <a:schemeClr val="lt1"/>
                </a:solidFill>
              </a:defRPr>
            </a:lvl2pPr>
            <a:lvl3pPr lvl="2" algn="l" rtl="0">
              <a:lnSpc>
                <a:spcPct val="105000"/>
              </a:lnSpc>
              <a:spcBef>
                <a:spcPts val="0"/>
              </a:spcBef>
              <a:spcAft>
                <a:spcPts val="0"/>
              </a:spcAft>
              <a:buSzPts val="3500"/>
              <a:buNone/>
              <a:defRPr sz="4700">
                <a:solidFill>
                  <a:schemeClr val="lt1"/>
                </a:solidFill>
              </a:defRPr>
            </a:lvl3pPr>
            <a:lvl4pPr lvl="3" algn="l" rtl="0">
              <a:lnSpc>
                <a:spcPct val="105000"/>
              </a:lnSpc>
              <a:spcBef>
                <a:spcPts val="0"/>
              </a:spcBef>
              <a:spcAft>
                <a:spcPts val="0"/>
              </a:spcAft>
              <a:buSzPts val="3500"/>
              <a:buNone/>
              <a:defRPr sz="4700">
                <a:solidFill>
                  <a:schemeClr val="lt1"/>
                </a:solidFill>
              </a:defRPr>
            </a:lvl4pPr>
            <a:lvl5pPr lvl="4" algn="l" rtl="0">
              <a:lnSpc>
                <a:spcPct val="105000"/>
              </a:lnSpc>
              <a:spcBef>
                <a:spcPts val="0"/>
              </a:spcBef>
              <a:spcAft>
                <a:spcPts val="0"/>
              </a:spcAft>
              <a:buSzPts val="3500"/>
              <a:buNone/>
              <a:defRPr sz="4700">
                <a:solidFill>
                  <a:schemeClr val="lt1"/>
                </a:solidFill>
              </a:defRPr>
            </a:lvl5pPr>
            <a:lvl6pPr lvl="5" algn="l" rtl="0">
              <a:lnSpc>
                <a:spcPct val="105000"/>
              </a:lnSpc>
              <a:spcBef>
                <a:spcPts val="0"/>
              </a:spcBef>
              <a:spcAft>
                <a:spcPts val="0"/>
              </a:spcAft>
              <a:buSzPts val="3500"/>
              <a:buNone/>
              <a:defRPr sz="4700">
                <a:solidFill>
                  <a:schemeClr val="lt1"/>
                </a:solidFill>
              </a:defRPr>
            </a:lvl6pPr>
            <a:lvl7pPr lvl="6" algn="l" rtl="0">
              <a:lnSpc>
                <a:spcPct val="105000"/>
              </a:lnSpc>
              <a:spcBef>
                <a:spcPts val="0"/>
              </a:spcBef>
              <a:spcAft>
                <a:spcPts val="0"/>
              </a:spcAft>
              <a:buSzPts val="3500"/>
              <a:buNone/>
              <a:defRPr sz="4700">
                <a:solidFill>
                  <a:schemeClr val="lt1"/>
                </a:solidFill>
              </a:defRPr>
            </a:lvl7pPr>
            <a:lvl8pPr lvl="7" algn="l" rtl="0">
              <a:lnSpc>
                <a:spcPct val="105000"/>
              </a:lnSpc>
              <a:spcBef>
                <a:spcPts val="0"/>
              </a:spcBef>
              <a:spcAft>
                <a:spcPts val="0"/>
              </a:spcAft>
              <a:buSzPts val="3500"/>
              <a:buNone/>
              <a:defRPr sz="4700">
                <a:solidFill>
                  <a:schemeClr val="lt1"/>
                </a:solidFill>
              </a:defRPr>
            </a:lvl8pPr>
            <a:lvl9pPr lvl="8" algn="l" rtl="0">
              <a:lnSpc>
                <a:spcPct val="105000"/>
              </a:lnSpc>
              <a:spcBef>
                <a:spcPts val="0"/>
              </a:spcBef>
              <a:spcAft>
                <a:spcPts val="0"/>
              </a:spcAft>
              <a:buSzPts val="3500"/>
              <a:buNone/>
              <a:defRPr sz="4700">
                <a:solidFill>
                  <a:schemeClr val="lt1"/>
                </a:solidFill>
              </a:defRPr>
            </a:lvl9pPr>
          </a:lstStyle>
          <a:p>
            <a:endParaRPr/>
          </a:p>
        </p:txBody>
      </p:sp>
      <p:sp>
        <p:nvSpPr>
          <p:cNvPr id="3246" name="Google Shape;3246;p270"/>
          <p:cNvSpPr txBox="1">
            <a:spLocks noGrp="1"/>
          </p:cNvSpPr>
          <p:nvPr>
            <p:ph type="subTitle" idx="2"/>
          </p:nvPr>
        </p:nvSpPr>
        <p:spPr>
          <a:xfrm>
            <a:off x="2083674"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3247" name="Google Shape;3247;p270"/>
          <p:cNvSpPr txBox="1">
            <a:spLocks noGrp="1"/>
          </p:cNvSpPr>
          <p:nvPr>
            <p:ph type="subTitle" idx="3"/>
          </p:nvPr>
        </p:nvSpPr>
        <p:spPr>
          <a:xfrm>
            <a:off x="4471740"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3248" name="Google Shape;3248;p270"/>
          <p:cNvPicPr preferRelativeResize="0"/>
          <p:nvPr/>
        </p:nvPicPr>
        <p:blipFill rotWithShape="1">
          <a:blip r:embed="rId3">
            <a:alphaModFix/>
          </a:blip>
          <a:srcRect/>
          <a:stretch/>
        </p:blipFill>
        <p:spPr>
          <a:xfrm>
            <a:off x="10106601" y="6203986"/>
            <a:ext cx="1579880" cy="372673"/>
          </a:xfrm>
          <a:prstGeom prst="rect">
            <a:avLst/>
          </a:prstGeom>
          <a:noFill/>
          <a:ln>
            <a:noFill/>
          </a:ln>
        </p:spPr>
      </p:pic>
      <p:cxnSp>
        <p:nvCxnSpPr>
          <p:cNvPr id="3249" name="Google Shape;3249;p270"/>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sp>
        <p:nvSpPr>
          <p:cNvPr id="3250" name="Google Shape;3250;p27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3251"/>
        <p:cNvGrpSpPr/>
        <p:nvPr/>
      </p:nvGrpSpPr>
      <p:grpSpPr>
        <a:xfrm>
          <a:off x="0" y="0"/>
          <a:ext cx="0" cy="0"/>
          <a:chOff x="0" y="0"/>
          <a:chExt cx="0" cy="0"/>
        </a:xfrm>
      </p:grpSpPr>
      <p:sp>
        <p:nvSpPr>
          <p:cNvPr id="3252" name="Google Shape;3252;p271"/>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53" name="Google Shape;3253;p27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254" name="Google Shape;3254;p271"/>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255" name="Google Shape;3255;p271"/>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256" name="Google Shape;3256;p271"/>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3257" name="Google Shape;3257;p27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Interior white 2">
  <p:cSld name="CUSTOM_4_1">
    <p:spTree>
      <p:nvGrpSpPr>
        <p:cNvPr id="1" name="Shape 3258"/>
        <p:cNvGrpSpPr/>
        <p:nvPr/>
      </p:nvGrpSpPr>
      <p:grpSpPr>
        <a:xfrm>
          <a:off x="0" y="0"/>
          <a:ext cx="0" cy="0"/>
          <a:chOff x="0" y="0"/>
          <a:chExt cx="0" cy="0"/>
        </a:xfrm>
      </p:grpSpPr>
      <p:cxnSp>
        <p:nvCxnSpPr>
          <p:cNvPr id="3259" name="Google Shape;3259;p27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cxnSp>
        <p:nvCxnSpPr>
          <p:cNvPr id="3260" name="Google Shape;3260;p272"/>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261" name="Google Shape;3261;p272"/>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3262" name="Google Shape;3262;p27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Divider large quote illustrated 1">
  <p:cSld name="CUSTOM_3_1_1_1">
    <p:bg>
      <p:bgPr>
        <a:blipFill>
          <a:blip r:embed="rId2">
            <a:alphaModFix/>
          </a:blip>
          <a:stretch>
            <a:fillRect/>
          </a:stretch>
        </a:blipFill>
        <a:effectLst/>
      </p:bgPr>
    </p:bg>
    <p:spTree>
      <p:nvGrpSpPr>
        <p:cNvPr id="1" name="Shape 3263"/>
        <p:cNvGrpSpPr/>
        <p:nvPr/>
      </p:nvGrpSpPr>
      <p:grpSpPr>
        <a:xfrm>
          <a:off x="0" y="0"/>
          <a:ext cx="0" cy="0"/>
          <a:chOff x="0" y="0"/>
          <a:chExt cx="0" cy="0"/>
        </a:xfrm>
      </p:grpSpPr>
      <p:sp>
        <p:nvSpPr>
          <p:cNvPr id="3264" name="Google Shape;3264;p273"/>
          <p:cNvSpPr txBox="1">
            <a:spLocks noGrp="1"/>
          </p:cNvSpPr>
          <p:nvPr>
            <p:ph type="title"/>
          </p:nvPr>
        </p:nvSpPr>
        <p:spPr>
          <a:xfrm>
            <a:off x="5673960" y="1632950"/>
            <a:ext cx="5037000" cy="3882900"/>
          </a:xfrm>
          <a:prstGeom prst="rect">
            <a:avLst/>
          </a:prstGeom>
        </p:spPr>
        <p:txBody>
          <a:bodyPr spcFirstLastPara="1" wrap="square" lIns="121875" tIns="121875" rIns="121875" bIns="121875" anchor="t" anchorCtr="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a:endParaRPr/>
          </a:p>
        </p:txBody>
      </p:sp>
      <p:cxnSp>
        <p:nvCxnSpPr>
          <p:cNvPr id="3265" name="Google Shape;3265;p273"/>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3266" name="Google Shape;3266;p27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lt1"/>
                </a:solidFill>
                <a:latin typeface="Overpass SemiBold"/>
                <a:ea typeface="Overpass SemiBold"/>
                <a:cs typeface="Overpass SemiBold"/>
                <a:sym typeface="Overpass SemiBold"/>
              </a:defRPr>
            </a:lvl1pPr>
            <a:lvl2pPr lvl="1" algn="ctr" rtl="0">
              <a:buNone/>
              <a:defRPr sz="800">
                <a:solidFill>
                  <a:schemeClr val="lt1"/>
                </a:solidFill>
                <a:latin typeface="Overpass SemiBold"/>
                <a:ea typeface="Overpass SemiBold"/>
                <a:cs typeface="Overpass SemiBold"/>
                <a:sym typeface="Overpass SemiBold"/>
              </a:defRPr>
            </a:lvl2pPr>
            <a:lvl3pPr lvl="2" algn="ctr" rtl="0">
              <a:buNone/>
              <a:defRPr sz="800">
                <a:solidFill>
                  <a:schemeClr val="lt1"/>
                </a:solidFill>
                <a:latin typeface="Overpass SemiBold"/>
                <a:ea typeface="Overpass SemiBold"/>
                <a:cs typeface="Overpass SemiBold"/>
                <a:sym typeface="Overpass SemiBold"/>
              </a:defRPr>
            </a:lvl3pPr>
            <a:lvl4pPr lvl="3" algn="ctr" rtl="0">
              <a:buNone/>
              <a:defRPr sz="800">
                <a:solidFill>
                  <a:schemeClr val="lt1"/>
                </a:solidFill>
                <a:latin typeface="Overpass SemiBold"/>
                <a:ea typeface="Overpass SemiBold"/>
                <a:cs typeface="Overpass SemiBold"/>
                <a:sym typeface="Overpass SemiBold"/>
              </a:defRPr>
            </a:lvl4pPr>
            <a:lvl5pPr lvl="4" algn="ctr" rtl="0">
              <a:buNone/>
              <a:defRPr sz="800">
                <a:solidFill>
                  <a:schemeClr val="lt1"/>
                </a:solidFill>
                <a:latin typeface="Overpass SemiBold"/>
                <a:ea typeface="Overpass SemiBold"/>
                <a:cs typeface="Overpass SemiBold"/>
                <a:sym typeface="Overpass SemiBold"/>
              </a:defRPr>
            </a:lvl5pPr>
            <a:lvl6pPr lvl="5" algn="ctr" rtl="0">
              <a:buNone/>
              <a:defRPr sz="800">
                <a:solidFill>
                  <a:schemeClr val="lt1"/>
                </a:solidFill>
                <a:latin typeface="Overpass SemiBold"/>
                <a:ea typeface="Overpass SemiBold"/>
                <a:cs typeface="Overpass SemiBold"/>
                <a:sym typeface="Overpass SemiBold"/>
              </a:defRPr>
            </a:lvl6pPr>
            <a:lvl7pPr lvl="6" algn="ctr" rtl="0">
              <a:buNone/>
              <a:defRPr sz="800">
                <a:solidFill>
                  <a:schemeClr val="lt1"/>
                </a:solidFill>
                <a:latin typeface="Overpass SemiBold"/>
                <a:ea typeface="Overpass SemiBold"/>
                <a:cs typeface="Overpass SemiBold"/>
                <a:sym typeface="Overpass SemiBold"/>
              </a:defRPr>
            </a:lvl7pPr>
            <a:lvl8pPr lvl="7" algn="ctr" rtl="0">
              <a:buNone/>
              <a:defRPr sz="800">
                <a:solidFill>
                  <a:schemeClr val="lt1"/>
                </a:solidFill>
                <a:latin typeface="Overpass SemiBold"/>
                <a:ea typeface="Overpass SemiBold"/>
                <a:cs typeface="Overpass SemiBold"/>
                <a:sym typeface="Overpass SemiBold"/>
              </a:defRPr>
            </a:lvl8pPr>
            <a:lvl9pPr lvl="8" algn="ctr" rtl="0">
              <a:buNone/>
              <a:defRPr sz="8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3267" name="Google Shape;3267;p273"/>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chemeClr val="lt1"/>
                </a:solidFill>
                <a:latin typeface="Red Hat Display"/>
                <a:ea typeface="Red Hat Display"/>
                <a:cs typeface="Red Hat Display"/>
                <a:sym typeface="Red Hat Display"/>
              </a:rPr>
              <a:t>CONFIDENTIAL </a:t>
            </a:r>
            <a:r>
              <a:rPr lang="en" sz="700">
                <a:solidFill>
                  <a:schemeClr val="lt1"/>
                </a:solidFill>
                <a:latin typeface="Red Hat Display"/>
                <a:ea typeface="Red Hat Display"/>
                <a:cs typeface="Red Hat Display"/>
                <a:sym typeface="Red Hat Display"/>
              </a:rPr>
              <a:t> Designator</a:t>
            </a:r>
            <a:endParaRPr sz="700">
              <a:solidFill>
                <a:schemeClr val="lt1"/>
              </a:solidFill>
              <a:latin typeface="Red Hat Display"/>
              <a:ea typeface="Red Hat Display"/>
              <a:cs typeface="Red Hat Display"/>
              <a:sym typeface="Red Hat Display"/>
            </a:endParaRPr>
          </a:p>
        </p:txBody>
      </p:sp>
      <p:sp>
        <p:nvSpPr>
          <p:cNvPr id="3268" name="Google Shape;3268;p273"/>
          <p:cNvSpPr txBox="1">
            <a:spLocks noGrp="1"/>
          </p:cNvSpPr>
          <p:nvPr>
            <p:ph type="subTitle" idx="1"/>
          </p:nvPr>
        </p:nvSpPr>
        <p:spPr>
          <a:xfrm rot="5400000">
            <a:off x="-2138471" y="2138400"/>
            <a:ext cx="5148900" cy="872100"/>
          </a:xfrm>
          <a:prstGeom prst="rect">
            <a:avLst/>
          </a:prstGeom>
        </p:spPr>
        <p:txBody>
          <a:bodyPr spcFirstLastPara="1" wrap="square" lIns="502825" tIns="91425" rIns="91425" bIns="91425" anchor="ctr" anchorCtr="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3269" name="Google Shape;3269;p273"/>
          <p:cNvPicPr preferRelativeResize="0"/>
          <p:nvPr/>
        </p:nvPicPr>
        <p:blipFill>
          <a:blip r:embed="rId3">
            <a:alphaModFix/>
          </a:blip>
          <a:stretch>
            <a:fillRect/>
          </a:stretch>
        </p:blipFill>
        <p:spPr>
          <a:xfrm>
            <a:off x="10711016" y="6312505"/>
            <a:ext cx="975606" cy="229554"/>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text only 1">
  <p:cSld name="CUSTOM_1_2">
    <p:spTree>
      <p:nvGrpSpPr>
        <p:cNvPr id="1" name="Shape 3270"/>
        <p:cNvGrpSpPr/>
        <p:nvPr/>
      </p:nvGrpSpPr>
      <p:grpSpPr>
        <a:xfrm>
          <a:off x="0" y="0"/>
          <a:ext cx="0" cy="0"/>
          <a:chOff x="0" y="0"/>
          <a:chExt cx="0" cy="0"/>
        </a:xfrm>
      </p:grpSpPr>
      <p:sp>
        <p:nvSpPr>
          <p:cNvPr id="3271" name="Google Shape;3271;p274"/>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3272" name="Google Shape;3272;p274"/>
          <p:cNvSpPr txBox="1">
            <a:spLocks noGrp="1"/>
          </p:cNvSpPr>
          <p:nvPr>
            <p:ph type="title"/>
          </p:nvPr>
        </p:nvSpPr>
        <p:spPr>
          <a:xfrm>
            <a:off x="1102173"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3273" name="Google Shape;3273;p274"/>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3274" name="Google Shape;3274;p27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text only 2">
  <p:cSld name="CUSTOM_1_3">
    <p:spTree>
      <p:nvGrpSpPr>
        <p:cNvPr id="1" name="Shape 3275"/>
        <p:cNvGrpSpPr/>
        <p:nvPr/>
      </p:nvGrpSpPr>
      <p:grpSpPr>
        <a:xfrm>
          <a:off x="0" y="0"/>
          <a:ext cx="0" cy="0"/>
          <a:chOff x="0" y="0"/>
          <a:chExt cx="0" cy="0"/>
        </a:xfrm>
      </p:grpSpPr>
      <p:sp>
        <p:nvSpPr>
          <p:cNvPr id="3276" name="Google Shape;3276;p275"/>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3277" name="Google Shape;3277;p275"/>
          <p:cNvSpPr txBox="1">
            <a:spLocks noGrp="1"/>
          </p:cNvSpPr>
          <p:nvPr>
            <p:ph type="title"/>
          </p:nvPr>
        </p:nvSpPr>
        <p:spPr>
          <a:xfrm>
            <a:off x="415590" y="562033"/>
            <a:ext cx="11360700" cy="5763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None/>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3278" name="Google Shape;3278;p275"/>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3279" name="Google Shape;3279;p27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act, number, half-image (bleeds)">
  <p:cSld name="fact, number, half-image (bleeds)">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304792" y="280417"/>
            <a:ext cx="5486400" cy="1338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2"/>
              </a:buClr>
              <a:buSzPts val="2100"/>
              <a:buFont typeface="IBM Plex Sans"/>
              <a:buNone/>
              <a:defRPr sz="21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9"/>
          <p:cNvSpPr txBox="1">
            <a:spLocks noGrp="1"/>
          </p:cNvSpPr>
          <p:nvPr>
            <p:ph type="sldNum" idx="12"/>
          </p:nvPr>
        </p:nvSpPr>
        <p:spPr>
          <a:xfrm>
            <a:off x="9143775" y="6435307"/>
            <a:ext cx="2743200" cy="1827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b="0" i="0" u="none" strike="noStrike" cap="none">
                <a:solidFill>
                  <a:srgbClr val="000000"/>
                </a:solidFill>
                <a:latin typeface="IBM Plex Sans"/>
                <a:ea typeface="IBM Plex Sans"/>
                <a:cs typeface="IBM Plex Sans"/>
                <a:sym typeface="IBM Plex Sans"/>
              </a:defRPr>
            </a:lvl1pPr>
            <a:lvl2pPr marL="0" lvl="1" indent="0" algn="r" rtl="0">
              <a:spcBef>
                <a:spcPts val="0"/>
              </a:spcBef>
              <a:buNone/>
              <a:defRPr sz="800" b="0" i="0" u="none" strike="noStrike" cap="none">
                <a:solidFill>
                  <a:srgbClr val="000000"/>
                </a:solidFill>
                <a:latin typeface="IBM Plex Sans"/>
                <a:ea typeface="IBM Plex Sans"/>
                <a:cs typeface="IBM Plex Sans"/>
                <a:sym typeface="IBM Plex Sans"/>
              </a:defRPr>
            </a:lvl2pPr>
            <a:lvl3pPr marL="0" lvl="2" indent="0" algn="r" rtl="0">
              <a:spcBef>
                <a:spcPts val="0"/>
              </a:spcBef>
              <a:buNone/>
              <a:defRPr sz="800" b="0" i="0" u="none" strike="noStrike" cap="none">
                <a:solidFill>
                  <a:srgbClr val="000000"/>
                </a:solidFill>
                <a:latin typeface="IBM Plex Sans"/>
                <a:ea typeface="IBM Plex Sans"/>
                <a:cs typeface="IBM Plex Sans"/>
                <a:sym typeface="IBM Plex Sans"/>
              </a:defRPr>
            </a:lvl3pPr>
            <a:lvl4pPr marL="0" lvl="3" indent="0" algn="r" rtl="0">
              <a:spcBef>
                <a:spcPts val="0"/>
              </a:spcBef>
              <a:buNone/>
              <a:defRPr sz="800" b="0" i="0" u="none" strike="noStrike" cap="none">
                <a:solidFill>
                  <a:srgbClr val="000000"/>
                </a:solidFill>
                <a:latin typeface="IBM Plex Sans"/>
                <a:ea typeface="IBM Plex Sans"/>
                <a:cs typeface="IBM Plex Sans"/>
                <a:sym typeface="IBM Plex Sans"/>
              </a:defRPr>
            </a:lvl4pPr>
            <a:lvl5pPr marL="0" lvl="4" indent="0" algn="r" rtl="0">
              <a:spcBef>
                <a:spcPts val="0"/>
              </a:spcBef>
              <a:buNone/>
              <a:defRPr sz="800" b="0" i="0" u="none" strike="noStrike" cap="none">
                <a:solidFill>
                  <a:srgbClr val="000000"/>
                </a:solidFill>
                <a:latin typeface="IBM Plex Sans"/>
                <a:ea typeface="IBM Plex Sans"/>
                <a:cs typeface="IBM Plex Sans"/>
                <a:sym typeface="IBM Plex Sans"/>
              </a:defRPr>
            </a:lvl5pPr>
            <a:lvl6pPr marL="0" lvl="5" indent="0" algn="r" rtl="0">
              <a:spcBef>
                <a:spcPts val="0"/>
              </a:spcBef>
              <a:buNone/>
              <a:defRPr sz="800" b="0" i="0" u="none" strike="noStrike" cap="none">
                <a:solidFill>
                  <a:srgbClr val="000000"/>
                </a:solidFill>
                <a:latin typeface="IBM Plex Sans"/>
                <a:ea typeface="IBM Plex Sans"/>
                <a:cs typeface="IBM Plex Sans"/>
                <a:sym typeface="IBM Plex Sans"/>
              </a:defRPr>
            </a:lvl6pPr>
            <a:lvl7pPr marL="0" lvl="6" indent="0" algn="r" rtl="0">
              <a:spcBef>
                <a:spcPts val="0"/>
              </a:spcBef>
              <a:buNone/>
              <a:defRPr sz="800" b="0" i="0" u="none" strike="noStrike" cap="none">
                <a:solidFill>
                  <a:srgbClr val="000000"/>
                </a:solidFill>
                <a:latin typeface="IBM Plex Sans"/>
                <a:ea typeface="IBM Plex Sans"/>
                <a:cs typeface="IBM Plex Sans"/>
                <a:sym typeface="IBM Plex Sans"/>
              </a:defRPr>
            </a:lvl7pPr>
            <a:lvl8pPr marL="0" lvl="7" indent="0" algn="r" rtl="0">
              <a:spcBef>
                <a:spcPts val="0"/>
              </a:spcBef>
              <a:buNone/>
              <a:defRPr sz="800" b="0" i="0" u="none" strike="noStrike" cap="none">
                <a:solidFill>
                  <a:srgbClr val="000000"/>
                </a:solidFill>
                <a:latin typeface="IBM Plex Sans"/>
                <a:ea typeface="IBM Plex Sans"/>
                <a:cs typeface="IBM Plex Sans"/>
                <a:sym typeface="IBM Plex Sans"/>
              </a:defRPr>
            </a:lvl8pPr>
            <a:lvl9pPr marL="0" lvl="8" indent="0" algn="r" rtl="0">
              <a:spcBef>
                <a:spcPts val="0"/>
              </a:spcBef>
              <a:buNone/>
              <a:defRPr sz="800" b="0" i="0" u="none" strike="noStrike" cap="none">
                <a:solidFill>
                  <a:srgbClr val="000000"/>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199" name="Google Shape;199;p29"/>
          <p:cNvSpPr txBox="1">
            <a:spLocks noGrp="1"/>
          </p:cNvSpPr>
          <p:nvPr>
            <p:ph type="ftr" idx="11"/>
          </p:nvPr>
        </p:nvSpPr>
        <p:spPr>
          <a:xfrm>
            <a:off x="304793" y="6435307"/>
            <a:ext cx="8534100" cy="1827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900"/>
              <a:buNone/>
              <a:defRPr sz="1900">
                <a:solidFill>
                  <a:schemeClr val="lt2"/>
                </a:solidFill>
              </a:defRPr>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200" name="Google Shape;200;p29"/>
          <p:cNvSpPr txBox="1">
            <a:spLocks noGrp="1"/>
          </p:cNvSpPr>
          <p:nvPr>
            <p:ph type="body" idx="1"/>
          </p:nvPr>
        </p:nvSpPr>
        <p:spPr>
          <a:xfrm>
            <a:off x="192497" y="1354244"/>
            <a:ext cx="5486400" cy="4145100"/>
          </a:xfrm>
          <a:prstGeom prst="rect">
            <a:avLst/>
          </a:prstGeom>
          <a:noFill/>
          <a:ln>
            <a:noFill/>
          </a:ln>
        </p:spPr>
        <p:txBody>
          <a:bodyPr spcFirstLastPara="1" wrap="square" lIns="0" tIns="0" rIns="0" bIns="0" anchor="t" anchorCtr="0">
            <a:noAutofit/>
          </a:bodyPr>
          <a:lstStyle>
            <a:lvl1pPr marL="457200" lvl="0" indent="-1041400" algn="l" rtl="0">
              <a:lnSpc>
                <a:spcPct val="90000"/>
              </a:lnSpc>
              <a:spcBef>
                <a:spcPts val="0"/>
              </a:spcBef>
              <a:spcAft>
                <a:spcPts val="0"/>
              </a:spcAft>
              <a:buClr>
                <a:schemeClr val="lt2"/>
              </a:buClr>
              <a:buSzPts val="12800"/>
              <a:buChar char="●"/>
              <a:defRPr sz="12800" b="1">
                <a:solidFill>
                  <a:schemeClr val="lt2"/>
                </a:solidFill>
                <a:latin typeface="IBM Plex Sans"/>
                <a:ea typeface="IBM Plex Sans"/>
                <a:cs typeface="IBM Plex Sans"/>
                <a:sym typeface="IBM Plex Sans"/>
              </a:defRPr>
            </a:lvl1pPr>
            <a:lvl2pPr marL="914400" lvl="1" indent="-381000" algn="l" rtl="0">
              <a:lnSpc>
                <a:spcPct val="100000"/>
              </a:lnSpc>
              <a:spcBef>
                <a:spcPts val="2100"/>
              </a:spcBef>
              <a:spcAft>
                <a:spcPts val="0"/>
              </a:spcAft>
              <a:buClr>
                <a:schemeClr val="lt2"/>
              </a:buClr>
              <a:buSzPts val="2400"/>
              <a:buChar char="○"/>
              <a:defRPr/>
            </a:lvl2pPr>
            <a:lvl3pPr marL="1371600" lvl="2" indent="-381000" algn="l" rtl="0">
              <a:lnSpc>
                <a:spcPct val="100000"/>
              </a:lnSpc>
              <a:spcBef>
                <a:spcPts val="1500"/>
              </a:spcBef>
              <a:spcAft>
                <a:spcPts val="0"/>
              </a:spcAft>
              <a:buClr>
                <a:schemeClr val="lt2"/>
              </a:buClr>
              <a:buSzPts val="2400"/>
              <a:buChar char="■"/>
              <a:defRPr/>
            </a:lvl3pPr>
            <a:lvl4pPr marL="1828800" lvl="3" indent="-381000" algn="l" rtl="0">
              <a:lnSpc>
                <a:spcPct val="100000"/>
              </a:lnSpc>
              <a:spcBef>
                <a:spcPts val="1500"/>
              </a:spcBef>
              <a:spcAft>
                <a:spcPts val="0"/>
              </a:spcAft>
              <a:buClr>
                <a:schemeClr val="lt2"/>
              </a:buClr>
              <a:buSzPts val="2400"/>
              <a:buChar char="●"/>
              <a:defRPr/>
            </a:lvl4pPr>
            <a:lvl5pPr marL="2286000" lvl="4" indent="-381000" algn="l" rtl="0">
              <a:lnSpc>
                <a:spcPct val="100000"/>
              </a:lnSpc>
              <a:spcBef>
                <a:spcPts val="1500"/>
              </a:spcBef>
              <a:spcAft>
                <a:spcPts val="0"/>
              </a:spcAft>
              <a:buClr>
                <a:schemeClr val="lt2"/>
              </a:buClr>
              <a:buSzPts val="2400"/>
              <a:buChar char="○"/>
              <a:defRPr/>
            </a:lvl5pPr>
            <a:lvl6pPr marL="2743200" lvl="5" indent="-381000" algn="l" rtl="0">
              <a:spcBef>
                <a:spcPts val="500"/>
              </a:spcBef>
              <a:spcAft>
                <a:spcPts val="0"/>
              </a:spcAft>
              <a:buClr>
                <a:schemeClr val="dk1"/>
              </a:buClr>
              <a:buSzPts val="2400"/>
              <a:buChar char="■"/>
              <a:defRPr/>
            </a:lvl6pPr>
            <a:lvl7pPr marL="3200400" lvl="6" indent="-381000" algn="l" rtl="0">
              <a:spcBef>
                <a:spcPts val="2100"/>
              </a:spcBef>
              <a:spcAft>
                <a:spcPts val="0"/>
              </a:spcAft>
              <a:buClr>
                <a:schemeClr val="dk1"/>
              </a:buClr>
              <a:buSzPts val="2400"/>
              <a:buChar char="●"/>
              <a:defRPr/>
            </a:lvl7pPr>
            <a:lvl8pPr marL="3657600" lvl="7" indent="-381000" algn="l" rtl="0">
              <a:spcBef>
                <a:spcPts val="2100"/>
              </a:spcBef>
              <a:spcAft>
                <a:spcPts val="0"/>
              </a:spcAft>
              <a:buClr>
                <a:schemeClr val="dk1"/>
              </a:buClr>
              <a:buSzPts val="2400"/>
              <a:buChar char="○"/>
              <a:defRPr/>
            </a:lvl8pPr>
            <a:lvl9pPr marL="4114800" lvl="8" indent="-381000" algn="l" rtl="0">
              <a:spcBef>
                <a:spcPts val="2100"/>
              </a:spcBef>
              <a:spcAft>
                <a:spcPts val="2100"/>
              </a:spcAft>
              <a:buClr>
                <a:schemeClr val="dk1"/>
              </a:buClr>
              <a:buSzPts val="2400"/>
              <a:buChar char="■"/>
              <a:defRPr/>
            </a:lvl9pPr>
          </a:lstStyle>
          <a:p>
            <a:endParaRPr/>
          </a:p>
        </p:txBody>
      </p:sp>
      <p:sp>
        <p:nvSpPr>
          <p:cNvPr id="201" name="Google Shape;201;p29"/>
          <p:cNvSpPr>
            <a:spLocks noGrp="1"/>
          </p:cNvSpPr>
          <p:nvPr>
            <p:ph type="pic" idx="2"/>
          </p:nvPr>
        </p:nvSpPr>
        <p:spPr>
          <a:xfrm>
            <a:off x="6095850" y="0"/>
            <a:ext cx="6096000" cy="6858000"/>
          </a:xfrm>
          <a:prstGeom prst="rect">
            <a:avLst/>
          </a:prstGeom>
          <a:noFill/>
          <a:ln>
            <a:noFill/>
          </a:ln>
        </p:spPr>
        <p:txBody>
          <a:bodyPr spcFirstLastPara="1" wrap="square" lIns="0" tIns="0" rIns="0" bIns="0" anchor="t" anchorCtr="0">
            <a:noAutofit/>
          </a:bodyPr>
          <a:lstStyle>
            <a:lvl1pPr marR="0" lvl="0" algn="l" rtl="0">
              <a:lnSpc>
                <a:spcPct val="100000"/>
              </a:lnSpc>
              <a:spcBef>
                <a:spcPts val="1500"/>
              </a:spcBef>
              <a:spcAft>
                <a:spcPts val="0"/>
              </a:spcAft>
              <a:buClr>
                <a:schemeClr val="lt2"/>
              </a:buClr>
              <a:buSzPts val="1900"/>
              <a:buFont typeface="Arial"/>
              <a:buNone/>
              <a:defRPr sz="1900" b="0" i="0" u="none" strike="noStrike" cap="none">
                <a:solidFill>
                  <a:schemeClr val="lt2"/>
                </a:solidFill>
                <a:latin typeface="IBM Plex Sans"/>
                <a:ea typeface="IBM Plex Sans"/>
                <a:cs typeface="IBM Plex Sans"/>
                <a:sym typeface="IBM Plex Sans"/>
              </a:defRPr>
            </a:lvl1pPr>
            <a:lvl2pPr marR="0" lvl="1" algn="l" rtl="0">
              <a:lnSpc>
                <a:spcPct val="100000"/>
              </a:lnSpc>
              <a:spcBef>
                <a:spcPts val="1500"/>
              </a:spcBef>
              <a:spcAft>
                <a:spcPts val="0"/>
              </a:spcAft>
              <a:buClr>
                <a:schemeClr val="lt2"/>
              </a:buClr>
              <a:buSzPts val="1900"/>
              <a:buFont typeface="Arial"/>
              <a:buChar char="–"/>
              <a:defRPr sz="1900" b="0" i="0" u="none" strike="noStrike" cap="none">
                <a:solidFill>
                  <a:schemeClr val="lt2"/>
                </a:solidFill>
                <a:latin typeface="IBM Plex Sans"/>
                <a:ea typeface="IBM Plex Sans"/>
                <a:cs typeface="IBM Plex Sans"/>
                <a:sym typeface="IBM Plex Sans"/>
              </a:defRPr>
            </a:lvl2pPr>
            <a:lvl3pPr marR="0" lvl="2" algn="l" rtl="0">
              <a:lnSpc>
                <a:spcPct val="100000"/>
              </a:lnSpc>
              <a:spcBef>
                <a:spcPts val="1500"/>
              </a:spcBef>
              <a:spcAft>
                <a:spcPts val="0"/>
              </a:spcAft>
              <a:buClr>
                <a:schemeClr val="lt2"/>
              </a:buClr>
              <a:buSzPts val="1900"/>
              <a:buFont typeface="Arial"/>
              <a:buChar char="•"/>
              <a:defRPr sz="1900" b="0" i="0" u="none" strike="noStrike" cap="none">
                <a:solidFill>
                  <a:schemeClr val="lt2"/>
                </a:solidFill>
                <a:latin typeface="IBM Plex Sans"/>
                <a:ea typeface="IBM Plex Sans"/>
                <a:cs typeface="IBM Plex Sans"/>
                <a:sym typeface="IBM Plex Sans"/>
              </a:defRPr>
            </a:lvl3pPr>
            <a:lvl4pPr marR="0" lvl="3" algn="l" rtl="0">
              <a:lnSpc>
                <a:spcPct val="100000"/>
              </a:lnSpc>
              <a:spcBef>
                <a:spcPts val="1500"/>
              </a:spcBef>
              <a:spcAft>
                <a:spcPts val="0"/>
              </a:spcAft>
              <a:buClr>
                <a:schemeClr val="lt2"/>
              </a:buClr>
              <a:buSzPts val="1900"/>
              <a:buFont typeface="Arial"/>
              <a:buChar char="–"/>
              <a:defRPr sz="1900" b="0" i="0" u="none" strike="noStrike" cap="none">
                <a:solidFill>
                  <a:schemeClr val="lt2"/>
                </a:solidFill>
                <a:latin typeface="IBM Plex Sans"/>
                <a:ea typeface="IBM Plex Sans"/>
                <a:cs typeface="IBM Plex Sans"/>
                <a:sym typeface="IBM Plex Sans"/>
              </a:defRPr>
            </a:lvl4pPr>
            <a:lvl5pPr marR="0" lvl="4" algn="l" rtl="0">
              <a:lnSpc>
                <a:spcPct val="100000"/>
              </a:lnSpc>
              <a:spcBef>
                <a:spcPts val="1500"/>
              </a:spcBef>
              <a:spcAft>
                <a:spcPts val="0"/>
              </a:spcAft>
              <a:buClr>
                <a:schemeClr val="lt2"/>
              </a:buClr>
              <a:buSzPts val="1900"/>
              <a:buFont typeface="Arial"/>
              <a:buChar char="»"/>
              <a:defRPr sz="1900" b="0" i="0" u="none" strike="noStrike" cap="none">
                <a:solidFill>
                  <a:schemeClr val="lt2"/>
                </a:solidFill>
                <a:latin typeface="IBM Plex Sans"/>
                <a:ea typeface="IBM Plex Sans"/>
                <a:cs typeface="IBM Plex Sans"/>
                <a:sym typeface="IBM Plex Sans"/>
              </a:defRPr>
            </a:lvl5pPr>
            <a:lvl6pPr marR="0" lvl="5" algn="l" rtl="0">
              <a:spcBef>
                <a:spcPts val="500"/>
              </a:spcBef>
              <a:spcAft>
                <a:spcPts val="0"/>
              </a:spcAft>
              <a:buClr>
                <a:schemeClr val="dk1"/>
              </a:buClr>
              <a:buSzPts val="2700"/>
              <a:buFont typeface="Arial"/>
              <a:buChar char="•"/>
              <a:defRPr sz="2700" b="0" i="0" u="none" strike="noStrike" cap="none">
                <a:solidFill>
                  <a:schemeClr val="dk1"/>
                </a:solidFill>
                <a:latin typeface="IBM Plex Sans"/>
                <a:ea typeface="IBM Plex Sans"/>
                <a:cs typeface="IBM Plex Sans"/>
                <a:sym typeface="IBM Plex Sans"/>
              </a:defRPr>
            </a:lvl6pPr>
            <a:lvl7pPr marR="0" lvl="6" algn="l" rtl="0">
              <a:spcBef>
                <a:spcPts val="500"/>
              </a:spcBef>
              <a:spcAft>
                <a:spcPts val="0"/>
              </a:spcAft>
              <a:buClr>
                <a:schemeClr val="dk1"/>
              </a:buClr>
              <a:buSzPts val="2700"/>
              <a:buFont typeface="Arial"/>
              <a:buChar char="•"/>
              <a:defRPr sz="2700" b="0" i="0" u="none" strike="noStrike" cap="none">
                <a:solidFill>
                  <a:schemeClr val="dk1"/>
                </a:solidFill>
                <a:latin typeface="IBM Plex Sans"/>
                <a:ea typeface="IBM Plex Sans"/>
                <a:cs typeface="IBM Plex Sans"/>
                <a:sym typeface="IBM Plex Sans"/>
              </a:defRPr>
            </a:lvl7pPr>
            <a:lvl8pPr marR="0" lvl="7" algn="l" rtl="0">
              <a:spcBef>
                <a:spcPts val="500"/>
              </a:spcBef>
              <a:spcAft>
                <a:spcPts val="0"/>
              </a:spcAft>
              <a:buClr>
                <a:schemeClr val="dk1"/>
              </a:buClr>
              <a:buSzPts val="2700"/>
              <a:buFont typeface="Arial"/>
              <a:buChar char="•"/>
              <a:defRPr sz="2700" b="0" i="0" u="none" strike="noStrike" cap="none">
                <a:solidFill>
                  <a:schemeClr val="dk1"/>
                </a:solidFill>
                <a:latin typeface="IBM Plex Sans"/>
                <a:ea typeface="IBM Plex Sans"/>
                <a:cs typeface="IBM Plex Sans"/>
                <a:sym typeface="IBM Plex Sans"/>
              </a:defRPr>
            </a:lvl8pPr>
            <a:lvl9pPr marR="0" lvl="8" algn="l" rtl="0">
              <a:spcBef>
                <a:spcPts val="500"/>
              </a:spcBef>
              <a:spcAft>
                <a:spcPts val="0"/>
              </a:spcAft>
              <a:buClr>
                <a:schemeClr val="dk1"/>
              </a:buClr>
              <a:buSzPts val="2700"/>
              <a:buFont typeface="Arial"/>
              <a:buChar char="•"/>
              <a:defRPr sz="2700" b="0" i="0" u="none" strike="noStrike" cap="none">
                <a:solidFill>
                  <a:schemeClr val="dk1"/>
                </a:solidFill>
                <a:latin typeface="IBM Plex Sans"/>
                <a:ea typeface="IBM Plex Sans"/>
                <a:cs typeface="IBM Plex Sans"/>
                <a:sym typeface="IBM Plex Sans"/>
              </a:defRPr>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text only">
  <p:cSld name="CUSTOM_1_1">
    <p:spTree>
      <p:nvGrpSpPr>
        <p:cNvPr id="1" name="Shape 3280"/>
        <p:cNvGrpSpPr/>
        <p:nvPr/>
      </p:nvGrpSpPr>
      <p:grpSpPr>
        <a:xfrm>
          <a:off x="0" y="0"/>
          <a:ext cx="0" cy="0"/>
          <a:chOff x="0" y="0"/>
          <a:chExt cx="0" cy="0"/>
        </a:xfrm>
      </p:grpSpPr>
      <p:sp>
        <p:nvSpPr>
          <p:cNvPr id="3281" name="Google Shape;3281;p276"/>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3282" name="Google Shape;3282;p276"/>
          <p:cNvSpPr txBox="1">
            <a:spLocks noGrp="1"/>
          </p:cNvSpPr>
          <p:nvPr>
            <p:ph type="title"/>
          </p:nvPr>
        </p:nvSpPr>
        <p:spPr>
          <a:xfrm>
            <a:off x="415590" y="562033"/>
            <a:ext cx="11360700" cy="5763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None/>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3283" name="Google Shape;3283;p276"/>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3284" name="Google Shape;3284;p27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text only 1 1">
  <p:cSld name="text only">
    <p:spTree>
      <p:nvGrpSpPr>
        <p:cNvPr id="1" name="Shape 3285"/>
        <p:cNvGrpSpPr/>
        <p:nvPr/>
      </p:nvGrpSpPr>
      <p:grpSpPr>
        <a:xfrm>
          <a:off x="0" y="0"/>
          <a:ext cx="0" cy="0"/>
          <a:chOff x="0" y="0"/>
          <a:chExt cx="0" cy="0"/>
        </a:xfrm>
      </p:grpSpPr>
      <p:sp>
        <p:nvSpPr>
          <p:cNvPr id="3286" name="Google Shape;3286;p277"/>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287" name="Google Shape;3287;p277"/>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L="0" marR="0" lvl="0" indent="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lvl="1"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2pPr>
            <a:lvl3pPr lvl="2"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3pPr>
            <a:lvl4pPr lvl="3"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4pPr>
            <a:lvl5pPr lvl="4"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5pPr>
            <a:lvl6pPr lvl="5"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6pPr>
            <a:lvl7pPr lvl="6"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7pPr>
            <a:lvl8pPr lvl="7"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8pPr>
            <a:lvl9pPr lvl="8"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3288" name="Google Shape;3288;p277"/>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L="0" marR="0" lvl="0"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L="0" marR="0" lvl="1"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3289" name="Google Shape;3289;p27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ユーザー設定レイアウト">
  <p:cSld name="ユーザー設定レイアウト">
    <p:spTree>
      <p:nvGrpSpPr>
        <p:cNvPr id="1" name="Shape 3290"/>
        <p:cNvGrpSpPr/>
        <p:nvPr/>
      </p:nvGrpSpPr>
      <p:grpSpPr>
        <a:xfrm>
          <a:off x="0" y="0"/>
          <a:ext cx="0" cy="0"/>
          <a:chOff x="0" y="0"/>
          <a:chExt cx="0" cy="0"/>
        </a:xfrm>
      </p:grpSpPr>
      <p:sp>
        <p:nvSpPr>
          <p:cNvPr id="3291" name="Google Shape;3291;p278"/>
          <p:cNvSpPr txBox="1">
            <a:spLocks noGrp="1"/>
          </p:cNvSpPr>
          <p:nvPr>
            <p:ph type="title"/>
          </p:nvPr>
        </p:nvSpPr>
        <p:spPr>
          <a:xfrm>
            <a:off x="575986" y="0"/>
            <a:ext cx="11039700" cy="1152000"/>
          </a:xfrm>
          <a:prstGeom prst="rect">
            <a:avLst/>
          </a:prstGeom>
          <a:noFill/>
          <a:ln>
            <a:noFill/>
          </a:ln>
        </p:spPr>
        <p:txBody>
          <a:bodyPr spcFirstLastPara="1" wrap="square" lIns="121875" tIns="62400" rIns="121875" bIns="62400" anchor="b" anchorCtr="0">
            <a:noAutofit/>
          </a:bodyPr>
          <a:lstStyle>
            <a:lvl1pPr lvl="0" algn="ctr" rtl="0">
              <a:lnSpc>
                <a:spcPct val="100000"/>
              </a:lnSpc>
              <a:spcBef>
                <a:spcPts val="0"/>
              </a:spcBef>
              <a:spcAft>
                <a:spcPts val="0"/>
              </a:spcAft>
              <a:buSzPts val="3700"/>
              <a:buNone/>
              <a:defRPr sz="3200"/>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3292" name="Google Shape;3292;p278"/>
          <p:cNvSpPr txBox="1">
            <a:spLocks noGrp="1"/>
          </p:cNvSpPr>
          <p:nvPr>
            <p:ph type="ftr" idx="11"/>
          </p:nvPr>
        </p:nvSpPr>
        <p:spPr>
          <a:xfrm>
            <a:off x="4038501" y="6356351"/>
            <a:ext cx="4114800" cy="366000"/>
          </a:xfrm>
          <a:prstGeom prst="rect">
            <a:avLst/>
          </a:prstGeom>
          <a:noFill/>
          <a:ln>
            <a:noFill/>
          </a:ln>
        </p:spPr>
        <p:txBody>
          <a:bodyPr spcFirstLastPara="1" wrap="square" lIns="121875" tIns="60925" rIns="121875" bIns="60925" anchor="ctr" anchorCtr="0">
            <a:noAutofit/>
          </a:bodyPr>
          <a:lstStyle>
            <a:lvl1pPr lvl="0" algn="ctr" rtl="0">
              <a:lnSpc>
                <a:spcPct val="100000"/>
              </a:lnSpc>
              <a:spcBef>
                <a:spcPts val="0"/>
              </a:spcBef>
              <a:spcAft>
                <a:spcPts val="0"/>
              </a:spcAft>
              <a:buSzPts val="1900"/>
              <a:buNone/>
              <a:defRPr sz="1900"/>
            </a:lvl1pPr>
            <a:lvl2pPr lvl="1" algn="l" rtl="0">
              <a:lnSpc>
                <a:spcPct val="100000"/>
              </a:lnSpc>
              <a:spcBef>
                <a:spcPts val="0"/>
              </a:spcBef>
              <a:spcAft>
                <a:spcPts val="0"/>
              </a:spcAft>
              <a:buSzPts val="1900"/>
              <a:buNone/>
              <a:defRPr sz="1900"/>
            </a:lvl2pPr>
            <a:lvl3pPr lvl="2" algn="l" rtl="0">
              <a:lnSpc>
                <a:spcPct val="100000"/>
              </a:lnSpc>
              <a:spcBef>
                <a:spcPts val="0"/>
              </a:spcBef>
              <a:spcAft>
                <a:spcPts val="0"/>
              </a:spcAft>
              <a:buSzPts val="1900"/>
              <a:buNone/>
              <a:defRPr sz="1900"/>
            </a:lvl3pPr>
            <a:lvl4pPr lvl="3" algn="l" rtl="0">
              <a:lnSpc>
                <a:spcPct val="100000"/>
              </a:lnSpc>
              <a:spcBef>
                <a:spcPts val="0"/>
              </a:spcBef>
              <a:spcAft>
                <a:spcPts val="0"/>
              </a:spcAft>
              <a:buSzPts val="1900"/>
              <a:buNone/>
              <a:defRPr sz="1900"/>
            </a:lvl4pPr>
            <a:lvl5pPr lvl="4" algn="l" rtl="0">
              <a:lnSpc>
                <a:spcPct val="100000"/>
              </a:lnSpc>
              <a:spcBef>
                <a:spcPts val="0"/>
              </a:spcBef>
              <a:spcAft>
                <a:spcPts val="0"/>
              </a:spcAft>
              <a:buSzPts val="1900"/>
              <a:buNone/>
              <a:defRPr sz="1900"/>
            </a:lvl5pPr>
            <a:lvl6pPr lvl="5" algn="l" rtl="0">
              <a:lnSpc>
                <a:spcPct val="100000"/>
              </a:lnSpc>
              <a:spcBef>
                <a:spcPts val="0"/>
              </a:spcBef>
              <a:spcAft>
                <a:spcPts val="0"/>
              </a:spcAft>
              <a:buSzPts val="1900"/>
              <a:buNone/>
              <a:defRPr sz="1900"/>
            </a:lvl6pPr>
            <a:lvl7pPr lvl="6" algn="l" rtl="0">
              <a:lnSpc>
                <a:spcPct val="100000"/>
              </a:lnSpc>
              <a:spcBef>
                <a:spcPts val="0"/>
              </a:spcBef>
              <a:spcAft>
                <a:spcPts val="0"/>
              </a:spcAft>
              <a:buSzPts val="1900"/>
              <a:buNone/>
              <a:defRPr sz="1900"/>
            </a:lvl7pPr>
            <a:lvl8pPr lvl="7" algn="l" rtl="0">
              <a:lnSpc>
                <a:spcPct val="100000"/>
              </a:lnSpc>
              <a:spcBef>
                <a:spcPts val="0"/>
              </a:spcBef>
              <a:spcAft>
                <a:spcPts val="0"/>
              </a:spcAft>
              <a:buSzPts val="1900"/>
              <a:buNone/>
              <a:defRPr sz="1900"/>
            </a:lvl8pPr>
            <a:lvl9pPr lvl="8" algn="l" rtl="0">
              <a:lnSpc>
                <a:spcPct val="100000"/>
              </a:lnSpc>
              <a:spcBef>
                <a:spcPts val="0"/>
              </a:spcBef>
              <a:spcAft>
                <a:spcPts val="0"/>
              </a:spcAft>
              <a:buSzPts val="1900"/>
              <a:buNone/>
              <a:defRPr sz="1900"/>
            </a:lvl9pPr>
          </a:lstStyle>
          <a:p>
            <a:endParaRPr/>
          </a:p>
        </p:txBody>
      </p:sp>
      <p:sp>
        <p:nvSpPr>
          <p:cNvPr id="3293" name="Google Shape;3293;p27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text only 3">
  <p:cSld name="CUSTOM_1_4">
    <p:spTree>
      <p:nvGrpSpPr>
        <p:cNvPr id="1" name="Shape 3294"/>
        <p:cNvGrpSpPr/>
        <p:nvPr/>
      </p:nvGrpSpPr>
      <p:grpSpPr>
        <a:xfrm>
          <a:off x="0" y="0"/>
          <a:ext cx="0" cy="0"/>
          <a:chOff x="0" y="0"/>
          <a:chExt cx="0" cy="0"/>
        </a:xfrm>
      </p:grpSpPr>
      <p:sp>
        <p:nvSpPr>
          <p:cNvPr id="3295" name="Google Shape;3295;p279"/>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296" name="Google Shape;3296;p279"/>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3297" name="Google Shape;3297;p279"/>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3298" name="Google Shape;3298;p27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text only 4">
  <p:cSld name="CUSTOM_1_5">
    <p:spTree>
      <p:nvGrpSpPr>
        <p:cNvPr id="1" name="Shape 3299"/>
        <p:cNvGrpSpPr/>
        <p:nvPr/>
      </p:nvGrpSpPr>
      <p:grpSpPr>
        <a:xfrm>
          <a:off x="0" y="0"/>
          <a:ext cx="0" cy="0"/>
          <a:chOff x="0" y="0"/>
          <a:chExt cx="0" cy="0"/>
        </a:xfrm>
      </p:grpSpPr>
      <p:sp>
        <p:nvSpPr>
          <p:cNvPr id="3300" name="Google Shape;3300;p280"/>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3301" name="Google Shape;3301;p280"/>
          <p:cNvSpPr txBox="1">
            <a:spLocks noGrp="1"/>
          </p:cNvSpPr>
          <p:nvPr>
            <p:ph type="title"/>
          </p:nvPr>
        </p:nvSpPr>
        <p:spPr>
          <a:xfrm>
            <a:off x="1102173"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3302" name="Google Shape;3302;p280"/>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3303" name="Google Shape;3303;p28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text only 4 1">
  <p:cSld name="CUSTOM_1_5_1">
    <p:spTree>
      <p:nvGrpSpPr>
        <p:cNvPr id="1" name="Shape 3304"/>
        <p:cNvGrpSpPr/>
        <p:nvPr/>
      </p:nvGrpSpPr>
      <p:grpSpPr>
        <a:xfrm>
          <a:off x="0" y="0"/>
          <a:ext cx="0" cy="0"/>
          <a:chOff x="0" y="0"/>
          <a:chExt cx="0" cy="0"/>
        </a:xfrm>
      </p:grpSpPr>
      <p:sp>
        <p:nvSpPr>
          <p:cNvPr id="3305" name="Google Shape;3305;p281"/>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306" name="Google Shape;3306;p281"/>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3307" name="Google Shape;3307;p281"/>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3308" name="Google Shape;3308;p28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text only 5">
  <p:cSld name="CUSTOM_1_6">
    <p:spTree>
      <p:nvGrpSpPr>
        <p:cNvPr id="1" name="Shape 3309"/>
        <p:cNvGrpSpPr/>
        <p:nvPr/>
      </p:nvGrpSpPr>
      <p:grpSpPr>
        <a:xfrm>
          <a:off x="0" y="0"/>
          <a:ext cx="0" cy="0"/>
          <a:chOff x="0" y="0"/>
          <a:chExt cx="0" cy="0"/>
        </a:xfrm>
      </p:grpSpPr>
      <p:sp>
        <p:nvSpPr>
          <p:cNvPr id="3310" name="Google Shape;3310;p282"/>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311" name="Google Shape;3311;p282"/>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3312" name="Google Shape;3312;p282"/>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3313" name="Google Shape;3313;p28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text only 6">
  <p:cSld name="CUSTOM_1_7">
    <p:spTree>
      <p:nvGrpSpPr>
        <p:cNvPr id="1" name="Shape 3314"/>
        <p:cNvGrpSpPr/>
        <p:nvPr/>
      </p:nvGrpSpPr>
      <p:grpSpPr>
        <a:xfrm>
          <a:off x="0" y="0"/>
          <a:ext cx="0" cy="0"/>
          <a:chOff x="0" y="0"/>
          <a:chExt cx="0" cy="0"/>
        </a:xfrm>
      </p:grpSpPr>
      <p:sp>
        <p:nvSpPr>
          <p:cNvPr id="3315" name="Google Shape;3315;p283"/>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3316" name="Google Shape;3316;p283"/>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3317" name="Google Shape;3317;p283"/>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
        <p:nvSpPr>
          <p:cNvPr id="3318" name="Google Shape;3318;p28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text only 7">
  <p:cSld name="CUSTOM_1_8">
    <p:spTree>
      <p:nvGrpSpPr>
        <p:cNvPr id="1" name="Shape 3319"/>
        <p:cNvGrpSpPr/>
        <p:nvPr/>
      </p:nvGrpSpPr>
      <p:grpSpPr>
        <a:xfrm>
          <a:off x="0" y="0"/>
          <a:ext cx="0" cy="0"/>
          <a:chOff x="0" y="0"/>
          <a:chExt cx="0" cy="0"/>
        </a:xfrm>
      </p:grpSpPr>
      <p:sp>
        <p:nvSpPr>
          <p:cNvPr id="3320" name="Google Shape;3320;p284"/>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3321" name="Google Shape;3321;p284"/>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3322" name="Google Shape;3322;p284"/>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
        <p:nvSpPr>
          <p:cNvPr id="3323" name="Google Shape;3323;p28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text only 8">
  <p:cSld name="CUSTOM_1_9">
    <p:spTree>
      <p:nvGrpSpPr>
        <p:cNvPr id="1" name="Shape 3324"/>
        <p:cNvGrpSpPr/>
        <p:nvPr/>
      </p:nvGrpSpPr>
      <p:grpSpPr>
        <a:xfrm>
          <a:off x="0" y="0"/>
          <a:ext cx="0" cy="0"/>
          <a:chOff x="0" y="0"/>
          <a:chExt cx="0" cy="0"/>
        </a:xfrm>
      </p:grpSpPr>
      <p:sp>
        <p:nvSpPr>
          <p:cNvPr id="3325" name="Google Shape;3325;p285"/>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3326" name="Google Shape;3326;p285"/>
          <p:cNvSpPr txBox="1">
            <a:spLocks noGrp="1"/>
          </p:cNvSpPr>
          <p:nvPr>
            <p:ph type="title"/>
          </p:nvPr>
        </p:nvSpPr>
        <p:spPr>
          <a:xfrm>
            <a:off x="1102173"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3327" name="Google Shape;3327;p285"/>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3328" name="Google Shape;3328;p28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nterior white subhead">
  <p:cSld name="CUSTOM_4_2_3">
    <p:spTree>
      <p:nvGrpSpPr>
        <p:cNvPr id="1" name="Shape 202"/>
        <p:cNvGrpSpPr/>
        <p:nvPr/>
      </p:nvGrpSpPr>
      <p:grpSpPr>
        <a:xfrm>
          <a:off x="0" y="0"/>
          <a:ext cx="0" cy="0"/>
          <a:chOff x="0" y="0"/>
          <a:chExt cx="0" cy="0"/>
        </a:xfrm>
      </p:grpSpPr>
      <p:cxnSp>
        <p:nvCxnSpPr>
          <p:cNvPr id="203" name="Google Shape;203;p3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04" name="Google Shape;204;p30"/>
          <p:cNvSpPr txBox="1">
            <a:spLocks noGrp="1"/>
          </p:cNvSpPr>
          <p:nvPr>
            <p:ph type="subTitle" idx="1"/>
          </p:nvPr>
        </p:nvSpPr>
        <p:spPr>
          <a:xfrm>
            <a:off x="447756" y="261937"/>
            <a:ext cx="5148900" cy="4035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205" name="Google Shape;205;p3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06" name="Google Shape;206;p3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07" name="Google Shape;207;p30"/>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208" name="Google Shape;208;p30"/>
          <p:cNvSpPr txBox="1">
            <a:spLocks noGrp="1"/>
          </p:cNvSpPr>
          <p:nvPr>
            <p:ph type="subTitle" idx="2"/>
          </p:nvPr>
        </p:nvSpPr>
        <p:spPr>
          <a:xfrm>
            <a:off x="885044" y="6169567"/>
            <a:ext cx="8747700" cy="5595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2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a:endParaRPr/>
          </a:p>
        </p:txBody>
      </p:sp>
      <p:sp>
        <p:nvSpPr>
          <p:cNvPr id="209" name="Google Shape;209;p30"/>
          <p:cNvSpPr txBox="1"/>
          <p:nvPr/>
        </p:nvSpPr>
        <p:spPr>
          <a:xfrm>
            <a:off x="7400382" y="6169567"/>
            <a:ext cx="3175200" cy="5595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 sz="700">
                <a:solidFill>
                  <a:srgbClr val="4D4D4F"/>
                </a:solidFill>
                <a:latin typeface="Red Hat Display"/>
                <a:ea typeface="Red Hat Display"/>
                <a:cs typeface="Red Hat Display"/>
                <a:sym typeface="Red Hat Display"/>
              </a:rPr>
              <a:t>F18017-190601</a:t>
            </a:r>
            <a:endParaRPr sz="700">
              <a:solidFill>
                <a:srgbClr val="4D4D4F"/>
              </a:solidFill>
              <a:latin typeface="Red Hat Display"/>
              <a:ea typeface="Red Hat Display"/>
              <a:cs typeface="Red Hat Display"/>
              <a:sym typeface="Red Hat Display"/>
            </a:endParaRPr>
          </a:p>
        </p:txBody>
      </p:sp>
      <p:sp>
        <p:nvSpPr>
          <p:cNvPr id="210" name="Google Shape;210;p30"/>
          <p:cNvSpPr txBox="1">
            <a:spLocks noGrp="1"/>
          </p:cNvSpPr>
          <p:nvPr>
            <p:ph type="subTitle" idx="3"/>
          </p:nvPr>
        </p:nvSpPr>
        <p:spPr>
          <a:xfrm>
            <a:off x="447756" y="1250500"/>
            <a:ext cx="11296200" cy="559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a:latin typeface="Red Hat Display"/>
                <a:ea typeface="Red Hat Display"/>
                <a:cs typeface="Red Hat Display"/>
                <a:sym typeface="Red Hat Display"/>
              </a:defRPr>
            </a:lvl1pPr>
            <a:lvl2pPr lvl="1" algn="ctr" rtl="0">
              <a:spcBef>
                <a:spcPts val="2100"/>
              </a:spcBef>
              <a:spcAft>
                <a:spcPts val="0"/>
              </a:spcAft>
              <a:buNone/>
              <a:defRPr>
                <a:latin typeface="Red Hat Display"/>
                <a:ea typeface="Red Hat Display"/>
                <a:cs typeface="Red Hat Display"/>
                <a:sym typeface="Red Hat Display"/>
              </a:defRPr>
            </a:lvl2pPr>
            <a:lvl3pPr lvl="2" algn="ctr" rtl="0">
              <a:spcBef>
                <a:spcPts val="2100"/>
              </a:spcBef>
              <a:spcAft>
                <a:spcPts val="0"/>
              </a:spcAft>
              <a:buNone/>
              <a:defRPr>
                <a:latin typeface="Red Hat Display"/>
                <a:ea typeface="Red Hat Display"/>
                <a:cs typeface="Red Hat Display"/>
                <a:sym typeface="Red Hat Display"/>
              </a:defRPr>
            </a:lvl3pPr>
            <a:lvl4pPr lvl="3" algn="ctr" rtl="0">
              <a:spcBef>
                <a:spcPts val="2100"/>
              </a:spcBef>
              <a:spcAft>
                <a:spcPts val="0"/>
              </a:spcAft>
              <a:buNone/>
              <a:defRPr>
                <a:latin typeface="Red Hat Display"/>
                <a:ea typeface="Red Hat Display"/>
                <a:cs typeface="Red Hat Display"/>
                <a:sym typeface="Red Hat Display"/>
              </a:defRPr>
            </a:lvl4pPr>
            <a:lvl5pPr lvl="4" algn="ctr" rtl="0">
              <a:spcBef>
                <a:spcPts val="2100"/>
              </a:spcBef>
              <a:spcAft>
                <a:spcPts val="0"/>
              </a:spcAft>
              <a:buNone/>
              <a:defRPr>
                <a:latin typeface="Red Hat Display"/>
                <a:ea typeface="Red Hat Display"/>
                <a:cs typeface="Red Hat Display"/>
                <a:sym typeface="Red Hat Display"/>
              </a:defRPr>
            </a:lvl5pPr>
            <a:lvl6pPr lvl="5" algn="ctr" rtl="0">
              <a:spcBef>
                <a:spcPts val="2100"/>
              </a:spcBef>
              <a:spcAft>
                <a:spcPts val="0"/>
              </a:spcAft>
              <a:buNone/>
              <a:defRPr>
                <a:latin typeface="Red Hat Display"/>
                <a:ea typeface="Red Hat Display"/>
                <a:cs typeface="Red Hat Display"/>
                <a:sym typeface="Red Hat Display"/>
              </a:defRPr>
            </a:lvl6pPr>
            <a:lvl7pPr lvl="6" algn="ctr" rtl="0">
              <a:spcBef>
                <a:spcPts val="2100"/>
              </a:spcBef>
              <a:spcAft>
                <a:spcPts val="0"/>
              </a:spcAft>
              <a:buNone/>
              <a:defRPr>
                <a:latin typeface="Red Hat Display"/>
                <a:ea typeface="Red Hat Display"/>
                <a:cs typeface="Red Hat Display"/>
                <a:sym typeface="Red Hat Display"/>
              </a:defRPr>
            </a:lvl7pPr>
            <a:lvl8pPr lvl="7" algn="ctr" rtl="0">
              <a:spcBef>
                <a:spcPts val="2100"/>
              </a:spcBef>
              <a:spcAft>
                <a:spcPts val="0"/>
              </a:spcAft>
              <a:buNone/>
              <a:defRPr>
                <a:latin typeface="Red Hat Display"/>
                <a:ea typeface="Red Hat Display"/>
                <a:cs typeface="Red Hat Display"/>
                <a:sym typeface="Red Hat Display"/>
              </a:defRPr>
            </a:lvl8pPr>
            <a:lvl9pPr lvl="8" algn="ctr" rtl="0">
              <a:spcBef>
                <a:spcPts val="2100"/>
              </a:spcBef>
              <a:spcAft>
                <a:spcPts val="2100"/>
              </a:spcAft>
              <a:buNone/>
              <a:defRPr>
                <a:latin typeface="Red Hat Display"/>
                <a:ea typeface="Red Hat Display"/>
                <a:cs typeface="Red Hat Display"/>
                <a:sym typeface="Red Hat Display"/>
              </a:defRPr>
            </a:lvl9pPr>
          </a:lstStyle>
          <a:p>
            <a:endParaRPr/>
          </a:p>
        </p:txBody>
      </p:sp>
      <p:sp>
        <p:nvSpPr>
          <p:cNvPr id="211" name="Google Shape;211;p30"/>
          <p:cNvSpPr txBox="1">
            <a:spLocks noGrp="1"/>
          </p:cNvSpPr>
          <p:nvPr>
            <p:ph type="title"/>
          </p:nvPr>
        </p:nvSpPr>
        <p:spPr>
          <a:xfrm>
            <a:off x="447756" y="665333"/>
            <a:ext cx="11296200" cy="559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text only 2 1">
  <p:cSld name="CUSTOM_1_1_1">
    <p:spTree>
      <p:nvGrpSpPr>
        <p:cNvPr id="1" name="Shape 3329"/>
        <p:cNvGrpSpPr/>
        <p:nvPr/>
      </p:nvGrpSpPr>
      <p:grpSpPr>
        <a:xfrm>
          <a:off x="0" y="0"/>
          <a:ext cx="0" cy="0"/>
          <a:chOff x="0" y="0"/>
          <a:chExt cx="0" cy="0"/>
        </a:xfrm>
      </p:grpSpPr>
      <p:sp>
        <p:nvSpPr>
          <p:cNvPr id="3330" name="Google Shape;3330;p286"/>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331" name="Google Shape;3331;p286"/>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3332" name="Google Shape;3332;p286"/>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3333" name="Google Shape;3333;p28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text only 9">
  <p:cSld name="CUSTOM_1_10">
    <p:spTree>
      <p:nvGrpSpPr>
        <p:cNvPr id="1" name="Shape 3334"/>
        <p:cNvGrpSpPr/>
        <p:nvPr/>
      </p:nvGrpSpPr>
      <p:grpSpPr>
        <a:xfrm>
          <a:off x="0" y="0"/>
          <a:ext cx="0" cy="0"/>
          <a:chOff x="0" y="0"/>
          <a:chExt cx="0" cy="0"/>
        </a:xfrm>
      </p:grpSpPr>
      <p:sp>
        <p:nvSpPr>
          <p:cNvPr id="3335" name="Google Shape;3335;p287"/>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336" name="Google Shape;3336;p287"/>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3337" name="Google Shape;3337;p287"/>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3338" name="Google Shape;3338;p28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text only 3 1">
  <p:cSld name="CUSTOM_1_2_1">
    <p:spTree>
      <p:nvGrpSpPr>
        <p:cNvPr id="1" name="Shape 3339"/>
        <p:cNvGrpSpPr/>
        <p:nvPr/>
      </p:nvGrpSpPr>
      <p:grpSpPr>
        <a:xfrm>
          <a:off x="0" y="0"/>
          <a:ext cx="0" cy="0"/>
          <a:chOff x="0" y="0"/>
          <a:chExt cx="0" cy="0"/>
        </a:xfrm>
      </p:grpSpPr>
      <p:sp>
        <p:nvSpPr>
          <p:cNvPr id="3340" name="Google Shape;3340;p288"/>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341" name="Google Shape;3341;p288"/>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3342" name="Google Shape;3342;p288"/>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3343" name="Google Shape;3343;p28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blue">
  <p:cSld name="TITLE_3">
    <p:spTree>
      <p:nvGrpSpPr>
        <p:cNvPr id="1" name="Shape 3344"/>
        <p:cNvGrpSpPr/>
        <p:nvPr/>
      </p:nvGrpSpPr>
      <p:grpSpPr>
        <a:xfrm>
          <a:off x="0" y="0"/>
          <a:ext cx="0" cy="0"/>
          <a:chOff x="0" y="0"/>
          <a:chExt cx="0" cy="0"/>
        </a:xfrm>
      </p:grpSpPr>
      <p:sp>
        <p:nvSpPr>
          <p:cNvPr id="3345" name="Google Shape;3345;p289"/>
          <p:cNvSpPr txBox="1">
            <a:spLocks noGrp="1"/>
          </p:cNvSpPr>
          <p:nvPr>
            <p:ph type="title"/>
          </p:nvPr>
        </p:nvSpPr>
        <p:spPr>
          <a:xfrm>
            <a:off x="1102173" y="2214300"/>
            <a:ext cx="9987600" cy="2429700"/>
          </a:xfrm>
          <a:prstGeom prst="rect">
            <a:avLst/>
          </a:prstGeom>
        </p:spPr>
        <p:txBody>
          <a:bodyPr spcFirstLastPara="1" wrap="square" lIns="121875" tIns="121875" rIns="121875" bIns="121875" anchor="t" anchorCtr="0">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46" name="Google Shape;3346;p28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text only 10">
  <p:cSld name="CUSTOM_1_11">
    <p:spTree>
      <p:nvGrpSpPr>
        <p:cNvPr id="1" name="Shape 3347"/>
        <p:cNvGrpSpPr/>
        <p:nvPr/>
      </p:nvGrpSpPr>
      <p:grpSpPr>
        <a:xfrm>
          <a:off x="0" y="0"/>
          <a:ext cx="0" cy="0"/>
          <a:chOff x="0" y="0"/>
          <a:chExt cx="0" cy="0"/>
        </a:xfrm>
      </p:grpSpPr>
      <p:sp>
        <p:nvSpPr>
          <p:cNvPr id="3348" name="Google Shape;3348;p290"/>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3349" name="Google Shape;3349;p290"/>
          <p:cNvSpPr txBox="1">
            <a:spLocks noGrp="1"/>
          </p:cNvSpPr>
          <p:nvPr>
            <p:ph type="title"/>
          </p:nvPr>
        </p:nvSpPr>
        <p:spPr>
          <a:xfrm>
            <a:off x="1102173"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3350" name="Google Shape;3350;p290"/>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3351" name="Google Shape;3351;p29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Interior white 1">
  <p:cSld name="CUSTOM_4_2">
    <p:spTree>
      <p:nvGrpSpPr>
        <p:cNvPr id="1" name="Shape 3352"/>
        <p:cNvGrpSpPr/>
        <p:nvPr/>
      </p:nvGrpSpPr>
      <p:grpSpPr>
        <a:xfrm>
          <a:off x="0" y="0"/>
          <a:ext cx="0" cy="0"/>
          <a:chOff x="0" y="0"/>
          <a:chExt cx="0" cy="0"/>
        </a:xfrm>
      </p:grpSpPr>
      <p:sp>
        <p:nvSpPr>
          <p:cNvPr id="3353" name="Google Shape;3353;p291"/>
          <p:cNvSpPr txBox="1">
            <a:spLocks noGrp="1"/>
          </p:cNvSpPr>
          <p:nvPr>
            <p:ph type="title"/>
          </p:nvPr>
        </p:nvSpPr>
        <p:spPr>
          <a:xfrm>
            <a:off x="1752557"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354" name="Google Shape;3354;p29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355" name="Google Shape;3355;p291"/>
          <p:cNvSpPr txBox="1">
            <a:spLocks noGrp="1"/>
          </p:cNvSpPr>
          <p:nvPr>
            <p:ph type="subTitle" idx="1"/>
          </p:nvPr>
        </p:nvSpPr>
        <p:spPr>
          <a:xfrm>
            <a:off x="447764"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356" name="Google Shape;3356;p29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3357" name="Google Shape;3357;p291"/>
          <p:cNvPicPr preferRelativeResize="0"/>
          <p:nvPr/>
        </p:nvPicPr>
        <p:blipFill rotWithShape="1">
          <a:blip r:embed="rId2">
            <a:alphaModFix/>
          </a:blip>
          <a:srcRect t="327" b="317"/>
          <a:stretch/>
        </p:blipFill>
        <p:spPr>
          <a:xfrm>
            <a:off x="10711016" y="6313250"/>
            <a:ext cx="975606" cy="228064"/>
          </a:xfrm>
          <a:prstGeom prst="rect">
            <a:avLst/>
          </a:prstGeom>
          <a:noFill/>
          <a:ln>
            <a:noFill/>
          </a:ln>
        </p:spPr>
      </p:pic>
      <p:sp>
        <p:nvSpPr>
          <p:cNvPr id="3358" name="Google Shape;3358;p291"/>
          <p:cNvSpPr txBox="1">
            <a:spLocks noGrp="1"/>
          </p:cNvSpPr>
          <p:nvPr>
            <p:ph type="subTitle" idx="2"/>
          </p:nvPr>
        </p:nvSpPr>
        <p:spPr>
          <a:xfrm>
            <a:off x="885028" y="6169550"/>
            <a:ext cx="91827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3359" name="Google Shape;3359;p29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Interior white 3">
  <p:cSld name="CUSTOM_4_3">
    <p:spTree>
      <p:nvGrpSpPr>
        <p:cNvPr id="1" name="Shape 3360"/>
        <p:cNvGrpSpPr/>
        <p:nvPr/>
      </p:nvGrpSpPr>
      <p:grpSpPr>
        <a:xfrm>
          <a:off x="0" y="0"/>
          <a:ext cx="0" cy="0"/>
          <a:chOff x="0" y="0"/>
          <a:chExt cx="0" cy="0"/>
        </a:xfrm>
      </p:grpSpPr>
      <p:sp>
        <p:nvSpPr>
          <p:cNvPr id="3361" name="Google Shape;3361;p29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362" name="Google Shape;3362;p29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363" name="Google Shape;3363;p29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364" name="Google Shape;3364;p29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365" name="Google Shape;3365;p29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366" name="Google Shape;3366;p29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367" name="Google Shape;3367;p29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Interior white 4">
  <p:cSld name="CUSTOM_4_4">
    <p:spTree>
      <p:nvGrpSpPr>
        <p:cNvPr id="1" name="Shape 3368"/>
        <p:cNvGrpSpPr/>
        <p:nvPr/>
      </p:nvGrpSpPr>
      <p:grpSpPr>
        <a:xfrm>
          <a:off x="0" y="0"/>
          <a:ext cx="0" cy="0"/>
          <a:chOff x="0" y="0"/>
          <a:chExt cx="0" cy="0"/>
        </a:xfrm>
      </p:grpSpPr>
      <p:sp>
        <p:nvSpPr>
          <p:cNvPr id="3369" name="Google Shape;3369;p29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370" name="Google Shape;3370;p29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371" name="Google Shape;3371;p29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372" name="Google Shape;3372;p29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373" name="Google Shape;3373;p29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374" name="Google Shape;3374;p29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375" name="Google Shape;3375;p29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Interior white 5">
  <p:cSld name="CUSTOM_4_5">
    <p:spTree>
      <p:nvGrpSpPr>
        <p:cNvPr id="1" name="Shape 3376"/>
        <p:cNvGrpSpPr/>
        <p:nvPr/>
      </p:nvGrpSpPr>
      <p:grpSpPr>
        <a:xfrm>
          <a:off x="0" y="0"/>
          <a:ext cx="0" cy="0"/>
          <a:chOff x="0" y="0"/>
          <a:chExt cx="0" cy="0"/>
        </a:xfrm>
      </p:grpSpPr>
      <p:sp>
        <p:nvSpPr>
          <p:cNvPr id="3377" name="Google Shape;3377;p294"/>
          <p:cNvSpPr txBox="1">
            <a:spLocks noGrp="1"/>
          </p:cNvSpPr>
          <p:nvPr>
            <p:ph type="title"/>
          </p:nvPr>
        </p:nvSpPr>
        <p:spPr>
          <a:xfrm>
            <a:off x="1752557"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378" name="Google Shape;3378;p29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379" name="Google Shape;3379;p294"/>
          <p:cNvSpPr txBox="1">
            <a:spLocks noGrp="1"/>
          </p:cNvSpPr>
          <p:nvPr>
            <p:ph type="subTitle" idx="1"/>
          </p:nvPr>
        </p:nvSpPr>
        <p:spPr>
          <a:xfrm>
            <a:off x="447764"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380" name="Google Shape;3380;p29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3381" name="Google Shape;3381;p294"/>
          <p:cNvPicPr preferRelativeResize="0"/>
          <p:nvPr/>
        </p:nvPicPr>
        <p:blipFill rotWithShape="1">
          <a:blip r:embed="rId2">
            <a:alphaModFix/>
          </a:blip>
          <a:srcRect t="327" b="317"/>
          <a:stretch/>
        </p:blipFill>
        <p:spPr>
          <a:xfrm>
            <a:off x="10711016" y="6313250"/>
            <a:ext cx="975606" cy="228064"/>
          </a:xfrm>
          <a:prstGeom prst="rect">
            <a:avLst/>
          </a:prstGeom>
          <a:noFill/>
          <a:ln>
            <a:noFill/>
          </a:ln>
        </p:spPr>
      </p:pic>
      <p:sp>
        <p:nvSpPr>
          <p:cNvPr id="3382" name="Google Shape;3382;p294"/>
          <p:cNvSpPr txBox="1">
            <a:spLocks noGrp="1"/>
          </p:cNvSpPr>
          <p:nvPr>
            <p:ph type="subTitle" idx="2"/>
          </p:nvPr>
        </p:nvSpPr>
        <p:spPr>
          <a:xfrm>
            <a:off x="885028" y="6169550"/>
            <a:ext cx="91827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3383" name="Google Shape;3383;p29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Interior white 6">
  <p:cSld name="CUSTOM_4_6">
    <p:spTree>
      <p:nvGrpSpPr>
        <p:cNvPr id="1" name="Shape 3384"/>
        <p:cNvGrpSpPr/>
        <p:nvPr/>
      </p:nvGrpSpPr>
      <p:grpSpPr>
        <a:xfrm>
          <a:off x="0" y="0"/>
          <a:ext cx="0" cy="0"/>
          <a:chOff x="0" y="0"/>
          <a:chExt cx="0" cy="0"/>
        </a:xfrm>
      </p:grpSpPr>
      <p:sp>
        <p:nvSpPr>
          <p:cNvPr id="3385" name="Google Shape;3385;p29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386" name="Google Shape;3386;p29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387" name="Google Shape;3387;p29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388" name="Google Shape;3388;p29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389" name="Google Shape;3389;p29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390" name="Google Shape;3390;p29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391" name="Google Shape;3391;p29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terior data two pies">
  <p:cSld name="CUSTOM_4_12">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Google Shape;213;p3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214" name="Google Shape;214;p3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15" name="Google Shape;215;p3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6" name="Google Shape;216;p31"/>
          <p:cNvPicPr preferRelativeResize="0"/>
          <p:nvPr/>
        </p:nvPicPr>
        <p:blipFill rotWithShape="1">
          <a:blip r:embed="rId3">
            <a:alphaModFix/>
          </a:blip>
          <a:srcRect t="327" b="317"/>
          <a:stretch/>
        </p:blipFill>
        <p:spPr>
          <a:xfrm>
            <a:off x="10711016" y="6313250"/>
            <a:ext cx="975803" cy="228110"/>
          </a:xfrm>
          <a:prstGeom prst="rect">
            <a:avLst/>
          </a:prstGeom>
          <a:noFill/>
          <a:ln>
            <a:noFill/>
          </a:ln>
        </p:spPr>
      </p:pic>
      <p:sp>
        <p:nvSpPr>
          <p:cNvPr id="217" name="Google Shape;217;p31"/>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2100"/>
              </a:spcBef>
              <a:spcAft>
                <a:spcPts val="0"/>
              </a:spcAft>
              <a:buNone/>
              <a:defRPr sz="1800">
                <a:solidFill>
                  <a:schemeClr val="accent1"/>
                </a:solidFill>
              </a:defRPr>
            </a:lvl2pPr>
            <a:lvl3pPr lvl="2" algn="ctr" rtl="0">
              <a:spcBef>
                <a:spcPts val="2100"/>
              </a:spcBef>
              <a:spcAft>
                <a:spcPts val="0"/>
              </a:spcAft>
              <a:buNone/>
              <a:defRPr sz="1800">
                <a:solidFill>
                  <a:schemeClr val="accent1"/>
                </a:solidFill>
              </a:defRPr>
            </a:lvl3pPr>
            <a:lvl4pPr lvl="3" algn="ctr" rtl="0">
              <a:spcBef>
                <a:spcPts val="2100"/>
              </a:spcBef>
              <a:spcAft>
                <a:spcPts val="0"/>
              </a:spcAft>
              <a:buNone/>
              <a:defRPr sz="1800">
                <a:solidFill>
                  <a:schemeClr val="accent1"/>
                </a:solidFill>
              </a:defRPr>
            </a:lvl4pPr>
            <a:lvl5pPr lvl="4" algn="ctr" rtl="0">
              <a:spcBef>
                <a:spcPts val="2100"/>
              </a:spcBef>
              <a:spcAft>
                <a:spcPts val="0"/>
              </a:spcAft>
              <a:buNone/>
              <a:defRPr sz="1800">
                <a:solidFill>
                  <a:schemeClr val="accent1"/>
                </a:solidFill>
              </a:defRPr>
            </a:lvl5pPr>
            <a:lvl6pPr lvl="5" algn="ctr" rtl="0">
              <a:spcBef>
                <a:spcPts val="2100"/>
              </a:spcBef>
              <a:spcAft>
                <a:spcPts val="0"/>
              </a:spcAft>
              <a:buNone/>
              <a:defRPr sz="1800">
                <a:solidFill>
                  <a:schemeClr val="accent1"/>
                </a:solidFill>
              </a:defRPr>
            </a:lvl6pPr>
            <a:lvl7pPr lvl="6" algn="ctr" rtl="0">
              <a:spcBef>
                <a:spcPts val="2100"/>
              </a:spcBef>
              <a:spcAft>
                <a:spcPts val="0"/>
              </a:spcAft>
              <a:buNone/>
              <a:defRPr sz="1800">
                <a:solidFill>
                  <a:schemeClr val="accent1"/>
                </a:solidFill>
              </a:defRPr>
            </a:lvl7pPr>
            <a:lvl8pPr lvl="7" algn="ctr" rtl="0">
              <a:spcBef>
                <a:spcPts val="2100"/>
              </a:spcBef>
              <a:spcAft>
                <a:spcPts val="0"/>
              </a:spcAft>
              <a:buNone/>
              <a:defRPr sz="1800">
                <a:solidFill>
                  <a:schemeClr val="accent1"/>
                </a:solidFill>
              </a:defRPr>
            </a:lvl8pPr>
            <a:lvl9pPr lvl="8" algn="ctr" rtl="0">
              <a:spcBef>
                <a:spcPts val="2100"/>
              </a:spcBef>
              <a:spcAft>
                <a:spcPts val="2100"/>
              </a:spcAft>
              <a:buNone/>
              <a:defRPr sz="1800">
                <a:solidFill>
                  <a:schemeClr val="accent1"/>
                </a:solidFill>
              </a:defRPr>
            </a:lvl9pPr>
          </a:lstStyle>
          <a:p>
            <a:endParaRPr/>
          </a:p>
        </p:txBody>
      </p:sp>
      <p:sp>
        <p:nvSpPr>
          <p:cNvPr id="218" name="Google Shape;218;p31"/>
          <p:cNvSpPr txBox="1">
            <a:spLocks noGrp="1"/>
          </p:cNvSpPr>
          <p:nvPr>
            <p:ph type="subTitle" idx="3"/>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219" name="Google Shape;219;p31"/>
          <p:cNvSpPr txBox="1">
            <a:spLocks noGrp="1"/>
          </p:cNvSpPr>
          <p:nvPr>
            <p:ph type="subTitle" idx="4"/>
          </p:nvPr>
        </p:nvSpPr>
        <p:spPr>
          <a:xfrm>
            <a:off x="4620636"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220" name="Google Shape;220;p31"/>
          <p:cNvSpPr txBox="1">
            <a:spLocks noGrp="1"/>
          </p:cNvSpPr>
          <p:nvPr>
            <p:ph type="subTitle" idx="5"/>
          </p:nvPr>
        </p:nvSpPr>
        <p:spPr>
          <a:xfrm>
            <a:off x="4620636"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2100"/>
              </a:spcBef>
              <a:spcAft>
                <a:spcPts val="0"/>
              </a:spcAft>
              <a:buNone/>
              <a:defRPr sz="1400"/>
            </a:lvl2pPr>
            <a:lvl3pPr lvl="2" rtl="0">
              <a:spcBef>
                <a:spcPts val="2100"/>
              </a:spcBef>
              <a:spcAft>
                <a:spcPts val="0"/>
              </a:spcAft>
              <a:buNone/>
              <a:defRPr sz="1400"/>
            </a:lvl3pPr>
            <a:lvl4pPr lvl="3" rtl="0">
              <a:spcBef>
                <a:spcPts val="2100"/>
              </a:spcBef>
              <a:spcAft>
                <a:spcPts val="0"/>
              </a:spcAft>
              <a:buNone/>
              <a:defRPr sz="1400"/>
            </a:lvl4pPr>
            <a:lvl5pPr lvl="4" rtl="0">
              <a:spcBef>
                <a:spcPts val="2100"/>
              </a:spcBef>
              <a:spcAft>
                <a:spcPts val="0"/>
              </a:spcAft>
              <a:buNone/>
              <a:defRPr sz="1400"/>
            </a:lvl5pPr>
            <a:lvl6pPr lvl="5" rtl="0">
              <a:spcBef>
                <a:spcPts val="2100"/>
              </a:spcBef>
              <a:spcAft>
                <a:spcPts val="0"/>
              </a:spcAft>
              <a:buNone/>
              <a:defRPr sz="1400"/>
            </a:lvl6pPr>
            <a:lvl7pPr lvl="6" rtl="0">
              <a:spcBef>
                <a:spcPts val="2100"/>
              </a:spcBef>
              <a:spcAft>
                <a:spcPts val="0"/>
              </a:spcAft>
              <a:buNone/>
              <a:defRPr sz="1400"/>
            </a:lvl7pPr>
            <a:lvl8pPr lvl="7" rtl="0">
              <a:spcBef>
                <a:spcPts val="2100"/>
              </a:spcBef>
              <a:spcAft>
                <a:spcPts val="0"/>
              </a:spcAft>
              <a:buNone/>
              <a:defRPr sz="1400"/>
            </a:lvl8pPr>
            <a:lvl9pPr lvl="8" rtl="0">
              <a:spcBef>
                <a:spcPts val="2100"/>
              </a:spcBef>
              <a:spcAft>
                <a:spcPts val="2100"/>
              </a:spcAft>
              <a:buNone/>
              <a:defRPr sz="1400"/>
            </a:lvl9pPr>
          </a:lstStyle>
          <a:p>
            <a:endParaRPr/>
          </a:p>
        </p:txBody>
      </p:sp>
      <p:sp>
        <p:nvSpPr>
          <p:cNvPr id="221" name="Google Shape;221;p31"/>
          <p:cNvSpPr txBox="1">
            <a:spLocks noGrp="1"/>
          </p:cNvSpPr>
          <p:nvPr>
            <p:ph type="subTitle" idx="6"/>
          </p:nvPr>
        </p:nvSpPr>
        <p:spPr>
          <a:xfrm>
            <a:off x="8050977"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222" name="Google Shape;222;p31"/>
          <p:cNvSpPr txBox="1">
            <a:spLocks noGrp="1"/>
          </p:cNvSpPr>
          <p:nvPr>
            <p:ph type="subTitle" idx="7"/>
          </p:nvPr>
        </p:nvSpPr>
        <p:spPr>
          <a:xfrm>
            <a:off x="8050977"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2100"/>
              </a:spcBef>
              <a:spcAft>
                <a:spcPts val="0"/>
              </a:spcAft>
              <a:buNone/>
              <a:defRPr sz="1400"/>
            </a:lvl2pPr>
            <a:lvl3pPr lvl="2" rtl="0">
              <a:spcBef>
                <a:spcPts val="2100"/>
              </a:spcBef>
              <a:spcAft>
                <a:spcPts val="0"/>
              </a:spcAft>
              <a:buNone/>
              <a:defRPr sz="1400"/>
            </a:lvl3pPr>
            <a:lvl4pPr lvl="3" rtl="0">
              <a:spcBef>
                <a:spcPts val="2100"/>
              </a:spcBef>
              <a:spcAft>
                <a:spcPts val="0"/>
              </a:spcAft>
              <a:buNone/>
              <a:defRPr sz="1400"/>
            </a:lvl4pPr>
            <a:lvl5pPr lvl="4" rtl="0">
              <a:spcBef>
                <a:spcPts val="2100"/>
              </a:spcBef>
              <a:spcAft>
                <a:spcPts val="0"/>
              </a:spcAft>
              <a:buNone/>
              <a:defRPr sz="1400"/>
            </a:lvl5pPr>
            <a:lvl6pPr lvl="5" rtl="0">
              <a:spcBef>
                <a:spcPts val="2100"/>
              </a:spcBef>
              <a:spcAft>
                <a:spcPts val="0"/>
              </a:spcAft>
              <a:buNone/>
              <a:defRPr sz="1400"/>
            </a:lvl6pPr>
            <a:lvl7pPr lvl="6" rtl="0">
              <a:spcBef>
                <a:spcPts val="2100"/>
              </a:spcBef>
              <a:spcAft>
                <a:spcPts val="0"/>
              </a:spcAft>
              <a:buNone/>
              <a:defRPr sz="1400"/>
            </a:lvl7pPr>
            <a:lvl8pPr lvl="7" rtl="0">
              <a:spcBef>
                <a:spcPts val="2100"/>
              </a:spcBef>
              <a:spcAft>
                <a:spcPts val="0"/>
              </a:spcAft>
              <a:buNone/>
              <a:defRPr sz="1400"/>
            </a:lvl8pPr>
            <a:lvl9pPr lvl="8" rtl="0">
              <a:spcBef>
                <a:spcPts val="2100"/>
              </a:spcBef>
              <a:spcAft>
                <a:spcPts val="2100"/>
              </a:spcAft>
              <a:buNone/>
              <a:defRPr sz="1400"/>
            </a:lvl9pPr>
          </a:lstStyle>
          <a:p>
            <a:endParaRPr/>
          </a:p>
        </p:txBody>
      </p:sp>
      <p:sp>
        <p:nvSpPr>
          <p:cNvPr id="223" name="Google Shape;223;p31"/>
          <p:cNvSpPr txBox="1"/>
          <p:nvPr/>
        </p:nvSpPr>
        <p:spPr>
          <a:xfrm>
            <a:off x="9677511" y="269825"/>
            <a:ext cx="2009400" cy="298800"/>
          </a:xfrm>
          <a:prstGeom prst="rect">
            <a:avLst/>
          </a:prstGeom>
          <a:noFill/>
          <a:ln>
            <a:noFill/>
          </a:ln>
        </p:spPr>
        <p:txBody>
          <a:bodyPr spcFirstLastPara="1" wrap="square" lIns="0" tIns="0" rIns="0" bIns="0" anchor="b" anchorCtr="0">
            <a:noAutofit/>
          </a:bodyPr>
          <a:lstStyle/>
          <a:p>
            <a:pPr marL="0" lvl="0" indent="0" algn="r" rtl="0">
              <a:lnSpc>
                <a:spcPct val="115000"/>
              </a:lnSpc>
              <a:spcBef>
                <a:spcPts val="0"/>
              </a:spcBef>
              <a:spcAft>
                <a:spcPts val="0"/>
              </a:spcAft>
              <a:buNone/>
            </a:pPr>
            <a:r>
              <a:rPr lang="en" sz="700">
                <a:solidFill>
                  <a:srgbClr val="434343"/>
                </a:solidFill>
                <a:latin typeface="Red Hat Text Medium"/>
                <a:ea typeface="Red Hat Text Medium"/>
                <a:cs typeface="Red Hat Text Medium"/>
                <a:sym typeface="Red Hat Text Medium"/>
              </a:rPr>
              <a:t>CONFIDENTIAL</a:t>
            </a:r>
            <a:endParaRPr sz="700">
              <a:solidFill>
                <a:srgbClr val="434343"/>
              </a:solidFill>
              <a:latin typeface="Red Hat Text Medium"/>
              <a:ea typeface="Red Hat Text Medium"/>
              <a:cs typeface="Red Hat Text Medium"/>
              <a:sym typeface="Red Hat Text Medium"/>
            </a:endParaRPr>
          </a:p>
          <a:p>
            <a:pPr marL="0" lvl="0" indent="0" algn="r" rtl="0">
              <a:lnSpc>
                <a:spcPct val="115000"/>
              </a:lnSpc>
              <a:spcBef>
                <a:spcPts val="0"/>
              </a:spcBef>
              <a:spcAft>
                <a:spcPts val="0"/>
              </a:spcAft>
              <a:buNone/>
            </a:pPr>
            <a:r>
              <a:rPr lang="en" sz="700">
                <a:solidFill>
                  <a:srgbClr val="434343"/>
                </a:solidFill>
                <a:latin typeface="Red Hat Text Medium"/>
                <a:ea typeface="Red Hat Text Medium"/>
                <a:cs typeface="Red Hat Text Medium"/>
                <a:sym typeface="Red Hat Text Medium"/>
              </a:rPr>
              <a:t>Internal use only</a:t>
            </a:r>
            <a:endParaRPr sz="700">
              <a:solidFill>
                <a:srgbClr val="434343"/>
              </a:solidFill>
              <a:latin typeface="Red Hat Text Medium"/>
              <a:ea typeface="Red Hat Text Medium"/>
              <a:cs typeface="Red Hat Text Medium"/>
              <a:sym typeface="Red Hat Text Medium"/>
            </a:endParaRPr>
          </a:p>
        </p:txBody>
      </p:sp>
      <p:cxnSp>
        <p:nvCxnSpPr>
          <p:cNvPr id="224" name="Google Shape;224;p3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225" name="Google Shape;225;p31"/>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226" name="Google Shape;226;p31"/>
          <p:cNvSpPr txBox="1">
            <a:spLocks noGrp="1"/>
          </p:cNvSpPr>
          <p:nvPr>
            <p:ph type="subTitle" idx="8"/>
          </p:nvPr>
        </p:nvSpPr>
        <p:spPr>
          <a:xfrm>
            <a:off x="2256594"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227" name="Google Shape;227;p31"/>
          <p:cNvPicPr preferRelativeResize="0"/>
          <p:nvPr/>
        </p:nvPicPr>
        <p:blipFill>
          <a:blip r:embed="rId4">
            <a:alphaModFix/>
          </a:blip>
          <a:stretch>
            <a:fillRect/>
          </a:stretch>
        </p:blipFill>
        <p:spPr>
          <a:xfrm>
            <a:off x="859490" y="6124027"/>
            <a:ext cx="820982" cy="515524"/>
          </a:xfrm>
          <a:prstGeom prst="rect">
            <a:avLst/>
          </a:prstGeom>
          <a:noFill/>
          <a:ln>
            <a:noFill/>
          </a:ln>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Interior white 4 1">
  <p:cSld name="CUSTOM_4_3_1">
    <p:spTree>
      <p:nvGrpSpPr>
        <p:cNvPr id="1" name="Shape 3392"/>
        <p:cNvGrpSpPr/>
        <p:nvPr/>
      </p:nvGrpSpPr>
      <p:grpSpPr>
        <a:xfrm>
          <a:off x="0" y="0"/>
          <a:ext cx="0" cy="0"/>
          <a:chOff x="0" y="0"/>
          <a:chExt cx="0" cy="0"/>
        </a:xfrm>
      </p:grpSpPr>
      <p:sp>
        <p:nvSpPr>
          <p:cNvPr id="3393" name="Google Shape;3393;p29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394" name="Google Shape;3394;p29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395" name="Google Shape;3395;p29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396" name="Google Shape;3396;p29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397" name="Google Shape;3397;p29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398" name="Google Shape;3398;p29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399" name="Google Shape;3399;p29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Interior white 5 1">
  <p:cSld name="CUSTOM_4_5_1">
    <p:spTree>
      <p:nvGrpSpPr>
        <p:cNvPr id="1" name="Shape 3400"/>
        <p:cNvGrpSpPr/>
        <p:nvPr/>
      </p:nvGrpSpPr>
      <p:grpSpPr>
        <a:xfrm>
          <a:off x="0" y="0"/>
          <a:ext cx="0" cy="0"/>
          <a:chOff x="0" y="0"/>
          <a:chExt cx="0" cy="0"/>
        </a:xfrm>
      </p:grpSpPr>
      <p:sp>
        <p:nvSpPr>
          <p:cNvPr id="3401" name="Google Shape;3401;p29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02" name="Google Shape;3402;p29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03" name="Google Shape;3403;p29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04" name="Google Shape;3404;p29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05" name="Google Shape;3405;p29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06" name="Google Shape;3406;p29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07" name="Google Shape;3407;p29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Interior white 7">
  <p:cSld name="CUSTOM_4_7">
    <p:spTree>
      <p:nvGrpSpPr>
        <p:cNvPr id="1" name="Shape 3408"/>
        <p:cNvGrpSpPr/>
        <p:nvPr/>
      </p:nvGrpSpPr>
      <p:grpSpPr>
        <a:xfrm>
          <a:off x="0" y="0"/>
          <a:ext cx="0" cy="0"/>
          <a:chOff x="0" y="0"/>
          <a:chExt cx="0" cy="0"/>
        </a:xfrm>
      </p:grpSpPr>
      <p:sp>
        <p:nvSpPr>
          <p:cNvPr id="3409" name="Google Shape;3409;p29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10" name="Google Shape;3410;p29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11" name="Google Shape;3411;p29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12" name="Google Shape;3412;p29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13" name="Google Shape;3413;p29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14" name="Google Shape;3414;p29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15" name="Google Shape;3415;p29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Interior white 5 2">
  <p:cSld name="Interior white">
    <p:spTree>
      <p:nvGrpSpPr>
        <p:cNvPr id="1" name="Shape 3416"/>
        <p:cNvGrpSpPr/>
        <p:nvPr/>
      </p:nvGrpSpPr>
      <p:grpSpPr>
        <a:xfrm>
          <a:off x="0" y="0"/>
          <a:ext cx="0" cy="0"/>
          <a:chOff x="0" y="0"/>
          <a:chExt cx="0" cy="0"/>
        </a:xfrm>
      </p:grpSpPr>
      <p:sp>
        <p:nvSpPr>
          <p:cNvPr id="3417" name="Google Shape;3417;p29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18" name="Google Shape;3418;p29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19" name="Google Shape;3419;p29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20" name="Google Shape;3420;p29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21" name="Google Shape;3421;p29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22" name="Google Shape;3422;p29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23" name="Google Shape;3423;p29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Interior white 8">
  <p:cSld name="CUSTOM_4_8">
    <p:spTree>
      <p:nvGrpSpPr>
        <p:cNvPr id="1" name="Shape 3424"/>
        <p:cNvGrpSpPr/>
        <p:nvPr/>
      </p:nvGrpSpPr>
      <p:grpSpPr>
        <a:xfrm>
          <a:off x="0" y="0"/>
          <a:ext cx="0" cy="0"/>
          <a:chOff x="0" y="0"/>
          <a:chExt cx="0" cy="0"/>
        </a:xfrm>
      </p:grpSpPr>
      <p:sp>
        <p:nvSpPr>
          <p:cNvPr id="3425" name="Google Shape;3425;p30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26" name="Google Shape;3426;p30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27" name="Google Shape;3427;p30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28" name="Google Shape;3428;p30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29" name="Google Shape;3429;p30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30" name="Google Shape;3430;p30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31" name="Google Shape;3431;p30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Interior white 9">
  <p:cSld name="CUSTOM_4_9">
    <p:spTree>
      <p:nvGrpSpPr>
        <p:cNvPr id="1" name="Shape 3432"/>
        <p:cNvGrpSpPr/>
        <p:nvPr/>
      </p:nvGrpSpPr>
      <p:grpSpPr>
        <a:xfrm>
          <a:off x="0" y="0"/>
          <a:ext cx="0" cy="0"/>
          <a:chOff x="0" y="0"/>
          <a:chExt cx="0" cy="0"/>
        </a:xfrm>
      </p:grpSpPr>
      <p:sp>
        <p:nvSpPr>
          <p:cNvPr id="3433" name="Google Shape;3433;p30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34" name="Google Shape;3434;p30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35" name="Google Shape;3435;p30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36" name="Google Shape;3436;p30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37" name="Google Shape;3437;p30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38" name="Google Shape;3438;p30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39" name="Google Shape;3439;p30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Interior white 10">
  <p:cSld name="CUSTOM_4_10">
    <p:spTree>
      <p:nvGrpSpPr>
        <p:cNvPr id="1" name="Shape 3440"/>
        <p:cNvGrpSpPr/>
        <p:nvPr/>
      </p:nvGrpSpPr>
      <p:grpSpPr>
        <a:xfrm>
          <a:off x="0" y="0"/>
          <a:ext cx="0" cy="0"/>
          <a:chOff x="0" y="0"/>
          <a:chExt cx="0" cy="0"/>
        </a:xfrm>
      </p:grpSpPr>
      <p:sp>
        <p:nvSpPr>
          <p:cNvPr id="3441" name="Google Shape;3441;p30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42" name="Google Shape;3442;p30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43" name="Google Shape;3443;p30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44" name="Google Shape;3444;p30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45" name="Google Shape;3445;p30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46" name="Google Shape;3446;p30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47" name="Google Shape;3447;p30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Interior white 11">
  <p:cSld name="CUSTOM_4_21">
    <p:spTree>
      <p:nvGrpSpPr>
        <p:cNvPr id="1" name="Shape 3448"/>
        <p:cNvGrpSpPr/>
        <p:nvPr/>
      </p:nvGrpSpPr>
      <p:grpSpPr>
        <a:xfrm>
          <a:off x="0" y="0"/>
          <a:ext cx="0" cy="0"/>
          <a:chOff x="0" y="0"/>
          <a:chExt cx="0" cy="0"/>
        </a:xfrm>
      </p:grpSpPr>
      <p:sp>
        <p:nvSpPr>
          <p:cNvPr id="3449" name="Google Shape;3449;p303"/>
          <p:cNvSpPr txBox="1">
            <a:spLocks noGrp="1"/>
          </p:cNvSpPr>
          <p:nvPr>
            <p:ph type="title"/>
          </p:nvPr>
        </p:nvSpPr>
        <p:spPr>
          <a:xfrm>
            <a:off x="1752557"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450" name="Google Shape;3450;p30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451" name="Google Shape;3451;p303"/>
          <p:cNvSpPr txBox="1">
            <a:spLocks noGrp="1"/>
          </p:cNvSpPr>
          <p:nvPr>
            <p:ph type="subTitle" idx="1"/>
          </p:nvPr>
        </p:nvSpPr>
        <p:spPr>
          <a:xfrm>
            <a:off x="447764"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52" name="Google Shape;3452;p30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453" name="Google Shape;3453;p30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454" name="Google Shape;3454;p303"/>
          <p:cNvPicPr preferRelativeResize="0"/>
          <p:nvPr/>
        </p:nvPicPr>
        <p:blipFill rotWithShape="1">
          <a:blip r:embed="rId2">
            <a:alphaModFix/>
          </a:blip>
          <a:srcRect t="327" b="317"/>
          <a:stretch/>
        </p:blipFill>
        <p:spPr>
          <a:xfrm>
            <a:off x="10711016" y="6313250"/>
            <a:ext cx="975606" cy="228064"/>
          </a:xfrm>
          <a:prstGeom prst="rect">
            <a:avLst/>
          </a:prstGeom>
          <a:noFill/>
          <a:ln>
            <a:noFill/>
          </a:ln>
        </p:spPr>
      </p:pic>
      <p:sp>
        <p:nvSpPr>
          <p:cNvPr id="3455" name="Google Shape;3455;p303"/>
          <p:cNvSpPr txBox="1">
            <a:spLocks noGrp="1"/>
          </p:cNvSpPr>
          <p:nvPr>
            <p:ph type="subTitle" idx="2"/>
          </p:nvPr>
        </p:nvSpPr>
        <p:spPr>
          <a:xfrm>
            <a:off x="885028" y="6169550"/>
            <a:ext cx="91827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8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Interior white 12">
  <p:cSld name="CUSTOM_4_22">
    <p:spTree>
      <p:nvGrpSpPr>
        <p:cNvPr id="1" name="Shape 3456"/>
        <p:cNvGrpSpPr/>
        <p:nvPr/>
      </p:nvGrpSpPr>
      <p:grpSpPr>
        <a:xfrm>
          <a:off x="0" y="0"/>
          <a:ext cx="0" cy="0"/>
          <a:chOff x="0" y="0"/>
          <a:chExt cx="0" cy="0"/>
        </a:xfrm>
      </p:grpSpPr>
      <p:sp>
        <p:nvSpPr>
          <p:cNvPr id="3457" name="Google Shape;3457;p30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58" name="Google Shape;3458;p30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59" name="Google Shape;3459;p30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60" name="Google Shape;3460;p30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61" name="Google Shape;3461;p30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62" name="Google Shape;3462;p30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63" name="Google Shape;3463;p30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Interior white 13">
  <p:cSld name="CUSTOM_4_23">
    <p:spTree>
      <p:nvGrpSpPr>
        <p:cNvPr id="1" name="Shape 3464"/>
        <p:cNvGrpSpPr/>
        <p:nvPr/>
      </p:nvGrpSpPr>
      <p:grpSpPr>
        <a:xfrm>
          <a:off x="0" y="0"/>
          <a:ext cx="0" cy="0"/>
          <a:chOff x="0" y="0"/>
          <a:chExt cx="0" cy="0"/>
        </a:xfrm>
      </p:grpSpPr>
      <p:sp>
        <p:nvSpPr>
          <p:cNvPr id="3465" name="Google Shape;3465;p30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66" name="Google Shape;3466;p30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67" name="Google Shape;3467;p30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68" name="Google Shape;3468;p30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69" name="Google Shape;3469;p30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70" name="Google Shape;3470;p30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71" name="Google Shape;3471;p30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09585" y="274638"/>
            <a:ext cx="10972500" cy="1143300"/>
          </a:xfrm>
          <a:prstGeom prst="rect">
            <a:avLst/>
          </a:prstGeom>
        </p:spPr>
        <p:txBody>
          <a:bodyPr spcFirstLastPara="1" wrap="square" lIns="121900" tIns="121900" rIns="121900" bIns="12190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9" name="Google Shape;19;p4"/>
          <p:cNvSpPr txBox="1">
            <a:spLocks noGrp="1"/>
          </p:cNvSpPr>
          <p:nvPr>
            <p:ph type="body" idx="1"/>
          </p:nvPr>
        </p:nvSpPr>
        <p:spPr>
          <a:xfrm>
            <a:off x="609585" y="1600200"/>
            <a:ext cx="5325900" cy="4967700"/>
          </a:xfrm>
          <a:prstGeom prst="rect">
            <a:avLst/>
          </a:prstGeom>
        </p:spPr>
        <p:txBody>
          <a:bodyPr spcFirstLastPara="1" wrap="square" lIns="121900" tIns="121900" rIns="121900" bIns="121900" anchor="t" anchorCtr="0">
            <a:noAutofit/>
          </a:bodyPr>
          <a:lstStyle>
            <a:lvl1pPr marL="457200" lvl="0" indent="-482600" rtl="0">
              <a:spcBef>
                <a:spcPts val="800"/>
              </a:spcBef>
              <a:spcAft>
                <a:spcPts val="0"/>
              </a:spcAft>
              <a:buSzPts val="4000"/>
              <a:buChar char="●"/>
              <a:defRPr/>
            </a:lvl1pPr>
            <a:lvl2pPr marL="914400" lvl="1" indent="-431800" rtl="0">
              <a:spcBef>
                <a:spcPts val="0"/>
              </a:spcBef>
              <a:spcAft>
                <a:spcPts val="0"/>
              </a:spcAft>
              <a:buSzPts val="3200"/>
              <a:buChar char="○"/>
              <a:defRPr/>
            </a:lvl2pPr>
            <a:lvl3pPr marL="1371600" lvl="2" indent="-431800" rtl="0">
              <a:spcBef>
                <a:spcPts val="0"/>
              </a:spcBef>
              <a:spcAft>
                <a:spcPts val="0"/>
              </a:spcAft>
              <a:buSzPts val="32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0" name="Google Shape;20;p4"/>
          <p:cNvSpPr txBox="1">
            <a:spLocks noGrp="1"/>
          </p:cNvSpPr>
          <p:nvPr>
            <p:ph type="body" idx="2"/>
          </p:nvPr>
        </p:nvSpPr>
        <p:spPr>
          <a:xfrm>
            <a:off x="6256211" y="1600200"/>
            <a:ext cx="5325900" cy="4967700"/>
          </a:xfrm>
          <a:prstGeom prst="rect">
            <a:avLst/>
          </a:prstGeom>
        </p:spPr>
        <p:txBody>
          <a:bodyPr spcFirstLastPara="1" wrap="square" lIns="121900" tIns="121900" rIns="121900" bIns="121900" anchor="t" anchorCtr="0">
            <a:noAutofit/>
          </a:bodyPr>
          <a:lstStyle>
            <a:lvl1pPr marL="457200" lvl="0" indent="-482600" rtl="0">
              <a:spcBef>
                <a:spcPts val="800"/>
              </a:spcBef>
              <a:spcAft>
                <a:spcPts val="0"/>
              </a:spcAft>
              <a:buSzPts val="4000"/>
              <a:buChar char="●"/>
              <a:defRPr/>
            </a:lvl1pPr>
            <a:lvl2pPr marL="914400" lvl="1" indent="-431800" rtl="0">
              <a:spcBef>
                <a:spcPts val="0"/>
              </a:spcBef>
              <a:spcAft>
                <a:spcPts val="0"/>
              </a:spcAft>
              <a:buSzPts val="3200"/>
              <a:buChar char="○"/>
              <a:defRPr/>
            </a:lvl2pPr>
            <a:lvl3pPr marL="1371600" lvl="2" indent="-431800" rtl="0">
              <a:spcBef>
                <a:spcPts val="0"/>
              </a:spcBef>
              <a:spcAft>
                <a:spcPts val="0"/>
              </a:spcAft>
              <a:buSzPts val="32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1" name="Google Shape;21;p4"/>
          <p:cNvSpPr txBox="1">
            <a:spLocks noGrp="1"/>
          </p:cNvSpPr>
          <p:nvPr>
            <p:ph type="sldNum" idx="12"/>
          </p:nvPr>
        </p:nvSpPr>
        <p:spPr>
          <a:xfrm>
            <a:off x="11408774" y="6333134"/>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terior white 9 1">
  <p:cSld name="CUSTOM_4_12_2">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1752557" y="946000"/>
            <a:ext cx="8686500" cy="967500"/>
          </a:xfrm>
          <a:prstGeom prst="rect">
            <a:avLst/>
          </a:prstGeom>
        </p:spPr>
        <p:txBody>
          <a:bodyPr spcFirstLastPara="1" wrap="square" lIns="121900" tIns="121900" rIns="121900" bIns="12190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30" name="Google Shape;230;p3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31" name="Google Shape;231;p32"/>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2" name="Google Shape;232;p3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33" name="Google Shape;233;p3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235" name="Google Shape;235;p32"/>
          <p:cNvSpPr txBox="1">
            <a:spLocks noGrp="1"/>
          </p:cNvSpPr>
          <p:nvPr>
            <p:ph type="subTitle" idx="2"/>
          </p:nvPr>
        </p:nvSpPr>
        <p:spPr>
          <a:xfrm>
            <a:off x="885028" y="6169550"/>
            <a:ext cx="9182400" cy="559500"/>
          </a:xfrm>
          <a:prstGeom prst="rect">
            <a:avLst/>
          </a:prstGeom>
        </p:spPr>
        <p:txBody>
          <a:bodyPr spcFirstLastPara="1" wrap="square" lIns="121900" tIns="121900" rIns="121900" bIns="12190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Interior white 2 1">
  <p:cSld name="CUSTOM_4_3_1_1">
    <p:spTree>
      <p:nvGrpSpPr>
        <p:cNvPr id="1" name="Shape 3472"/>
        <p:cNvGrpSpPr/>
        <p:nvPr/>
      </p:nvGrpSpPr>
      <p:grpSpPr>
        <a:xfrm>
          <a:off x="0" y="0"/>
          <a:ext cx="0" cy="0"/>
          <a:chOff x="0" y="0"/>
          <a:chExt cx="0" cy="0"/>
        </a:xfrm>
      </p:grpSpPr>
      <p:sp>
        <p:nvSpPr>
          <p:cNvPr id="3473" name="Google Shape;3473;p306"/>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74" name="Google Shape;3474;p30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75" name="Google Shape;3475;p306"/>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76" name="Google Shape;3476;p306"/>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477" name="Google Shape;3477;p306"/>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3478" name="Google Shape;3478;p30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Interior white 2 3">
  <p:cSld name="CUSTOM_4_1_4">
    <p:spTree>
      <p:nvGrpSpPr>
        <p:cNvPr id="1" name="Shape 3479"/>
        <p:cNvGrpSpPr/>
        <p:nvPr/>
      </p:nvGrpSpPr>
      <p:grpSpPr>
        <a:xfrm>
          <a:off x="0" y="0"/>
          <a:ext cx="0" cy="0"/>
          <a:chOff x="0" y="0"/>
          <a:chExt cx="0" cy="0"/>
        </a:xfrm>
      </p:grpSpPr>
      <p:cxnSp>
        <p:nvCxnSpPr>
          <p:cNvPr id="3480" name="Google Shape;3480;p30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cxnSp>
        <p:nvCxnSpPr>
          <p:cNvPr id="3481" name="Google Shape;3481;p307"/>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482" name="Google Shape;3482;p307"/>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3483" name="Google Shape;3483;p30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Interior white 14">
  <p:cSld name="CUSTOM_4_24">
    <p:spTree>
      <p:nvGrpSpPr>
        <p:cNvPr id="1" name="Shape 3484"/>
        <p:cNvGrpSpPr/>
        <p:nvPr/>
      </p:nvGrpSpPr>
      <p:grpSpPr>
        <a:xfrm>
          <a:off x="0" y="0"/>
          <a:ext cx="0" cy="0"/>
          <a:chOff x="0" y="0"/>
          <a:chExt cx="0" cy="0"/>
        </a:xfrm>
      </p:grpSpPr>
      <p:sp>
        <p:nvSpPr>
          <p:cNvPr id="3485" name="Google Shape;3485;p30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86" name="Google Shape;3486;p30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87" name="Google Shape;3487;p30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88" name="Google Shape;3488;p30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89" name="Google Shape;3489;p30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90" name="Google Shape;3490;p30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91" name="Google Shape;3491;p30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Interior white 15">
  <p:cSld name="CUSTOM_4_25">
    <p:spTree>
      <p:nvGrpSpPr>
        <p:cNvPr id="1" name="Shape 3492"/>
        <p:cNvGrpSpPr/>
        <p:nvPr/>
      </p:nvGrpSpPr>
      <p:grpSpPr>
        <a:xfrm>
          <a:off x="0" y="0"/>
          <a:ext cx="0" cy="0"/>
          <a:chOff x="0" y="0"/>
          <a:chExt cx="0" cy="0"/>
        </a:xfrm>
      </p:grpSpPr>
      <p:sp>
        <p:nvSpPr>
          <p:cNvPr id="3493" name="Google Shape;3493;p30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494" name="Google Shape;3494;p30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495" name="Google Shape;3495;p30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496" name="Google Shape;3496;p30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497" name="Google Shape;3497;p30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498" name="Google Shape;3498;p30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499" name="Google Shape;3499;p30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Interior white 1 1">
  <p:cSld name="CUSTOM_4_1_5">
    <p:spTree>
      <p:nvGrpSpPr>
        <p:cNvPr id="1" name="Shape 3500"/>
        <p:cNvGrpSpPr/>
        <p:nvPr/>
      </p:nvGrpSpPr>
      <p:grpSpPr>
        <a:xfrm>
          <a:off x="0" y="0"/>
          <a:ext cx="0" cy="0"/>
          <a:chOff x="0" y="0"/>
          <a:chExt cx="0" cy="0"/>
        </a:xfrm>
      </p:grpSpPr>
      <p:sp>
        <p:nvSpPr>
          <p:cNvPr id="3501" name="Google Shape;3501;p310"/>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02" name="Google Shape;3502;p31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03" name="Google Shape;3503;p310"/>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04" name="Google Shape;3504;p310"/>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505" name="Google Shape;3505;p310"/>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3506" name="Google Shape;3506;p31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Interior white 1 2">
  <p:cSld name="CUSTOM_4_2_1">
    <p:spTree>
      <p:nvGrpSpPr>
        <p:cNvPr id="1" name="Shape 3507"/>
        <p:cNvGrpSpPr/>
        <p:nvPr/>
      </p:nvGrpSpPr>
      <p:grpSpPr>
        <a:xfrm>
          <a:off x="0" y="0"/>
          <a:ext cx="0" cy="0"/>
          <a:chOff x="0" y="0"/>
          <a:chExt cx="0" cy="0"/>
        </a:xfrm>
      </p:grpSpPr>
      <p:sp>
        <p:nvSpPr>
          <p:cNvPr id="3508" name="Google Shape;3508;p31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09" name="Google Shape;3509;p31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10" name="Google Shape;3510;p31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11" name="Google Shape;3511;p31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512" name="Google Shape;3512;p31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513" name="Google Shape;3513;p31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514" name="Google Shape;3514;p31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Interior white 3 1">
  <p:cSld name="1_Interior white">
    <p:spTree>
      <p:nvGrpSpPr>
        <p:cNvPr id="1" name="Shape 3515"/>
        <p:cNvGrpSpPr/>
        <p:nvPr/>
      </p:nvGrpSpPr>
      <p:grpSpPr>
        <a:xfrm>
          <a:off x="0" y="0"/>
          <a:ext cx="0" cy="0"/>
          <a:chOff x="0" y="0"/>
          <a:chExt cx="0" cy="0"/>
        </a:xfrm>
      </p:grpSpPr>
      <p:sp>
        <p:nvSpPr>
          <p:cNvPr id="3516" name="Google Shape;3516;p312"/>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17" name="Google Shape;3517;p31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18" name="Google Shape;3518;p312"/>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19" name="Google Shape;3519;p312"/>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520" name="Google Shape;3520;p312"/>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3521" name="Google Shape;3521;p31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Interior white 16">
  <p:cSld name="CUSTOM_4_26">
    <p:spTree>
      <p:nvGrpSpPr>
        <p:cNvPr id="1" name="Shape 3522"/>
        <p:cNvGrpSpPr/>
        <p:nvPr/>
      </p:nvGrpSpPr>
      <p:grpSpPr>
        <a:xfrm>
          <a:off x="0" y="0"/>
          <a:ext cx="0" cy="0"/>
          <a:chOff x="0" y="0"/>
          <a:chExt cx="0" cy="0"/>
        </a:xfrm>
      </p:grpSpPr>
      <p:sp>
        <p:nvSpPr>
          <p:cNvPr id="3523" name="Google Shape;3523;p31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24" name="Google Shape;3524;p31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25" name="Google Shape;3525;p31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26" name="Google Shape;3526;p31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527" name="Google Shape;3527;p31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528" name="Google Shape;3528;p31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529" name="Google Shape;3529;p31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Interior white 1 3">
  <p:cSld name="CUSTOM_4_1_6">
    <p:spTree>
      <p:nvGrpSpPr>
        <p:cNvPr id="1" name="Shape 3530"/>
        <p:cNvGrpSpPr/>
        <p:nvPr/>
      </p:nvGrpSpPr>
      <p:grpSpPr>
        <a:xfrm>
          <a:off x="0" y="0"/>
          <a:ext cx="0" cy="0"/>
          <a:chOff x="0" y="0"/>
          <a:chExt cx="0" cy="0"/>
        </a:xfrm>
      </p:grpSpPr>
      <p:sp>
        <p:nvSpPr>
          <p:cNvPr id="3531" name="Google Shape;3531;p314"/>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32" name="Google Shape;3532;p31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33" name="Google Shape;3533;p314"/>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34" name="Google Shape;3534;p314"/>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535" name="Google Shape;3535;p314"/>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3536" name="Google Shape;3536;p31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Interior white 17">
  <p:cSld name="CUSTOM_4_27">
    <p:spTree>
      <p:nvGrpSpPr>
        <p:cNvPr id="1" name="Shape 3537"/>
        <p:cNvGrpSpPr/>
        <p:nvPr/>
      </p:nvGrpSpPr>
      <p:grpSpPr>
        <a:xfrm>
          <a:off x="0" y="0"/>
          <a:ext cx="0" cy="0"/>
          <a:chOff x="0" y="0"/>
          <a:chExt cx="0" cy="0"/>
        </a:xfrm>
      </p:grpSpPr>
      <p:sp>
        <p:nvSpPr>
          <p:cNvPr id="3538" name="Google Shape;3538;p31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39" name="Google Shape;3539;p31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40" name="Google Shape;3540;p31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41" name="Google Shape;3541;p31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542" name="Google Shape;3542;p31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543" name="Google Shape;3543;p31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544" name="Google Shape;3544;p31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terior four column">
  <p:cSld name="CUSTOM_4_5">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3"/>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238" name="Google Shape;238;p33"/>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39" name="Google Shape;239;p3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0" name="Google Shape;240;p33"/>
          <p:cNvPicPr preferRelativeResize="0"/>
          <p:nvPr/>
        </p:nvPicPr>
        <p:blipFill rotWithShape="1">
          <a:blip r:embed="rId3">
            <a:alphaModFix/>
          </a:blip>
          <a:srcRect t="327" b="317"/>
          <a:stretch/>
        </p:blipFill>
        <p:spPr>
          <a:xfrm>
            <a:off x="10711016" y="6313250"/>
            <a:ext cx="975803" cy="228110"/>
          </a:xfrm>
          <a:prstGeom prst="rect">
            <a:avLst/>
          </a:prstGeom>
          <a:noFill/>
          <a:ln>
            <a:noFill/>
          </a:ln>
        </p:spPr>
      </p:pic>
      <p:sp>
        <p:nvSpPr>
          <p:cNvPr id="241" name="Google Shape;241;p33"/>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2100"/>
              </a:spcBef>
              <a:spcAft>
                <a:spcPts val="0"/>
              </a:spcAft>
              <a:buNone/>
              <a:defRPr sz="1800">
                <a:solidFill>
                  <a:schemeClr val="accent1"/>
                </a:solidFill>
              </a:defRPr>
            </a:lvl2pPr>
            <a:lvl3pPr lvl="2" algn="ctr" rtl="0">
              <a:spcBef>
                <a:spcPts val="2100"/>
              </a:spcBef>
              <a:spcAft>
                <a:spcPts val="0"/>
              </a:spcAft>
              <a:buNone/>
              <a:defRPr sz="1800">
                <a:solidFill>
                  <a:schemeClr val="accent1"/>
                </a:solidFill>
              </a:defRPr>
            </a:lvl3pPr>
            <a:lvl4pPr lvl="3" algn="ctr" rtl="0">
              <a:spcBef>
                <a:spcPts val="2100"/>
              </a:spcBef>
              <a:spcAft>
                <a:spcPts val="0"/>
              </a:spcAft>
              <a:buNone/>
              <a:defRPr sz="1800">
                <a:solidFill>
                  <a:schemeClr val="accent1"/>
                </a:solidFill>
              </a:defRPr>
            </a:lvl4pPr>
            <a:lvl5pPr lvl="4" algn="ctr" rtl="0">
              <a:spcBef>
                <a:spcPts val="2100"/>
              </a:spcBef>
              <a:spcAft>
                <a:spcPts val="0"/>
              </a:spcAft>
              <a:buNone/>
              <a:defRPr sz="1800">
                <a:solidFill>
                  <a:schemeClr val="accent1"/>
                </a:solidFill>
              </a:defRPr>
            </a:lvl5pPr>
            <a:lvl6pPr lvl="5" algn="ctr" rtl="0">
              <a:spcBef>
                <a:spcPts val="2100"/>
              </a:spcBef>
              <a:spcAft>
                <a:spcPts val="0"/>
              </a:spcAft>
              <a:buNone/>
              <a:defRPr sz="1800">
                <a:solidFill>
                  <a:schemeClr val="accent1"/>
                </a:solidFill>
              </a:defRPr>
            </a:lvl6pPr>
            <a:lvl7pPr lvl="6" algn="ctr" rtl="0">
              <a:spcBef>
                <a:spcPts val="2100"/>
              </a:spcBef>
              <a:spcAft>
                <a:spcPts val="0"/>
              </a:spcAft>
              <a:buNone/>
              <a:defRPr sz="1800">
                <a:solidFill>
                  <a:schemeClr val="accent1"/>
                </a:solidFill>
              </a:defRPr>
            </a:lvl7pPr>
            <a:lvl8pPr lvl="7" algn="ctr" rtl="0">
              <a:spcBef>
                <a:spcPts val="2100"/>
              </a:spcBef>
              <a:spcAft>
                <a:spcPts val="0"/>
              </a:spcAft>
              <a:buNone/>
              <a:defRPr sz="1800">
                <a:solidFill>
                  <a:schemeClr val="accent1"/>
                </a:solidFill>
              </a:defRPr>
            </a:lvl8pPr>
            <a:lvl9pPr lvl="8" algn="ctr" rtl="0">
              <a:spcBef>
                <a:spcPts val="2100"/>
              </a:spcBef>
              <a:spcAft>
                <a:spcPts val="2100"/>
              </a:spcAft>
              <a:buNone/>
              <a:defRPr sz="1800">
                <a:solidFill>
                  <a:schemeClr val="accent1"/>
                </a:solidFill>
              </a:defRPr>
            </a:lvl9pPr>
          </a:lstStyle>
          <a:p>
            <a:endParaRPr/>
          </a:p>
        </p:txBody>
      </p:sp>
      <p:cxnSp>
        <p:nvCxnSpPr>
          <p:cNvPr id="242" name="Google Shape;242;p33"/>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243" name="Google Shape;243;p33"/>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244" name="Google Shape;244;p33"/>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245" name="Google Shape;245;p33"/>
          <p:cNvSpPr txBox="1">
            <a:spLocks noGrp="1"/>
          </p:cNvSpPr>
          <p:nvPr>
            <p:ph type="subTitle" idx="3"/>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2100"/>
              </a:spcBef>
              <a:spcAft>
                <a:spcPts val="0"/>
              </a:spcAft>
              <a:buNone/>
              <a:defRPr sz="1400"/>
            </a:lvl2pPr>
            <a:lvl3pPr lvl="2" algn="ctr" rtl="0">
              <a:spcBef>
                <a:spcPts val="2100"/>
              </a:spcBef>
              <a:spcAft>
                <a:spcPts val="0"/>
              </a:spcAft>
              <a:buNone/>
              <a:defRPr sz="1400"/>
            </a:lvl3pPr>
            <a:lvl4pPr lvl="3" algn="ctr" rtl="0">
              <a:spcBef>
                <a:spcPts val="2100"/>
              </a:spcBef>
              <a:spcAft>
                <a:spcPts val="0"/>
              </a:spcAft>
              <a:buNone/>
              <a:defRPr sz="1400"/>
            </a:lvl4pPr>
            <a:lvl5pPr lvl="4" algn="ctr" rtl="0">
              <a:spcBef>
                <a:spcPts val="2100"/>
              </a:spcBef>
              <a:spcAft>
                <a:spcPts val="0"/>
              </a:spcAft>
              <a:buNone/>
              <a:defRPr sz="1400"/>
            </a:lvl5pPr>
            <a:lvl6pPr lvl="5" algn="ctr" rtl="0">
              <a:spcBef>
                <a:spcPts val="2100"/>
              </a:spcBef>
              <a:spcAft>
                <a:spcPts val="0"/>
              </a:spcAft>
              <a:buNone/>
              <a:defRPr sz="1400"/>
            </a:lvl6pPr>
            <a:lvl7pPr lvl="6" algn="ctr" rtl="0">
              <a:spcBef>
                <a:spcPts val="2100"/>
              </a:spcBef>
              <a:spcAft>
                <a:spcPts val="0"/>
              </a:spcAft>
              <a:buNone/>
              <a:defRPr sz="1400"/>
            </a:lvl7pPr>
            <a:lvl8pPr lvl="7" algn="ctr" rtl="0">
              <a:spcBef>
                <a:spcPts val="2100"/>
              </a:spcBef>
              <a:spcAft>
                <a:spcPts val="0"/>
              </a:spcAft>
              <a:buNone/>
              <a:defRPr sz="1400"/>
            </a:lvl8pPr>
            <a:lvl9pPr lvl="8" algn="ctr" rtl="0">
              <a:spcBef>
                <a:spcPts val="2100"/>
              </a:spcBef>
              <a:spcAft>
                <a:spcPts val="2100"/>
              </a:spcAft>
              <a:buNone/>
              <a:defRPr sz="1400"/>
            </a:lvl9pPr>
          </a:lstStyle>
          <a:p>
            <a:endParaRPr/>
          </a:p>
        </p:txBody>
      </p:sp>
      <p:sp>
        <p:nvSpPr>
          <p:cNvPr id="246" name="Google Shape;246;p33"/>
          <p:cNvSpPr txBox="1">
            <a:spLocks noGrp="1"/>
          </p:cNvSpPr>
          <p:nvPr>
            <p:ph type="subTitle" idx="4"/>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247" name="Google Shape;247;p33"/>
          <p:cNvSpPr txBox="1">
            <a:spLocks noGrp="1"/>
          </p:cNvSpPr>
          <p:nvPr>
            <p:ph type="subTitle" idx="5"/>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2100"/>
              </a:spcBef>
              <a:spcAft>
                <a:spcPts val="0"/>
              </a:spcAft>
              <a:buNone/>
              <a:defRPr sz="1400"/>
            </a:lvl2pPr>
            <a:lvl3pPr lvl="2" algn="ctr" rtl="0">
              <a:spcBef>
                <a:spcPts val="2100"/>
              </a:spcBef>
              <a:spcAft>
                <a:spcPts val="0"/>
              </a:spcAft>
              <a:buNone/>
              <a:defRPr sz="1400"/>
            </a:lvl3pPr>
            <a:lvl4pPr lvl="3" algn="ctr" rtl="0">
              <a:spcBef>
                <a:spcPts val="2100"/>
              </a:spcBef>
              <a:spcAft>
                <a:spcPts val="0"/>
              </a:spcAft>
              <a:buNone/>
              <a:defRPr sz="1400"/>
            </a:lvl4pPr>
            <a:lvl5pPr lvl="4" algn="ctr" rtl="0">
              <a:spcBef>
                <a:spcPts val="2100"/>
              </a:spcBef>
              <a:spcAft>
                <a:spcPts val="0"/>
              </a:spcAft>
              <a:buNone/>
              <a:defRPr sz="1400"/>
            </a:lvl5pPr>
            <a:lvl6pPr lvl="5" algn="ctr" rtl="0">
              <a:spcBef>
                <a:spcPts val="2100"/>
              </a:spcBef>
              <a:spcAft>
                <a:spcPts val="0"/>
              </a:spcAft>
              <a:buNone/>
              <a:defRPr sz="1400"/>
            </a:lvl6pPr>
            <a:lvl7pPr lvl="6" algn="ctr" rtl="0">
              <a:spcBef>
                <a:spcPts val="2100"/>
              </a:spcBef>
              <a:spcAft>
                <a:spcPts val="0"/>
              </a:spcAft>
              <a:buNone/>
              <a:defRPr sz="1400"/>
            </a:lvl7pPr>
            <a:lvl8pPr lvl="7" algn="ctr" rtl="0">
              <a:spcBef>
                <a:spcPts val="2100"/>
              </a:spcBef>
              <a:spcAft>
                <a:spcPts val="0"/>
              </a:spcAft>
              <a:buNone/>
              <a:defRPr sz="1400"/>
            </a:lvl8pPr>
            <a:lvl9pPr lvl="8" algn="ctr" rtl="0">
              <a:spcBef>
                <a:spcPts val="2100"/>
              </a:spcBef>
              <a:spcAft>
                <a:spcPts val="2100"/>
              </a:spcAft>
              <a:buNone/>
              <a:defRPr sz="1400"/>
            </a:lvl9pPr>
          </a:lstStyle>
          <a:p>
            <a:endParaRPr/>
          </a:p>
        </p:txBody>
      </p:sp>
      <p:sp>
        <p:nvSpPr>
          <p:cNvPr id="248" name="Google Shape;248;p33"/>
          <p:cNvSpPr txBox="1">
            <a:spLocks noGrp="1"/>
          </p:cNvSpPr>
          <p:nvPr>
            <p:ph type="subTitle" idx="6"/>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249" name="Google Shape;249;p33"/>
          <p:cNvSpPr txBox="1">
            <a:spLocks noGrp="1"/>
          </p:cNvSpPr>
          <p:nvPr>
            <p:ph type="subTitle" idx="7"/>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2100"/>
              </a:spcBef>
              <a:spcAft>
                <a:spcPts val="0"/>
              </a:spcAft>
              <a:buNone/>
              <a:defRPr sz="1400"/>
            </a:lvl2pPr>
            <a:lvl3pPr lvl="2" algn="ctr" rtl="0">
              <a:spcBef>
                <a:spcPts val="2100"/>
              </a:spcBef>
              <a:spcAft>
                <a:spcPts val="0"/>
              </a:spcAft>
              <a:buNone/>
              <a:defRPr sz="1400"/>
            </a:lvl3pPr>
            <a:lvl4pPr lvl="3" algn="ctr" rtl="0">
              <a:spcBef>
                <a:spcPts val="2100"/>
              </a:spcBef>
              <a:spcAft>
                <a:spcPts val="0"/>
              </a:spcAft>
              <a:buNone/>
              <a:defRPr sz="1400"/>
            </a:lvl4pPr>
            <a:lvl5pPr lvl="4" algn="ctr" rtl="0">
              <a:spcBef>
                <a:spcPts val="2100"/>
              </a:spcBef>
              <a:spcAft>
                <a:spcPts val="0"/>
              </a:spcAft>
              <a:buNone/>
              <a:defRPr sz="1400"/>
            </a:lvl5pPr>
            <a:lvl6pPr lvl="5" algn="ctr" rtl="0">
              <a:spcBef>
                <a:spcPts val="2100"/>
              </a:spcBef>
              <a:spcAft>
                <a:spcPts val="0"/>
              </a:spcAft>
              <a:buNone/>
              <a:defRPr sz="1400"/>
            </a:lvl6pPr>
            <a:lvl7pPr lvl="6" algn="ctr" rtl="0">
              <a:spcBef>
                <a:spcPts val="2100"/>
              </a:spcBef>
              <a:spcAft>
                <a:spcPts val="0"/>
              </a:spcAft>
              <a:buNone/>
              <a:defRPr sz="1400"/>
            </a:lvl7pPr>
            <a:lvl8pPr lvl="7" algn="ctr" rtl="0">
              <a:spcBef>
                <a:spcPts val="2100"/>
              </a:spcBef>
              <a:spcAft>
                <a:spcPts val="0"/>
              </a:spcAft>
              <a:buNone/>
              <a:defRPr sz="1400"/>
            </a:lvl8pPr>
            <a:lvl9pPr lvl="8" algn="ctr" rtl="0">
              <a:spcBef>
                <a:spcPts val="2100"/>
              </a:spcBef>
              <a:spcAft>
                <a:spcPts val="2100"/>
              </a:spcAft>
              <a:buNone/>
              <a:defRPr sz="1400"/>
            </a:lvl9pPr>
          </a:lstStyle>
          <a:p>
            <a:endParaRPr/>
          </a:p>
        </p:txBody>
      </p:sp>
      <p:sp>
        <p:nvSpPr>
          <p:cNvPr id="250" name="Google Shape;250;p33"/>
          <p:cNvSpPr txBox="1">
            <a:spLocks noGrp="1"/>
          </p:cNvSpPr>
          <p:nvPr>
            <p:ph type="subTitle" idx="8"/>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251" name="Google Shape;251;p33"/>
          <p:cNvSpPr txBox="1">
            <a:spLocks noGrp="1"/>
          </p:cNvSpPr>
          <p:nvPr>
            <p:ph type="subTitle" idx="9"/>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2100"/>
              </a:spcBef>
              <a:spcAft>
                <a:spcPts val="0"/>
              </a:spcAft>
              <a:buNone/>
              <a:defRPr sz="1400"/>
            </a:lvl2pPr>
            <a:lvl3pPr lvl="2" algn="ctr" rtl="0">
              <a:spcBef>
                <a:spcPts val="2100"/>
              </a:spcBef>
              <a:spcAft>
                <a:spcPts val="0"/>
              </a:spcAft>
              <a:buNone/>
              <a:defRPr sz="1400"/>
            </a:lvl3pPr>
            <a:lvl4pPr lvl="3" algn="ctr" rtl="0">
              <a:spcBef>
                <a:spcPts val="2100"/>
              </a:spcBef>
              <a:spcAft>
                <a:spcPts val="0"/>
              </a:spcAft>
              <a:buNone/>
              <a:defRPr sz="1400"/>
            </a:lvl4pPr>
            <a:lvl5pPr lvl="4" algn="ctr" rtl="0">
              <a:spcBef>
                <a:spcPts val="2100"/>
              </a:spcBef>
              <a:spcAft>
                <a:spcPts val="0"/>
              </a:spcAft>
              <a:buNone/>
              <a:defRPr sz="1400"/>
            </a:lvl5pPr>
            <a:lvl6pPr lvl="5" algn="ctr" rtl="0">
              <a:spcBef>
                <a:spcPts val="2100"/>
              </a:spcBef>
              <a:spcAft>
                <a:spcPts val="0"/>
              </a:spcAft>
              <a:buNone/>
              <a:defRPr sz="1400"/>
            </a:lvl6pPr>
            <a:lvl7pPr lvl="6" algn="ctr" rtl="0">
              <a:spcBef>
                <a:spcPts val="2100"/>
              </a:spcBef>
              <a:spcAft>
                <a:spcPts val="0"/>
              </a:spcAft>
              <a:buNone/>
              <a:defRPr sz="1400"/>
            </a:lvl7pPr>
            <a:lvl8pPr lvl="7" algn="ctr" rtl="0">
              <a:spcBef>
                <a:spcPts val="2100"/>
              </a:spcBef>
              <a:spcAft>
                <a:spcPts val="0"/>
              </a:spcAft>
              <a:buNone/>
              <a:defRPr sz="1400"/>
            </a:lvl8pPr>
            <a:lvl9pPr lvl="8" algn="ctr" rtl="0">
              <a:spcBef>
                <a:spcPts val="2100"/>
              </a:spcBef>
              <a:spcAft>
                <a:spcPts val="2100"/>
              </a:spcAft>
              <a:buNone/>
              <a:defRPr sz="1400"/>
            </a:lvl9pPr>
          </a:lstStyle>
          <a:p>
            <a:endParaRPr/>
          </a:p>
        </p:txBody>
      </p:sp>
      <p:sp>
        <p:nvSpPr>
          <p:cNvPr id="252" name="Google Shape;252;p33"/>
          <p:cNvSpPr txBox="1">
            <a:spLocks noGrp="1"/>
          </p:cNvSpPr>
          <p:nvPr>
            <p:ph type="subTitle" idx="13"/>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253" name="Google Shape;253;p33"/>
          <p:cNvSpPr txBox="1"/>
          <p:nvPr/>
        </p:nvSpPr>
        <p:spPr>
          <a:xfrm>
            <a:off x="9677511" y="269825"/>
            <a:ext cx="2009400" cy="298800"/>
          </a:xfrm>
          <a:prstGeom prst="rect">
            <a:avLst/>
          </a:prstGeom>
          <a:noFill/>
          <a:ln>
            <a:noFill/>
          </a:ln>
        </p:spPr>
        <p:txBody>
          <a:bodyPr spcFirstLastPara="1" wrap="square" lIns="0" tIns="0" rIns="0" bIns="0" anchor="b" anchorCtr="0">
            <a:noAutofit/>
          </a:bodyPr>
          <a:lstStyle/>
          <a:p>
            <a:pPr marL="0" lvl="0" indent="0" algn="r" rtl="0">
              <a:lnSpc>
                <a:spcPct val="115000"/>
              </a:lnSpc>
              <a:spcBef>
                <a:spcPts val="0"/>
              </a:spcBef>
              <a:spcAft>
                <a:spcPts val="0"/>
              </a:spcAft>
              <a:buNone/>
            </a:pPr>
            <a:r>
              <a:rPr lang="en" sz="700">
                <a:solidFill>
                  <a:srgbClr val="434343"/>
                </a:solidFill>
                <a:latin typeface="Red Hat Text Medium"/>
                <a:ea typeface="Red Hat Text Medium"/>
                <a:cs typeface="Red Hat Text Medium"/>
                <a:sym typeface="Red Hat Text Medium"/>
              </a:rPr>
              <a:t>CONFIDENTIAL</a:t>
            </a:r>
            <a:endParaRPr sz="700">
              <a:solidFill>
                <a:srgbClr val="434343"/>
              </a:solidFill>
              <a:latin typeface="Red Hat Text Medium"/>
              <a:ea typeface="Red Hat Text Medium"/>
              <a:cs typeface="Red Hat Text Medium"/>
              <a:sym typeface="Red Hat Text Medium"/>
            </a:endParaRPr>
          </a:p>
          <a:p>
            <a:pPr marL="0" lvl="0" indent="0" algn="r" rtl="0">
              <a:lnSpc>
                <a:spcPct val="115000"/>
              </a:lnSpc>
              <a:spcBef>
                <a:spcPts val="0"/>
              </a:spcBef>
              <a:spcAft>
                <a:spcPts val="0"/>
              </a:spcAft>
              <a:buNone/>
            </a:pPr>
            <a:r>
              <a:rPr lang="en" sz="700">
                <a:solidFill>
                  <a:srgbClr val="434343"/>
                </a:solidFill>
                <a:latin typeface="Red Hat Text Medium"/>
                <a:ea typeface="Red Hat Text Medium"/>
                <a:cs typeface="Red Hat Text Medium"/>
                <a:sym typeface="Red Hat Text Medium"/>
              </a:rPr>
              <a:t>Internal use only</a:t>
            </a:r>
            <a:endParaRPr sz="700">
              <a:solidFill>
                <a:srgbClr val="434343"/>
              </a:solidFill>
              <a:latin typeface="Red Hat Text Medium"/>
              <a:ea typeface="Red Hat Text Medium"/>
              <a:cs typeface="Red Hat Text Medium"/>
              <a:sym typeface="Red Hat Text Medium"/>
            </a:endParaRPr>
          </a:p>
        </p:txBody>
      </p:sp>
      <p:cxnSp>
        <p:nvCxnSpPr>
          <p:cNvPr id="254" name="Google Shape;254;p3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255" name="Google Shape;255;p33"/>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256" name="Google Shape;256;p33"/>
          <p:cNvSpPr txBox="1">
            <a:spLocks noGrp="1"/>
          </p:cNvSpPr>
          <p:nvPr>
            <p:ph type="subTitle" idx="14"/>
          </p:nvPr>
        </p:nvSpPr>
        <p:spPr>
          <a:xfrm>
            <a:off x="2256594"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257" name="Google Shape;257;p33"/>
          <p:cNvPicPr preferRelativeResize="0"/>
          <p:nvPr/>
        </p:nvPicPr>
        <p:blipFill>
          <a:blip r:embed="rId4">
            <a:alphaModFix/>
          </a:blip>
          <a:stretch>
            <a:fillRect/>
          </a:stretch>
        </p:blipFill>
        <p:spPr>
          <a:xfrm>
            <a:off x="859490" y="6124027"/>
            <a:ext cx="820982" cy="515524"/>
          </a:xfrm>
          <a:prstGeom prst="rect">
            <a:avLst/>
          </a:prstGeom>
          <a:noFill/>
          <a:ln>
            <a:noFill/>
          </a:ln>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Interior white 18">
  <p:cSld name="CUSTOM_4_28">
    <p:spTree>
      <p:nvGrpSpPr>
        <p:cNvPr id="1" name="Shape 3545"/>
        <p:cNvGrpSpPr/>
        <p:nvPr/>
      </p:nvGrpSpPr>
      <p:grpSpPr>
        <a:xfrm>
          <a:off x="0" y="0"/>
          <a:ext cx="0" cy="0"/>
          <a:chOff x="0" y="0"/>
          <a:chExt cx="0" cy="0"/>
        </a:xfrm>
      </p:grpSpPr>
      <p:sp>
        <p:nvSpPr>
          <p:cNvPr id="3546" name="Google Shape;3546;p31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47" name="Google Shape;3547;p31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48" name="Google Shape;3548;p31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49" name="Google Shape;3549;p31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550" name="Google Shape;3550;p316"/>
          <p:cNvSpPr/>
          <p:nvPr/>
        </p:nvSpPr>
        <p:spPr>
          <a:xfrm>
            <a:off x="10711017" y="6313251"/>
            <a:ext cx="975606" cy="228064"/>
          </a:xfrm>
          <a:prstGeom prst="rect">
            <a:avLst/>
          </a:prstGeom>
          <a:noFill/>
          <a:ln>
            <a:noFill/>
          </a:ln>
        </p:spPr>
      </p:sp>
      <p:sp>
        <p:nvSpPr>
          <p:cNvPr id="3551" name="Google Shape;3551;p31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552" name="Google Shape;3552;p31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Interior white 19">
  <p:cSld name="CUSTOM_4_29">
    <p:spTree>
      <p:nvGrpSpPr>
        <p:cNvPr id="1" name="Shape 3553"/>
        <p:cNvGrpSpPr/>
        <p:nvPr/>
      </p:nvGrpSpPr>
      <p:grpSpPr>
        <a:xfrm>
          <a:off x="0" y="0"/>
          <a:ext cx="0" cy="0"/>
          <a:chOff x="0" y="0"/>
          <a:chExt cx="0" cy="0"/>
        </a:xfrm>
      </p:grpSpPr>
      <p:sp>
        <p:nvSpPr>
          <p:cNvPr id="3554" name="Google Shape;3554;p31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55" name="Google Shape;3555;p31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56" name="Google Shape;3556;p31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57" name="Google Shape;3557;p31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558" name="Google Shape;3558;p317"/>
          <p:cNvSpPr/>
          <p:nvPr/>
        </p:nvSpPr>
        <p:spPr>
          <a:xfrm>
            <a:off x="10711017" y="6313251"/>
            <a:ext cx="975606" cy="228064"/>
          </a:xfrm>
          <a:prstGeom prst="rect">
            <a:avLst/>
          </a:prstGeom>
          <a:noFill/>
          <a:ln>
            <a:noFill/>
          </a:ln>
        </p:spPr>
      </p:sp>
      <p:sp>
        <p:nvSpPr>
          <p:cNvPr id="3559" name="Google Shape;3559;p31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560" name="Google Shape;3560;p31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3561"/>
        <p:cNvGrpSpPr/>
        <p:nvPr/>
      </p:nvGrpSpPr>
      <p:grpSpPr>
        <a:xfrm>
          <a:off x="0" y="0"/>
          <a:ext cx="0" cy="0"/>
          <a:chOff x="0" y="0"/>
          <a:chExt cx="0" cy="0"/>
        </a:xfrm>
      </p:grpSpPr>
      <p:pic>
        <p:nvPicPr>
          <p:cNvPr id="3562" name="Google Shape;3562;p318"/>
          <p:cNvPicPr preferRelativeResize="0"/>
          <p:nvPr/>
        </p:nvPicPr>
        <p:blipFill>
          <a:blip r:embed="rId2">
            <a:alphaModFix/>
          </a:blip>
          <a:stretch>
            <a:fillRect/>
          </a:stretch>
        </p:blipFill>
        <p:spPr>
          <a:xfrm>
            <a:off x="9588264" y="6077833"/>
            <a:ext cx="2338349" cy="698792"/>
          </a:xfrm>
          <a:prstGeom prst="rect">
            <a:avLst/>
          </a:prstGeom>
          <a:noFill/>
          <a:ln>
            <a:noFill/>
          </a:ln>
        </p:spPr>
      </p:pic>
      <p:sp>
        <p:nvSpPr>
          <p:cNvPr id="3563" name="Google Shape;3563;p31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64" name="Google Shape;3564;p31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65" name="Google Shape;3565;p31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66" name="Google Shape;3566;p31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567" name="Google Shape;3567;p31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568" name="Google Shape;3568;p31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Interior white 20">
  <p:cSld name="CUSTOM_4_30">
    <p:spTree>
      <p:nvGrpSpPr>
        <p:cNvPr id="1" name="Shape 3569"/>
        <p:cNvGrpSpPr/>
        <p:nvPr/>
      </p:nvGrpSpPr>
      <p:grpSpPr>
        <a:xfrm>
          <a:off x="0" y="0"/>
          <a:ext cx="0" cy="0"/>
          <a:chOff x="0" y="0"/>
          <a:chExt cx="0" cy="0"/>
        </a:xfrm>
      </p:grpSpPr>
      <p:sp>
        <p:nvSpPr>
          <p:cNvPr id="3570" name="Google Shape;3570;p31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71" name="Google Shape;3571;p31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72" name="Google Shape;3572;p31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73" name="Google Shape;3573;p31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574" name="Google Shape;3574;p31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575" name="Google Shape;3575;p31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576" name="Google Shape;3576;p31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Interior white 21">
  <p:cSld name="1_Interior white_1">
    <p:spTree>
      <p:nvGrpSpPr>
        <p:cNvPr id="1" name="Shape 3577"/>
        <p:cNvGrpSpPr/>
        <p:nvPr/>
      </p:nvGrpSpPr>
      <p:grpSpPr>
        <a:xfrm>
          <a:off x="0" y="0"/>
          <a:ext cx="0" cy="0"/>
          <a:chOff x="0" y="0"/>
          <a:chExt cx="0" cy="0"/>
        </a:xfrm>
      </p:grpSpPr>
      <p:sp>
        <p:nvSpPr>
          <p:cNvPr id="3578" name="Google Shape;3578;p32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79" name="Google Shape;3579;p32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80" name="Google Shape;3580;p32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81" name="Google Shape;3581;p32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582" name="Google Shape;3582;p32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583" name="Google Shape;3583;p32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584" name="Google Shape;3584;p32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Interior white 22">
  <p:cSld name="CUSTOM_4_31">
    <p:spTree>
      <p:nvGrpSpPr>
        <p:cNvPr id="1" name="Shape 3585"/>
        <p:cNvGrpSpPr/>
        <p:nvPr/>
      </p:nvGrpSpPr>
      <p:grpSpPr>
        <a:xfrm>
          <a:off x="0" y="0"/>
          <a:ext cx="0" cy="0"/>
          <a:chOff x="0" y="0"/>
          <a:chExt cx="0" cy="0"/>
        </a:xfrm>
      </p:grpSpPr>
      <p:sp>
        <p:nvSpPr>
          <p:cNvPr id="3586" name="Google Shape;3586;p32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87" name="Google Shape;3587;p32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88" name="Google Shape;3588;p32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89" name="Google Shape;3589;p32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590" name="Google Shape;3590;p321"/>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3591" name="Google Shape;3591;p32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592" name="Google Shape;3592;p32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Interior white 23">
  <p:cSld name="CUSTOM_4_32">
    <p:spTree>
      <p:nvGrpSpPr>
        <p:cNvPr id="1" name="Shape 3593"/>
        <p:cNvGrpSpPr/>
        <p:nvPr/>
      </p:nvGrpSpPr>
      <p:grpSpPr>
        <a:xfrm>
          <a:off x="0" y="0"/>
          <a:ext cx="0" cy="0"/>
          <a:chOff x="0" y="0"/>
          <a:chExt cx="0" cy="0"/>
        </a:xfrm>
      </p:grpSpPr>
      <p:sp>
        <p:nvSpPr>
          <p:cNvPr id="3594" name="Google Shape;3594;p32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595" name="Google Shape;3595;p32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596" name="Google Shape;3596;p32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597" name="Google Shape;3597;p32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598" name="Google Shape;3598;p322"/>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3599" name="Google Shape;3599;p32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00" name="Google Shape;3600;p32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Interior white 24">
  <p:cSld name="1_Interior white_2">
    <p:spTree>
      <p:nvGrpSpPr>
        <p:cNvPr id="1" name="Shape 3601"/>
        <p:cNvGrpSpPr/>
        <p:nvPr/>
      </p:nvGrpSpPr>
      <p:grpSpPr>
        <a:xfrm>
          <a:off x="0" y="0"/>
          <a:ext cx="0" cy="0"/>
          <a:chOff x="0" y="0"/>
          <a:chExt cx="0" cy="0"/>
        </a:xfrm>
      </p:grpSpPr>
      <p:sp>
        <p:nvSpPr>
          <p:cNvPr id="3602" name="Google Shape;3602;p32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03" name="Google Shape;3603;p32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04" name="Google Shape;3604;p32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05" name="Google Shape;3605;p32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06" name="Google Shape;3606;p32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07" name="Google Shape;3607;p32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08" name="Google Shape;3608;p32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Interior white 1 4">
  <p:cSld name="CUSTOM_4_2_2">
    <p:spTree>
      <p:nvGrpSpPr>
        <p:cNvPr id="1" name="Shape 3609"/>
        <p:cNvGrpSpPr/>
        <p:nvPr/>
      </p:nvGrpSpPr>
      <p:grpSpPr>
        <a:xfrm>
          <a:off x="0" y="0"/>
          <a:ext cx="0" cy="0"/>
          <a:chOff x="0" y="0"/>
          <a:chExt cx="0" cy="0"/>
        </a:xfrm>
      </p:grpSpPr>
      <p:sp>
        <p:nvSpPr>
          <p:cNvPr id="3610" name="Google Shape;3610;p32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11" name="Google Shape;3611;p32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12" name="Google Shape;3612;p32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13" name="Google Shape;3613;p32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14" name="Google Shape;3614;p32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15" name="Google Shape;3615;p32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16" name="Google Shape;3616;p32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Interior white subhead">
  <p:cSld name="CUSTOM_4_2_1_1">
    <p:spTree>
      <p:nvGrpSpPr>
        <p:cNvPr id="1" name="Shape 3617"/>
        <p:cNvGrpSpPr/>
        <p:nvPr/>
      </p:nvGrpSpPr>
      <p:grpSpPr>
        <a:xfrm>
          <a:off x="0" y="0"/>
          <a:ext cx="0" cy="0"/>
          <a:chOff x="0" y="0"/>
          <a:chExt cx="0" cy="0"/>
        </a:xfrm>
      </p:grpSpPr>
      <p:cxnSp>
        <p:nvCxnSpPr>
          <p:cNvPr id="3618" name="Google Shape;3618;p32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19" name="Google Shape;3619;p325"/>
          <p:cNvSpPr txBox="1">
            <a:spLocks noGrp="1"/>
          </p:cNvSpPr>
          <p:nvPr>
            <p:ph type="subTitle" idx="1"/>
          </p:nvPr>
        </p:nvSpPr>
        <p:spPr>
          <a:xfrm>
            <a:off x="447756" y="261937"/>
            <a:ext cx="5148600" cy="4035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None/>
              <a:defRPr sz="900">
                <a:solidFill>
                  <a:srgbClr val="EE0000"/>
                </a:solidFill>
              </a:defRPr>
            </a:lvl1pPr>
            <a:lvl2pPr lvl="1" algn="l" rtl="0">
              <a:lnSpc>
                <a:spcPct val="100000"/>
              </a:lnSpc>
              <a:spcBef>
                <a:spcPts val="0"/>
              </a:spcBef>
              <a:spcAft>
                <a:spcPts val="0"/>
              </a:spcAft>
              <a:buClr>
                <a:srgbClr val="EE0000"/>
              </a:buClr>
              <a:buSzPts val="900"/>
              <a:buNone/>
              <a:defRPr sz="900">
                <a:solidFill>
                  <a:srgbClr val="EE0000"/>
                </a:solidFill>
              </a:defRPr>
            </a:lvl2pPr>
            <a:lvl3pPr lvl="2" algn="l" rtl="0">
              <a:lnSpc>
                <a:spcPct val="100000"/>
              </a:lnSpc>
              <a:spcBef>
                <a:spcPts val="0"/>
              </a:spcBef>
              <a:spcAft>
                <a:spcPts val="0"/>
              </a:spcAft>
              <a:buClr>
                <a:srgbClr val="EE0000"/>
              </a:buClr>
              <a:buSzPts val="900"/>
              <a:buNone/>
              <a:defRPr sz="900">
                <a:solidFill>
                  <a:srgbClr val="EE0000"/>
                </a:solidFill>
              </a:defRPr>
            </a:lvl3pPr>
            <a:lvl4pPr lvl="3" algn="l" rtl="0">
              <a:lnSpc>
                <a:spcPct val="100000"/>
              </a:lnSpc>
              <a:spcBef>
                <a:spcPts val="0"/>
              </a:spcBef>
              <a:spcAft>
                <a:spcPts val="0"/>
              </a:spcAft>
              <a:buClr>
                <a:srgbClr val="EE0000"/>
              </a:buClr>
              <a:buSzPts val="900"/>
              <a:buNone/>
              <a:defRPr sz="900">
                <a:solidFill>
                  <a:srgbClr val="EE0000"/>
                </a:solidFill>
              </a:defRPr>
            </a:lvl4pPr>
            <a:lvl5pPr lvl="4" algn="l" rtl="0">
              <a:lnSpc>
                <a:spcPct val="100000"/>
              </a:lnSpc>
              <a:spcBef>
                <a:spcPts val="0"/>
              </a:spcBef>
              <a:spcAft>
                <a:spcPts val="0"/>
              </a:spcAft>
              <a:buClr>
                <a:srgbClr val="EE0000"/>
              </a:buClr>
              <a:buSzPts val="900"/>
              <a:buNone/>
              <a:defRPr sz="900">
                <a:solidFill>
                  <a:srgbClr val="EE0000"/>
                </a:solidFill>
              </a:defRPr>
            </a:lvl5pPr>
            <a:lvl6pPr lvl="5" algn="l" rtl="0">
              <a:lnSpc>
                <a:spcPct val="100000"/>
              </a:lnSpc>
              <a:spcBef>
                <a:spcPts val="0"/>
              </a:spcBef>
              <a:spcAft>
                <a:spcPts val="0"/>
              </a:spcAft>
              <a:buClr>
                <a:srgbClr val="EE0000"/>
              </a:buClr>
              <a:buSzPts val="900"/>
              <a:buNone/>
              <a:defRPr sz="900">
                <a:solidFill>
                  <a:srgbClr val="EE0000"/>
                </a:solidFill>
              </a:defRPr>
            </a:lvl6pPr>
            <a:lvl7pPr lvl="6" algn="l" rtl="0">
              <a:lnSpc>
                <a:spcPct val="100000"/>
              </a:lnSpc>
              <a:spcBef>
                <a:spcPts val="0"/>
              </a:spcBef>
              <a:spcAft>
                <a:spcPts val="0"/>
              </a:spcAft>
              <a:buClr>
                <a:srgbClr val="EE0000"/>
              </a:buClr>
              <a:buSzPts val="900"/>
              <a:buNone/>
              <a:defRPr sz="900">
                <a:solidFill>
                  <a:srgbClr val="EE0000"/>
                </a:solidFill>
              </a:defRPr>
            </a:lvl7pPr>
            <a:lvl8pPr lvl="7" algn="l" rtl="0">
              <a:lnSpc>
                <a:spcPct val="100000"/>
              </a:lnSpc>
              <a:spcBef>
                <a:spcPts val="0"/>
              </a:spcBef>
              <a:spcAft>
                <a:spcPts val="0"/>
              </a:spcAft>
              <a:buClr>
                <a:srgbClr val="EE0000"/>
              </a:buClr>
              <a:buSzPts val="900"/>
              <a:buNone/>
              <a:defRPr sz="900">
                <a:solidFill>
                  <a:srgbClr val="EE0000"/>
                </a:solidFill>
              </a:defRPr>
            </a:lvl8pPr>
            <a:lvl9pPr lvl="8" algn="l" rtl="0">
              <a:lnSpc>
                <a:spcPct val="100000"/>
              </a:lnSpc>
              <a:spcBef>
                <a:spcPts val="0"/>
              </a:spcBef>
              <a:spcAft>
                <a:spcPts val="0"/>
              </a:spcAft>
              <a:buClr>
                <a:srgbClr val="EE0000"/>
              </a:buClr>
              <a:buSzPts val="900"/>
              <a:buNone/>
              <a:defRPr sz="900">
                <a:solidFill>
                  <a:srgbClr val="EE0000"/>
                </a:solidFill>
              </a:defRPr>
            </a:lvl9pPr>
          </a:lstStyle>
          <a:p>
            <a:endParaRPr/>
          </a:p>
        </p:txBody>
      </p:sp>
      <p:cxnSp>
        <p:nvCxnSpPr>
          <p:cNvPr id="3620" name="Google Shape;3620;p32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621" name="Google Shape;3621;p32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1pPr>
            <a:lvl2pPr marL="0" marR="0" lvl="1"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2pPr>
            <a:lvl3pPr marL="0" marR="0" lvl="2"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3pPr>
            <a:lvl4pPr marL="0" marR="0" lvl="3"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4pPr>
            <a:lvl5pPr marL="0" marR="0" lvl="4"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5pPr>
            <a:lvl6pPr marL="0" marR="0" lvl="5"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6pPr>
            <a:lvl7pPr marL="0" marR="0" lvl="6"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7pPr>
            <a:lvl8pPr marL="0" marR="0" lvl="7"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8pPr>
            <a:lvl9pPr marL="0" marR="0" lvl="8"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pic>
        <p:nvPicPr>
          <p:cNvPr id="3622" name="Google Shape;3622;p325"/>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3623" name="Google Shape;3623;p325"/>
          <p:cNvSpPr txBox="1">
            <a:spLocks noGrp="1"/>
          </p:cNvSpPr>
          <p:nvPr>
            <p:ph type="subTitle" idx="2"/>
          </p:nvPr>
        </p:nvSpPr>
        <p:spPr>
          <a:xfrm>
            <a:off x="885044" y="6169567"/>
            <a:ext cx="8748000" cy="559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100"/>
              <a:buNone/>
              <a:defRPr sz="12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24" name="Google Shape;3624;p325"/>
          <p:cNvSpPr txBox="1"/>
          <p:nvPr/>
        </p:nvSpPr>
        <p:spPr>
          <a:xfrm>
            <a:off x="7400382" y="6169567"/>
            <a:ext cx="3174900" cy="559500"/>
          </a:xfrm>
          <a:prstGeom prst="rect">
            <a:avLst/>
          </a:prstGeom>
          <a:noFill/>
          <a:ln>
            <a:noFill/>
          </a:ln>
        </p:spPr>
        <p:txBody>
          <a:bodyPr spcFirstLastPara="1" wrap="square" lIns="121875" tIns="121875" rIns="121875" bIns="12187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i="0" u="none" strike="noStrike" cap="none">
                <a:solidFill>
                  <a:srgbClr val="4D4D4F"/>
                </a:solidFill>
                <a:latin typeface="Red Hat Display"/>
                <a:ea typeface="Red Hat Display"/>
                <a:cs typeface="Red Hat Display"/>
                <a:sym typeface="Red Hat Display"/>
              </a:rPr>
              <a:t>F18017-190601</a:t>
            </a:r>
            <a:endParaRPr sz="700" i="0" u="none" strike="noStrike" cap="none">
              <a:solidFill>
                <a:srgbClr val="4D4D4F"/>
              </a:solidFill>
              <a:latin typeface="Red Hat Display"/>
              <a:ea typeface="Red Hat Display"/>
              <a:cs typeface="Red Hat Display"/>
              <a:sym typeface="Red Hat Display"/>
            </a:endParaRPr>
          </a:p>
        </p:txBody>
      </p:sp>
      <p:sp>
        <p:nvSpPr>
          <p:cNvPr id="3625" name="Google Shape;3625;p325"/>
          <p:cNvSpPr txBox="1">
            <a:spLocks noGrp="1"/>
          </p:cNvSpPr>
          <p:nvPr>
            <p:ph type="subTitle" idx="3"/>
          </p:nvPr>
        </p:nvSpPr>
        <p:spPr>
          <a:xfrm>
            <a:off x="447756" y="1250500"/>
            <a:ext cx="11295900" cy="559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15000"/>
              </a:lnSpc>
              <a:spcBef>
                <a:spcPts val="2100"/>
              </a:spcBef>
              <a:spcAft>
                <a:spcPts val="0"/>
              </a:spcAft>
              <a:buSzPts val="1600"/>
              <a:buNone/>
              <a:defRPr/>
            </a:lvl2pPr>
            <a:lvl3pPr lvl="2" algn="ctr" rtl="0">
              <a:lnSpc>
                <a:spcPct val="115000"/>
              </a:lnSpc>
              <a:spcBef>
                <a:spcPts val="2100"/>
              </a:spcBef>
              <a:spcAft>
                <a:spcPts val="0"/>
              </a:spcAft>
              <a:buSzPts val="1600"/>
              <a:buNone/>
              <a:defRPr/>
            </a:lvl3pPr>
            <a:lvl4pPr lvl="3" algn="ctr" rtl="0">
              <a:lnSpc>
                <a:spcPct val="115000"/>
              </a:lnSpc>
              <a:spcBef>
                <a:spcPts val="2100"/>
              </a:spcBef>
              <a:spcAft>
                <a:spcPts val="0"/>
              </a:spcAft>
              <a:buSzPts val="1600"/>
              <a:buNone/>
              <a:defRPr/>
            </a:lvl4pPr>
            <a:lvl5pPr lvl="4" algn="ctr" rtl="0">
              <a:lnSpc>
                <a:spcPct val="115000"/>
              </a:lnSpc>
              <a:spcBef>
                <a:spcPts val="2100"/>
              </a:spcBef>
              <a:spcAft>
                <a:spcPts val="0"/>
              </a:spcAft>
              <a:buSzPts val="1600"/>
              <a:buNone/>
              <a:defRPr/>
            </a:lvl5pPr>
            <a:lvl6pPr lvl="5" algn="ctr" rtl="0">
              <a:lnSpc>
                <a:spcPct val="115000"/>
              </a:lnSpc>
              <a:spcBef>
                <a:spcPts val="2100"/>
              </a:spcBef>
              <a:spcAft>
                <a:spcPts val="0"/>
              </a:spcAft>
              <a:buSzPts val="1600"/>
              <a:buNone/>
              <a:defRPr/>
            </a:lvl6pPr>
            <a:lvl7pPr lvl="6" algn="ctr" rtl="0">
              <a:lnSpc>
                <a:spcPct val="115000"/>
              </a:lnSpc>
              <a:spcBef>
                <a:spcPts val="2100"/>
              </a:spcBef>
              <a:spcAft>
                <a:spcPts val="0"/>
              </a:spcAft>
              <a:buSzPts val="1600"/>
              <a:buNone/>
              <a:defRPr/>
            </a:lvl7pPr>
            <a:lvl8pPr lvl="7" algn="ctr" rtl="0">
              <a:lnSpc>
                <a:spcPct val="115000"/>
              </a:lnSpc>
              <a:spcBef>
                <a:spcPts val="2100"/>
              </a:spcBef>
              <a:spcAft>
                <a:spcPts val="0"/>
              </a:spcAft>
              <a:buSzPts val="1600"/>
              <a:buNone/>
              <a:defRPr/>
            </a:lvl8pPr>
            <a:lvl9pPr lvl="8" algn="ctr" rtl="0">
              <a:lnSpc>
                <a:spcPct val="115000"/>
              </a:lnSpc>
              <a:spcBef>
                <a:spcPts val="2100"/>
              </a:spcBef>
              <a:spcAft>
                <a:spcPts val="2100"/>
              </a:spcAft>
              <a:buSzPts val="1600"/>
              <a:buNone/>
              <a:defRPr/>
            </a:lvl9pPr>
          </a:lstStyle>
          <a:p>
            <a:endParaRPr/>
          </a:p>
        </p:txBody>
      </p:sp>
      <p:sp>
        <p:nvSpPr>
          <p:cNvPr id="3626" name="Google Shape;3626;p325"/>
          <p:cNvSpPr txBox="1">
            <a:spLocks noGrp="1"/>
          </p:cNvSpPr>
          <p:nvPr>
            <p:ph type="title"/>
          </p:nvPr>
        </p:nvSpPr>
        <p:spPr>
          <a:xfrm>
            <a:off x="447756" y="665333"/>
            <a:ext cx="11295900" cy="5595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erior white 7">
  <p:cSld name="CUSTOM_4_24">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60" name="Google Shape;260;p3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61" name="Google Shape;261;p34"/>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2" name="Google Shape;262;p3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63" name="Google Shape;263;p3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64" name="Google Shape;264;p34"/>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265" name="Google Shape;265;p34"/>
          <p:cNvSpPr txBox="1">
            <a:spLocks noGrp="1"/>
          </p:cNvSpPr>
          <p:nvPr>
            <p:ph type="subTitle" idx="2"/>
          </p:nvPr>
        </p:nvSpPr>
        <p:spPr>
          <a:xfrm>
            <a:off x="885028" y="6169550"/>
            <a:ext cx="91824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Interior white 1 5">
  <p:cSld name="CUSTOM_4_2_3">
    <p:spTree>
      <p:nvGrpSpPr>
        <p:cNvPr id="1" name="Shape 3627"/>
        <p:cNvGrpSpPr/>
        <p:nvPr/>
      </p:nvGrpSpPr>
      <p:grpSpPr>
        <a:xfrm>
          <a:off x="0" y="0"/>
          <a:ext cx="0" cy="0"/>
          <a:chOff x="0" y="0"/>
          <a:chExt cx="0" cy="0"/>
        </a:xfrm>
      </p:grpSpPr>
      <p:sp>
        <p:nvSpPr>
          <p:cNvPr id="3628" name="Google Shape;3628;p32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29" name="Google Shape;3629;p32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30" name="Google Shape;3630;p32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31" name="Google Shape;3631;p32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32" name="Google Shape;3632;p32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33" name="Google Shape;3633;p32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34" name="Google Shape;3634;p32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Interior white 25">
  <p:cSld name="CUSTOM_4_33">
    <p:spTree>
      <p:nvGrpSpPr>
        <p:cNvPr id="1" name="Shape 3635"/>
        <p:cNvGrpSpPr/>
        <p:nvPr/>
      </p:nvGrpSpPr>
      <p:grpSpPr>
        <a:xfrm>
          <a:off x="0" y="0"/>
          <a:ext cx="0" cy="0"/>
          <a:chOff x="0" y="0"/>
          <a:chExt cx="0" cy="0"/>
        </a:xfrm>
      </p:grpSpPr>
      <p:sp>
        <p:nvSpPr>
          <p:cNvPr id="3636" name="Google Shape;3636;p32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37" name="Google Shape;3637;p32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38" name="Google Shape;3638;p32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39" name="Google Shape;3639;p32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40" name="Google Shape;3640;p32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41" name="Google Shape;3641;p32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42" name="Google Shape;3642;p32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Interior white 26">
  <p:cSld name="1_Interior white_3">
    <p:spTree>
      <p:nvGrpSpPr>
        <p:cNvPr id="1" name="Shape 3643"/>
        <p:cNvGrpSpPr/>
        <p:nvPr/>
      </p:nvGrpSpPr>
      <p:grpSpPr>
        <a:xfrm>
          <a:off x="0" y="0"/>
          <a:ext cx="0" cy="0"/>
          <a:chOff x="0" y="0"/>
          <a:chExt cx="0" cy="0"/>
        </a:xfrm>
      </p:grpSpPr>
      <p:sp>
        <p:nvSpPr>
          <p:cNvPr id="3644" name="Google Shape;3644;p32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45" name="Google Shape;3645;p32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46" name="Google Shape;3646;p32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47" name="Google Shape;3647;p32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48" name="Google Shape;3648;p32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49" name="Google Shape;3649;p32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50" name="Google Shape;3650;p32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Interior white 27">
  <p:cSld name="CUSTOM_4_34">
    <p:spTree>
      <p:nvGrpSpPr>
        <p:cNvPr id="1" name="Shape 3651"/>
        <p:cNvGrpSpPr/>
        <p:nvPr/>
      </p:nvGrpSpPr>
      <p:grpSpPr>
        <a:xfrm>
          <a:off x="0" y="0"/>
          <a:ext cx="0" cy="0"/>
          <a:chOff x="0" y="0"/>
          <a:chExt cx="0" cy="0"/>
        </a:xfrm>
      </p:grpSpPr>
      <p:sp>
        <p:nvSpPr>
          <p:cNvPr id="3652" name="Google Shape;3652;p32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53" name="Google Shape;3653;p32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54" name="Google Shape;3654;p32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55" name="Google Shape;3655;p32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56" name="Google Shape;3656;p32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57" name="Google Shape;3657;p32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58" name="Google Shape;3658;p32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Interior white 28">
  <p:cSld name="1_Interior white_4">
    <p:spTree>
      <p:nvGrpSpPr>
        <p:cNvPr id="1" name="Shape 3659"/>
        <p:cNvGrpSpPr/>
        <p:nvPr/>
      </p:nvGrpSpPr>
      <p:grpSpPr>
        <a:xfrm>
          <a:off x="0" y="0"/>
          <a:ext cx="0" cy="0"/>
          <a:chOff x="0" y="0"/>
          <a:chExt cx="0" cy="0"/>
        </a:xfrm>
      </p:grpSpPr>
      <p:sp>
        <p:nvSpPr>
          <p:cNvPr id="3660" name="Google Shape;3660;p33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61" name="Google Shape;3661;p33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62" name="Google Shape;3662;p33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63" name="Google Shape;3663;p33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64" name="Google Shape;3664;p33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65" name="Google Shape;3665;p33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66" name="Google Shape;3666;p33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Interior white 29">
  <p:cSld name="CUSTOM_4_35">
    <p:spTree>
      <p:nvGrpSpPr>
        <p:cNvPr id="1" name="Shape 3667"/>
        <p:cNvGrpSpPr/>
        <p:nvPr/>
      </p:nvGrpSpPr>
      <p:grpSpPr>
        <a:xfrm>
          <a:off x="0" y="0"/>
          <a:ext cx="0" cy="0"/>
          <a:chOff x="0" y="0"/>
          <a:chExt cx="0" cy="0"/>
        </a:xfrm>
      </p:grpSpPr>
      <p:sp>
        <p:nvSpPr>
          <p:cNvPr id="3668" name="Google Shape;3668;p33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69" name="Google Shape;3669;p33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70" name="Google Shape;3670;p33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71" name="Google Shape;3671;p33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72" name="Google Shape;3672;p33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73" name="Google Shape;3673;p33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74" name="Google Shape;3674;p33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Interior white 30">
  <p:cSld name="1_Interior white_5">
    <p:spTree>
      <p:nvGrpSpPr>
        <p:cNvPr id="1" name="Shape 3675"/>
        <p:cNvGrpSpPr/>
        <p:nvPr/>
      </p:nvGrpSpPr>
      <p:grpSpPr>
        <a:xfrm>
          <a:off x="0" y="0"/>
          <a:ext cx="0" cy="0"/>
          <a:chOff x="0" y="0"/>
          <a:chExt cx="0" cy="0"/>
        </a:xfrm>
      </p:grpSpPr>
      <p:sp>
        <p:nvSpPr>
          <p:cNvPr id="3676" name="Google Shape;3676;p33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77" name="Google Shape;3677;p33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78" name="Google Shape;3678;p33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79" name="Google Shape;3679;p33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80" name="Google Shape;3680;p33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81" name="Google Shape;3681;p33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82" name="Google Shape;3682;p33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Interior white 31">
  <p:cSld name="CUSTOM_4_36">
    <p:spTree>
      <p:nvGrpSpPr>
        <p:cNvPr id="1" name="Shape 3683"/>
        <p:cNvGrpSpPr/>
        <p:nvPr/>
      </p:nvGrpSpPr>
      <p:grpSpPr>
        <a:xfrm>
          <a:off x="0" y="0"/>
          <a:ext cx="0" cy="0"/>
          <a:chOff x="0" y="0"/>
          <a:chExt cx="0" cy="0"/>
        </a:xfrm>
      </p:grpSpPr>
      <p:sp>
        <p:nvSpPr>
          <p:cNvPr id="3684" name="Google Shape;3684;p33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85" name="Google Shape;3685;p33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86" name="Google Shape;3686;p33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87" name="Google Shape;3687;p33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88" name="Google Shape;3688;p33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89" name="Google Shape;3689;p33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90" name="Google Shape;3690;p33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Interior white 32">
  <p:cSld name="1_Interior white_6">
    <p:spTree>
      <p:nvGrpSpPr>
        <p:cNvPr id="1" name="Shape 3691"/>
        <p:cNvGrpSpPr/>
        <p:nvPr/>
      </p:nvGrpSpPr>
      <p:grpSpPr>
        <a:xfrm>
          <a:off x="0" y="0"/>
          <a:ext cx="0" cy="0"/>
          <a:chOff x="0" y="0"/>
          <a:chExt cx="0" cy="0"/>
        </a:xfrm>
      </p:grpSpPr>
      <p:sp>
        <p:nvSpPr>
          <p:cNvPr id="3692" name="Google Shape;3692;p33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693" name="Google Shape;3693;p33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694" name="Google Shape;3694;p33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695" name="Google Shape;3695;p33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696" name="Google Shape;3696;p33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697" name="Google Shape;3697;p33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698" name="Google Shape;3698;p33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Interior white 33">
  <p:cSld name="CUSTOM_4_37">
    <p:spTree>
      <p:nvGrpSpPr>
        <p:cNvPr id="1" name="Shape 3699"/>
        <p:cNvGrpSpPr/>
        <p:nvPr/>
      </p:nvGrpSpPr>
      <p:grpSpPr>
        <a:xfrm>
          <a:off x="0" y="0"/>
          <a:ext cx="0" cy="0"/>
          <a:chOff x="0" y="0"/>
          <a:chExt cx="0" cy="0"/>
        </a:xfrm>
      </p:grpSpPr>
      <p:sp>
        <p:nvSpPr>
          <p:cNvPr id="3700" name="Google Shape;3700;p33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01" name="Google Shape;3701;p33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02" name="Google Shape;3702;p33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03" name="Google Shape;3703;p33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704" name="Google Shape;3704;p33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705" name="Google Shape;3705;p33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706" name="Google Shape;3706;p33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terior white 6">
  <p:cSld name="CUSTOM_4_23">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68" name="Google Shape;268;p35"/>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69" name="Google Shape;269;p3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0" name="Google Shape;270;p3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71" name="Google Shape;271;p3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72" name="Google Shape;272;p35"/>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
        <p:nvSpPr>
          <p:cNvPr id="273" name="Google Shape;273;p35"/>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Interior white 6 1">
  <p:cSld name="CUSTOM_4_7_1">
    <p:spTree>
      <p:nvGrpSpPr>
        <p:cNvPr id="1" name="Shape 3707"/>
        <p:cNvGrpSpPr/>
        <p:nvPr/>
      </p:nvGrpSpPr>
      <p:grpSpPr>
        <a:xfrm>
          <a:off x="0" y="0"/>
          <a:ext cx="0" cy="0"/>
          <a:chOff x="0" y="0"/>
          <a:chExt cx="0" cy="0"/>
        </a:xfrm>
      </p:grpSpPr>
      <p:sp>
        <p:nvSpPr>
          <p:cNvPr id="3708" name="Google Shape;3708;p336"/>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09" name="Google Shape;3709;p33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10" name="Google Shape;3710;p336"/>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11" name="Google Shape;3711;p336"/>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712" name="Google Shape;3712;p336"/>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3713" name="Google Shape;3713;p33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Interior white 34">
  <p:cSld name="CUSTOM_4_38">
    <p:spTree>
      <p:nvGrpSpPr>
        <p:cNvPr id="1" name="Shape 3714"/>
        <p:cNvGrpSpPr/>
        <p:nvPr/>
      </p:nvGrpSpPr>
      <p:grpSpPr>
        <a:xfrm>
          <a:off x="0" y="0"/>
          <a:ext cx="0" cy="0"/>
          <a:chOff x="0" y="0"/>
          <a:chExt cx="0" cy="0"/>
        </a:xfrm>
      </p:grpSpPr>
      <p:sp>
        <p:nvSpPr>
          <p:cNvPr id="3715" name="Google Shape;3715;p33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16" name="Google Shape;3716;p33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17" name="Google Shape;3717;p33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18" name="Google Shape;3718;p33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719" name="Google Shape;3719;p33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720" name="Google Shape;3720;p33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721" name="Google Shape;3721;p33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Interior white 35">
  <p:cSld name="CUSTOM_4_39">
    <p:spTree>
      <p:nvGrpSpPr>
        <p:cNvPr id="1" name="Shape 3722"/>
        <p:cNvGrpSpPr/>
        <p:nvPr/>
      </p:nvGrpSpPr>
      <p:grpSpPr>
        <a:xfrm>
          <a:off x="0" y="0"/>
          <a:ext cx="0" cy="0"/>
          <a:chOff x="0" y="0"/>
          <a:chExt cx="0" cy="0"/>
        </a:xfrm>
      </p:grpSpPr>
      <p:sp>
        <p:nvSpPr>
          <p:cNvPr id="3723" name="Google Shape;3723;p33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24" name="Google Shape;3724;p33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25" name="Google Shape;3725;p33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26" name="Google Shape;3726;p33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727" name="Google Shape;3727;p33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728" name="Google Shape;3728;p33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729" name="Google Shape;3729;p33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Interior white 36">
  <p:cSld name="CUSTOM_4_40">
    <p:spTree>
      <p:nvGrpSpPr>
        <p:cNvPr id="1" name="Shape 3730"/>
        <p:cNvGrpSpPr/>
        <p:nvPr/>
      </p:nvGrpSpPr>
      <p:grpSpPr>
        <a:xfrm>
          <a:off x="0" y="0"/>
          <a:ext cx="0" cy="0"/>
          <a:chOff x="0" y="0"/>
          <a:chExt cx="0" cy="0"/>
        </a:xfrm>
      </p:grpSpPr>
      <p:sp>
        <p:nvSpPr>
          <p:cNvPr id="3731" name="Google Shape;3731;p33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32" name="Google Shape;3732;p33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33" name="Google Shape;3733;p33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34" name="Google Shape;3734;p33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735" name="Google Shape;3735;p33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736" name="Google Shape;3736;p33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737" name="Google Shape;3737;p33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Interior white 37">
  <p:cSld name="CUSTOM_4_41">
    <p:spTree>
      <p:nvGrpSpPr>
        <p:cNvPr id="1" name="Shape 3738"/>
        <p:cNvGrpSpPr/>
        <p:nvPr/>
      </p:nvGrpSpPr>
      <p:grpSpPr>
        <a:xfrm>
          <a:off x="0" y="0"/>
          <a:ext cx="0" cy="0"/>
          <a:chOff x="0" y="0"/>
          <a:chExt cx="0" cy="0"/>
        </a:xfrm>
      </p:grpSpPr>
      <p:sp>
        <p:nvSpPr>
          <p:cNvPr id="3739" name="Google Shape;3739;p340"/>
          <p:cNvSpPr txBox="1">
            <a:spLocks noGrp="1"/>
          </p:cNvSpPr>
          <p:nvPr>
            <p:ph type="title"/>
          </p:nvPr>
        </p:nvSpPr>
        <p:spPr>
          <a:xfrm>
            <a:off x="1752557"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740" name="Google Shape;3740;p34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741" name="Google Shape;3741;p340"/>
          <p:cNvSpPr txBox="1">
            <a:spLocks noGrp="1"/>
          </p:cNvSpPr>
          <p:nvPr>
            <p:ph type="subTitle" idx="1"/>
          </p:nvPr>
        </p:nvSpPr>
        <p:spPr>
          <a:xfrm>
            <a:off x="447764"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42" name="Google Shape;3742;p34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3743" name="Google Shape;3743;p340"/>
          <p:cNvPicPr preferRelativeResize="0"/>
          <p:nvPr/>
        </p:nvPicPr>
        <p:blipFill rotWithShape="1">
          <a:blip r:embed="rId2">
            <a:alphaModFix/>
          </a:blip>
          <a:srcRect t="327" b="317"/>
          <a:stretch/>
        </p:blipFill>
        <p:spPr>
          <a:xfrm>
            <a:off x="10711016" y="6313250"/>
            <a:ext cx="975606" cy="228064"/>
          </a:xfrm>
          <a:prstGeom prst="rect">
            <a:avLst/>
          </a:prstGeom>
          <a:noFill/>
          <a:ln>
            <a:noFill/>
          </a:ln>
        </p:spPr>
      </p:pic>
      <p:sp>
        <p:nvSpPr>
          <p:cNvPr id="3744" name="Google Shape;3744;p340"/>
          <p:cNvSpPr txBox="1">
            <a:spLocks noGrp="1"/>
          </p:cNvSpPr>
          <p:nvPr>
            <p:ph type="subTitle" idx="2"/>
          </p:nvPr>
        </p:nvSpPr>
        <p:spPr>
          <a:xfrm>
            <a:off x="885028" y="6169550"/>
            <a:ext cx="91827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3745" name="Google Shape;3745;p34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Interior white 38">
  <p:cSld name="CUSTOM_4_42">
    <p:spTree>
      <p:nvGrpSpPr>
        <p:cNvPr id="1" name="Shape 3746"/>
        <p:cNvGrpSpPr/>
        <p:nvPr/>
      </p:nvGrpSpPr>
      <p:grpSpPr>
        <a:xfrm>
          <a:off x="0" y="0"/>
          <a:ext cx="0" cy="0"/>
          <a:chOff x="0" y="0"/>
          <a:chExt cx="0" cy="0"/>
        </a:xfrm>
      </p:grpSpPr>
      <p:sp>
        <p:nvSpPr>
          <p:cNvPr id="3747" name="Google Shape;3747;p34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48" name="Google Shape;3748;p34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49" name="Google Shape;3749;p34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50" name="Google Shape;3750;p34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751" name="Google Shape;3751;p34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752" name="Google Shape;3752;p34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753" name="Google Shape;3753;p34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Interior white 39">
  <p:cSld name="1_Interior white_7">
    <p:spTree>
      <p:nvGrpSpPr>
        <p:cNvPr id="1" name="Shape 3754"/>
        <p:cNvGrpSpPr/>
        <p:nvPr/>
      </p:nvGrpSpPr>
      <p:grpSpPr>
        <a:xfrm>
          <a:off x="0" y="0"/>
          <a:ext cx="0" cy="0"/>
          <a:chOff x="0" y="0"/>
          <a:chExt cx="0" cy="0"/>
        </a:xfrm>
      </p:grpSpPr>
      <p:sp>
        <p:nvSpPr>
          <p:cNvPr id="3755" name="Google Shape;3755;p34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56" name="Google Shape;3756;p34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57" name="Google Shape;3757;p34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58" name="Google Shape;3758;p34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759" name="Google Shape;3759;p34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760" name="Google Shape;3760;p34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761" name="Google Shape;3761;p34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Interior white 40">
  <p:cSld name="CUSTOM_4_43">
    <p:spTree>
      <p:nvGrpSpPr>
        <p:cNvPr id="1" name="Shape 3762"/>
        <p:cNvGrpSpPr/>
        <p:nvPr/>
      </p:nvGrpSpPr>
      <p:grpSpPr>
        <a:xfrm>
          <a:off x="0" y="0"/>
          <a:ext cx="0" cy="0"/>
          <a:chOff x="0" y="0"/>
          <a:chExt cx="0" cy="0"/>
        </a:xfrm>
      </p:grpSpPr>
      <p:sp>
        <p:nvSpPr>
          <p:cNvPr id="3763" name="Google Shape;3763;p343"/>
          <p:cNvSpPr txBox="1">
            <a:spLocks noGrp="1"/>
          </p:cNvSpPr>
          <p:nvPr>
            <p:ph type="title"/>
          </p:nvPr>
        </p:nvSpPr>
        <p:spPr>
          <a:xfrm>
            <a:off x="1752557"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764" name="Google Shape;3764;p34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765" name="Google Shape;3765;p343"/>
          <p:cNvSpPr txBox="1">
            <a:spLocks noGrp="1"/>
          </p:cNvSpPr>
          <p:nvPr>
            <p:ph type="subTitle" idx="1"/>
          </p:nvPr>
        </p:nvSpPr>
        <p:spPr>
          <a:xfrm>
            <a:off x="447764"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66" name="Google Shape;3766;p34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3767" name="Google Shape;3767;p343"/>
          <p:cNvPicPr preferRelativeResize="0"/>
          <p:nvPr/>
        </p:nvPicPr>
        <p:blipFill rotWithShape="1">
          <a:blip r:embed="rId2">
            <a:alphaModFix/>
          </a:blip>
          <a:srcRect t="327" b="317"/>
          <a:stretch/>
        </p:blipFill>
        <p:spPr>
          <a:xfrm>
            <a:off x="10711016" y="6313250"/>
            <a:ext cx="975606" cy="228064"/>
          </a:xfrm>
          <a:prstGeom prst="rect">
            <a:avLst/>
          </a:prstGeom>
          <a:noFill/>
          <a:ln>
            <a:noFill/>
          </a:ln>
        </p:spPr>
      </p:pic>
      <p:sp>
        <p:nvSpPr>
          <p:cNvPr id="3768" name="Google Shape;3768;p343"/>
          <p:cNvSpPr txBox="1">
            <a:spLocks noGrp="1"/>
          </p:cNvSpPr>
          <p:nvPr>
            <p:ph type="subTitle" idx="2"/>
          </p:nvPr>
        </p:nvSpPr>
        <p:spPr>
          <a:xfrm>
            <a:off x="885028" y="6169550"/>
            <a:ext cx="91827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3769" name="Google Shape;3769;p34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Interior white 41">
  <p:cSld name="1_Interior white_8">
    <p:spTree>
      <p:nvGrpSpPr>
        <p:cNvPr id="1" name="Shape 3770"/>
        <p:cNvGrpSpPr/>
        <p:nvPr/>
      </p:nvGrpSpPr>
      <p:grpSpPr>
        <a:xfrm>
          <a:off x="0" y="0"/>
          <a:ext cx="0" cy="0"/>
          <a:chOff x="0" y="0"/>
          <a:chExt cx="0" cy="0"/>
        </a:xfrm>
      </p:grpSpPr>
      <p:sp>
        <p:nvSpPr>
          <p:cNvPr id="3771" name="Google Shape;3771;p34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72" name="Google Shape;3772;p34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73" name="Google Shape;3773;p34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74" name="Google Shape;3774;p34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775" name="Google Shape;3775;p34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pic>
        <p:nvPicPr>
          <p:cNvPr id="3776" name="Google Shape;3776;p344"/>
          <p:cNvPicPr preferRelativeResize="0"/>
          <p:nvPr/>
        </p:nvPicPr>
        <p:blipFill rotWithShape="1">
          <a:blip r:embed="rId2">
            <a:alphaModFix/>
          </a:blip>
          <a:srcRect t="327" b="317"/>
          <a:stretch/>
        </p:blipFill>
        <p:spPr>
          <a:xfrm>
            <a:off x="10687805" y="6401184"/>
            <a:ext cx="1300482" cy="304010"/>
          </a:xfrm>
          <a:prstGeom prst="rect">
            <a:avLst/>
          </a:prstGeom>
          <a:noFill/>
          <a:ln>
            <a:noFill/>
          </a:ln>
        </p:spPr>
      </p:pic>
      <p:sp>
        <p:nvSpPr>
          <p:cNvPr id="3777" name="Google Shape;3777;p34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Interior white 42">
  <p:cSld name="CUSTOM_4_44">
    <p:spTree>
      <p:nvGrpSpPr>
        <p:cNvPr id="1" name="Shape 3778"/>
        <p:cNvGrpSpPr/>
        <p:nvPr/>
      </p:nvGrpSpPr>
      <p:grpSpPr>
        <a:xfrm>
          <a:off x="0" y="0"/>
          <a:ext cx="0" cy="0"/>
          <a:chOff x="0" y="0"/>
          <a:chExt cx="0" cy="0"/>
        </a:xfrm>
      </p:grpSpPr>
      <p:sp>
        <p:nvSpPr>
          <p:cNvPr id="3779" name="Google Shape;3779;p34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80" name="Google Shape;3780;p34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81" name="Google Shape;3781;p34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82" name="Google Shape;3782;p34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783" name="Google Shape;3783;p34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784" name="Google Shape;3784;p34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785" name="Google Shape;3785;p34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terior white 1 2">
  <p:cSld name="CUSTOM_4_4_5">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1752557" y="946000"/>
            <a:ext cx="8686500" cy="9678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3000">
                <a:solidFill>
                  <a:srgbClr val="000000"/>
                </a:solidFill>
              </a:defRPr>
            </a:lvl1pPr>
            <a:lvl2pPr lvl="1" algn="ctr" rtl="0">
              <a:lnSpc>
                <a:spcPct val="130000"/>
              </a:lnSpc>
              <a:spcBef>
                <a:spcPts val="0"/>
              </a:spcBef>
              <a:spcAft>
                <a:spcPts val="0"/>
              </a:spcAft>
              <a:buNone/>
              <a:defRPr sz="3000">
                <a:solidFill>
                  <a:srgbClr val="000000"/>
                </a:solidFill>
              </a:defRPr>
            </a:lvl2pPr>
            <a:lvl3pPr lvl="2" algn="ctr" rtl="0">
              <a:lnSpc>
                <a:spcPct val="130000"/>
              </a:lnSpc>
              <a:spcBef>
                <a:spcPts val="0"/>
              </a:spcBef>
              <a:spcAft>
                <a:spcPts val="0"/>
              </a:spcAft>
              <a:buNone/>
              <a:defRPr sz="3000">
                <a:solidFill>
                  <a:srgbClr val="000000"/>
                </a:solidFill>
              </a:defRPr>
            </a:lvl3pPr>
            <a:lvl4pPr lvl="3" algn="ctr" rtl="0">
              <a:lnSpc>
                <a:spcPct val="130000"/>
              </a:lnSpc>
              <a:spcBef>
                <a:spcPts val="0"/>
              </a:spcBef>
              <a:spcAft>
                <a:spcPts val="0"/>
              </a:spcAft>
              <a:buNone/>
              <a:defRPr sz="3000">
                <a:solidFill>
                  <a:srgbClr val="000000"/>
                </a:solidFill>
              </a:defRPr>
            </a:lvl4pPr>
            <a:lvl5pPr lvl="4" algn="ctr" rtl="0">
              <a:lnSpc>
                <a:spcPct val="130000"/>
              </a:lnSpc>
              <a:spcBef>
                <a:spcPts val="0"/>
              </a:spcBef>
              <a:spcAft>
                <a:spcPts val="0"/>
              </a:spcAft>
              <a:buNone/>
              <a:defRPr sz="3000">
                <a:solidFill>
                  <a:srgbClr val="000000"/>
                </a:solidFill>
              </a:defRPr>
            </a:lvl5pPr>
            <a:lvl6pPr lvl="5" algn="ctr" rtl="0">
              <a:lnSpc>
                <a:spcPct val="130000"/>
              </a:lnSpc>
              <a:spcBef>
                <a:spcPts val="0"/>
              </a:spcBef>
              <a:spcAft>
                <a:spcPts val="0"/>
              </a:spcAft>
              <a:buNone/>
              <a:defRPr sz="3000">
                <a:solidFill>
                  <a:srgbClr val="000000"/>
                </a:solidFill>
              </a:defRPr>
            </a:lvl6pPr>
            <a:lvl7pPr lvl="6" algn="ctr" rtl="0">
              <a:lnSpc>
                <a:spcPct val="130000"/>
              </a:lnSpc>
              <a:spcBef>
                <a:spcPts val="0"/>
              </a:spcBef>
              <a:spcAft>
                <a:spcPts val="0"/>
              </a:spcAft>
              <a:buNone/>
              <a:defRPr sz="3000">
                <a:solidFill>
                  <a:srgbClr val="000000"/>
                </a:solidFill>
              </a:defRPr>
            </a:lvl7pPr>
            <a:lvl8pPr lvl="7" algn="ctr" rtl="0">
              <a:lnSpc>
                <a:spcPct val="130000"/>
              </a:lnSpc>
              <a:spcBef>
                <a:spcPts val="0"/>
              </a:spcBef>
              <a:spcAft>
                <a:spcPts val="0"/>
              </a:spcAft>
              <a:buNone/>
              <a:defRPr sz="3000">
                <a:solidFill>
                  <a:srgbClr val="000000"/>
                </a:solidFill>
              </a:defRPr>
            </a:lvl8pPr>
            <a:lvl9pPr lvl="8" algn="ctr" rtl="0">
              <a:lnSpc>
                <a:spcPct val="130000"/>
              </a:lnSpc>
              <a:spcBef>
                <a:spcPts val="0"/>
              </a:spcBef>
              <a:spcAft>
                <a:spcPts val="0"/>
              </a:spcAft>
              <a:buNone/>
              <a:defRPr sz="3000">
                <a:solidFill>
                  <a:srgbClr val="000000"/>
                </a:solidFill>
              </a:defRPr>
            </a:lvl9pPr>
          </a:lstStyle>
          <a:p>
            <a:endParaRPr/>
          </a:p>
        </p:txBody>
      </p:sp>
      <p:cxnSp>
        <p:nvCxnSpPr>
          <p:cNvPr id="276" name="Google Shape;276;p3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77" name="Google Shape;277;p3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8" name="Google Shape;278;p36"/>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279" name="Google Shape;279;p3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80" name="Google Shape;280;p36"/>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
        <p:nvSpPr>
          <p:cNvPr id="281" name="Google Shape;281;p36"/>
          <p:cNvSpPr txBox="1">
            <a:spLocks noGrp="1"/>
          </p:cNvSpPr>
          <p:nvPr>
            <p:ph type="subTitle" idx="2"/>
          </p:nvPr>
        </p:nvSpPr>
        <p:spPr>
          <a:xfrm>
            <a:off x="885028" y="6169550"/>
            <a:ext cx="9182700" cy="5598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Interior white 43">
  <p:cSld name="CUSTOM_4_45">
    <p:spTree>
      <p:nvGrpSpPr>
        <p:cNvPr id="1" name="Shape 3786"/>
        <p:cNvGrpSpPr/>
        <p:nvPr/>
      </p:nvGrpSpPr>
      <p:grpSpPr>
        <a:xfrm>
          <a:off x="0" y="0"/>
          <a:ext cx="0" cy="0"/>
          <a:chOff x="0" y="0"/>
          <a:chExt cx="0" cy="0"/>
        </a:xfrm>
      </p:grpSpPr>
      <p:sp>
        <p:nvSpPr>
          <p:cNvPr id="3787" name="Google Shape;3787;p34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88" name="Google Shape;3788;p34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89" name="Google Shape;3789;p34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90" name="Google Shape;3790;p34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791" name="Google Shape;3791;p34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792" name="Google Shape;3792;p34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793" name="Google Shape;3793;p34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Interior white 44">
  <p:cSld name="CUSTOM_4_46">
    <p:spTree>
      <p:nvGrpSpPr>
        <p:cNvPr id="1" name="Shape 3794"/>
        <p:cNvGrpSpPr/>
        <p:nvPr/>
      </p:nvGrpSpPr>
      <p:grpSpPr>
        <a:xfrm>
          <a:off x="0" y="0"/>
          <a:ext cx="0" cy="0"/>
          <a:chOff x="0" y="0"/>
          <a:chExt cx="0" cy="0"/>
        </a:xfrm>
      </p:grpSpPr>
      <p:sp>
        <p:nvSpPr>
          <p:cNvPr id="3795" name="Google Shape;3795;p34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796" name="Google Shape;3796;p34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797" name="Google Shape;3797;p34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798" name="Google Shape;3798;p34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799" name="Google Shape;3799;p347"/>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3800" name="Google Shape;3800;p34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01" name="Google Shape;3801;p34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Interior white 45">
  <p:cSld name="CUSTOM_4_47">
    <p:spTree>
      <p:nvGrpSpPr>
        <p:cNvPr id="1" name="Shape 3802"/>
        <p:cNvGrpSpPr/>
        <p:nvPr/>
      </p:nvGrpSpPr>
      <p:grpSpPr>
        <a:xfrm>
          <a:off x="0" y="0"/>
          <a:ext cx="0" cy="0"/>
          <a:chOff x="0" y="0"/>
          <a:chExt cx="0" cy="0"/>
        </a:xfrm>
      </p:grpSpPr>
      <p:sp>
        <p:nvSpPr>
          <p:cNvPr id="3803" name="Google Shape;3803;p34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04" name="Google Shape;3804;p34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05" name="Google Shape;3805;p34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06" name="Google Shape;3806;p34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807" name="Google Shape;3807;p348"/>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3808" name="Google Shape;3808;p34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09" name="Google Shape;3809;p34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Interior white 46">
  <p:cSld name="CUSTOM_4_48">
    <p:spTree>
      <p:nvGrpSpPr>
        <p:cNvPr id="1" name="Shape 3810"/>
        <p:cNvGrpSpPr/>
        <p:nvPr/>
      </p:nvGrpSpPr>
      <p:grpSpPr>
        <a:xfrm>
          <a:off x="0" y="0"/>
          <a:ext cx="0" cy="0"/>
          <a:chOff x="0" y="0"/>
          <a:chExt cx="0" cy="0"/>
        </a:xfrm>
      </p:grpSpPr>
      <p:sp>
        <p:nvSpPr>
          <p:cNvPr id="3811" name="Google Shape;3811;p34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12" name="Google Shape;3812;p34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13" name="Google Shape;3813;p34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14" name="Google Shape;3814;p34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815" name="Google Shape;3815;p349"/>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3816" name="Google Shape;3816;p34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17" name="Google Shape;3817;p34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Interior white 47">
  <p:cSld name="CUSTOM_4_49">
    <p:spTree>
      <p:nvGrpSpPr>
        <p:cNvPr id="1" name="Shape 3818"/>
        <p:cNvGrpSpPr/>
        <p:nvPr/>
      </p:nvGrpSpPr>
      <p:grpSpPr>
        <a:xfrm>
          <a:off x="0" y="0"/>
          <a:ext cx="0" cy="0"/>
          <a:chOff x="0" y="0"/>
          <a:chExt cx="0" cy="0"/>
        </a:xfrm>
      </p:grpSpPr>
      <p:sp>
        <p:nvSpPr>
          <p:cNvPr id="3819" name="Google Shape;3819;p35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20" name="Google Shape;3820;p35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21" name="Google Shape;3821;p35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22" name="Google Shape;3822;p35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823" name="Google Shape;3823;p350"/>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3824" name="Google Shape;3824;p35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25" name="Google Shape;3825;p35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Interior white 48">
  <p:cSld name="1_Interior white_9">
    <p:spTree>
      <p:nvGrpSpPr>
        <p:cNvPr id="1" name="Shape 3826"/>
        <p:cNvGrpSpPr/>
        <p:nvPr/>
      </p:nvGrpSpPr>
      <p:grpSpPr>
        <a:xfrm>
          <a:off x="0" y="0"/>
          <a:ext cx="0" cy="0"/>
          <a:chOff x="0" y="0"/>
          <a:chExt cx="0" cy="0"/>
        </a:xfrm>
      </p:grpSpPr>
      <p:sp>
        <p:nvSpPr>
          <p:cNvPr id="3827" name="Google Shape;3827;p35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28" name="Google Shape;3828;p35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29" name="Google Shape;3829;p35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30" name="Google Shape;3830;p35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831" name="Google Shape;3831;p351"/>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3832" name="Google Shape;3832;p35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33" name="Google Shape;3833;p35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Interior white 49">
  <p:cSld name="CUSTOM_4_50">
    <p:spTree>
      <p:nvGrpSpPr>
        <p:cNvPr id="1" name="Shape 3834"/>
        <p:cNvGrpSpPr/>
        <p:nvPr/>
      </p:nvGrpSpPr>
      <p:grpSpPr>
        <a:xfrm>
          <a:off x="0" y="0"/>
          <a:ext cx="0" cy="0"/>
          <a:chOff x="0" y="0"/>
          <a:chExt cx="0" cy="0"/>
        </a:xfrm>
      </p:grpSpPr>
      <p:sp>
        <p:nvSpPr>
          <p:cNvPr id="3835" name="Google Shape;3835;p35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36" name="Google Shape;3836;p35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37" name="Google Shape;3837;p35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38" name="Google Shape;3838;p35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839" name="Google Shape;3839;p35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840" name="Google Shape;3840;p35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41" name="Google Shape;3841;p35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Interior white 50">
  <p:cSld name="CUSTOM_4_51">
    <p:spTree>
      <p:nvGrpSpPr>
        <p:cNvPr id="1" name="Shape 3842"/>
        <p:cNvGrpSpPr/>
        <p:nvPr/>
      </p:nvGrpSpPr>
      <p:grpSpPr>
        <a:xfrm>
          <a:off x="0" y="0"/>
          <a:ext cx="0" cy="0"/>
          <a:chOff x="0" y="0"/>
          <a:chExt cx="0" cy="0"/>
        </a:xfrm>
      </p:grpSpPr>
      <p:sp>
        <p:nvSpPr>
          <p:cNvPr id="3843" name="Google Shape;3843;p35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44" name="Google Shape;3844;p35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45" name="Google Shape;3845;p35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46" name="Google Shape;3846;p35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847" name="Google Shape;3847;p35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848" name="Google Shape;3848;p35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49" name="Google Shape;3849;p35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Interior white 51">
  <p:cSld name="CUSTOM_4_52">
    <p:spTree>
      <p:nvGrpSpPr>
        <p:cNvPr id="1" name="Shape 3850"/>
        <p:cNvGrpSpPr/>
        <p:nvPr/>
      </p:nvGrpSpPr>
      <p:grpSpPr>
        <a:xfrm>
          <a:off x="0" y="0"/>
          <a:ext cx="0" cy="0"/>
          <a:chOff x="0" y="0"/>
          <a:chExt cx="0" cy="0"/>
        </a:xfrm>
      </p:grpSpPr>
      <p:sp>
        <p:nvSpPr>
          <p:cNvPr id="3851" name="Google Shape;3851;p35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52" name="Google Shape;3852;p35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53" name="Google Shape;3853;p35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54" name="Google Shape;3854;p35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855" name="Google Shape;3855;p35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856" name="Google Shape;3856;p35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57" name="Google Shape;3857;p35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Interior white 52">
  <p:cSld name="CUSTOM_4_53">
    <p:spTree>
      <p:nvGrpSpPr>
        <p:cNvPr id="1" name="Shape 3858"/>
        <p:cNvGrpSpPr/>
        <p:nvPr/>
      </p:nvGrpSpPr>
      <p:grpSpPr>
        <a:xfrm>
          <a:off x="0" y="0"/>
          <a:ext cx="0" cy="0"/>
          <a:chOff x="0" y="0"/>
          <a:chExt cx="0" cy="0"/>
        </a:xfrm>
      </p:grpSpPr>
      <p:sp>
        <p:nvSpPr>
          <p:cNvPr id="3859" name="Google Shape;3859;p35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60" name="Google Shape;3860;p35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61" name="Google Shape;3861;p35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62" name="Google Shape;3862;p35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863" name="Google Shape;3863;p35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864" name="Google Shape;3864;p35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65" name="Google Shape;3865;p35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terior white 8">
  <p:cSld name="CUSTOM_4_25">
    <p:spTree>
      <p:nvGrpSpPr>
        <p:cNvPr id="1" name="Shape 282"/>
        <p:cNvGrpSpPr/>
        <p:nvPr/>
      </p:nvGrpSpPr>
      <p:grpSpPr>
        <a:xfrm>
          <a:off x="0" y="0"/>
          <a:ext cx="0" cy="0"/>
          <a:chOff x="0" y="0"/>
          <a:chExt cx="0" cy="0"/>
        </a:xfrm>
      </p:grpSpPr>
      <p:sp>
        <p:nvSpPr>
          <p:cNvPr id="283" name="Google Shape;283;p37"/>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84" name="Google Shape;284;p3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85" name="Google Shape;285;p3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86" name="Google Shape;286;p37"/>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287" name="Google Shape;287;p3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88" name="Google Shape;288;p37"/>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289" name="Google Shape;289;p37"/>
          <p:cNvSpPr txBox="1">
            <a:spLocks noGrp="1"/>
          </p:cNvSpPr>
          <p:nvPr>
            <p:ph type="subTitle" idx="2"/>
          </p:nvPr>
        </p:nvSpPr>
        <p:spPr>
          <a:xfrm>
            <a:off x="885028" y="6169550"/>
            <a:ext cx="91824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Interior white 62">
  <p:cSld name="Interior white 62">
    <p:spTree>
      <p:nvGrpSpPr>
        <p:cNvPr id="1" name="Shape 3866"/>
        <p:cNvGrpSpPr/>
        <p:nvPr/>
      </p:nvGrpSpPr>
      <p:grpSpPr>
        <a:xfrm>
          <a:off x="0" y="0"/>
          <a:ext cx="0" cy="0"/>
          <a:chOff x="0" y="0"/>
          <a:chExt cx="0" cy="0"/>
        </a:xfrm>
      </p:grpSpPr>
      <p:sp>
        <p:nvSpPr>
          <p:cNvPr id="3867" name="Google Shape;3867;p356"/>
          <p:cNvSpPr txBox="1">
            <a:spLocks noGrp="1"/>
          </p:cNvSpPr>
          <p:nvPr>
            <p:ph type="title"/>
          </p:nvPr>
        </p:nvSpPr>
        <p:spPr>
          <a:xfrm>
            <a:off x="1752576"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4700"/>
              <a:buNone/>
              <a:defRPr sz="2700">
                <a:solidFill>
                  <a:srgbClr val="000000"/>
                </a:solidFill>
              </a:defRPr>
            </a:lvl1pPr>
            <a:lvl2pPr lvl="1" algn="ctr" rtl="0">
              <a:lnSpc>
                <a:spcPct val="130000"/>
              </a:lnSpc>
              <a:spcBef>
                <a:spcPts val="0"/>
              </a:spcBef>
              <a:spcAft>
                <a:spcPts val="0"/>
              </a:spcAft>
              <a:buSzPts val="4700"/>
              <a:buNone/>
              <a:defRPr sz="2700">
                <a:solidFill>
                  <a:srgbClr val="000000"/>
                </a:solidFill>
              </a:defRPr>
            </a:lvl2pPr>
            <a:lvl3pPr lvl="2" algn="ctr" rtl="0">
              <a:lnSpc>
                <a:spcPct val="130000"/>
              </a:lnSpc>
              <a:spcBef>
                <a:spcPts val="0"/>
              </a:spcBef>
              <a:spcAft>
                <a:spcPts val="0"/>
              </a:spcAft>
              <a:buSzPts val="4700"/>
              <a:buNone/>
              <a:defRPr sz="2700">
                <a:solidFill>
                  <a:srgbClr val="000000"/>
                </a:solidFill>
              </a:defRPr>
            </a:lvl3pPr>
            <a:lvl4pPr lvl="3" algn="ctr" rtl="0">
              <a:lnSpc>
                <a:spcPct val="130000"/>
              </a:lnSpc>
              <a:spcBef>
                <a:spcPts val="0"/>
              </a:spcBef>
              <a:spcAft>
                <a:spcPts val="0"/>
              </a:spcAft>
              <a:buSzPts val="4700"/>
              <a:buNone/>
              <a:defRPr sz="2700">
                <a:solidFill>
                  <a:srgbClr val="000000"/>
                </a:solidFill>
              </a:defRPr>
            </a:lvl4pPr>
            <a:lvl5pPr lvl="4" algn="ctr" rtl="0">
              <a:lnSpc>
                <a:spcPct val="130000"/>
              </a:lnSpc>
              <a:spcBef>
                <a:spcPts val="0"/>
              </a:spcBef>
              <a:spcAft>
                <a:spcPts val="0"/>
              </a:spcAft>
              <a:buSzPts val="4700"/>
              <a:buNone/>
              <a:defRPr sz="2700">
                <a:solidFill>
                  <a:srgbClr val="000000"/>
                </a:solidFill>
              </a:defRPr>
            </a:lvl5pPr>
            <a:lvl6pPr lvl="5" algn="ctr" rtl="0">
              <a:lnSpc>
                <a:spcPct val="130000"/>
              </a:lnSpc>
              <a:spcBef>
                <a:spcPts val="0"/>
              </a:spcBef>
              <a:spcAft>
                <a:spcPts val="0"/>
              </a:spcAft>
              <a:buSzPts val="4700"/>
              <a:buNone/>
              <a:defRPr sz="2700">
                <a:solidFill>
                  <a:srgbClr val="000000"/>
                </a:solidFill>
              </a:defRPr>
            </a:lvl6pPr>
            <a:lvl7pPr lvl="6" algn="ctr" rtl="0">
              <a:lnSpc>
                <a:spcPct val="130000"/>
              </a:lnSpc>
              <a:spcBef>
                <a:spcPts val="0"/>
              </a:spcBef>
              <a:spcAft>
                <a:spcPts val="0"/>
              </a:spcAft>
              <a:buSzPts val="4700"/>
              <a:buNone/>
              <a:defRPr sz="2700">
                <a:solidFill>
                  <a:srgbClr val="000000"/>
                </a:solidFill>
              </a:defRPr>
            </a:lvl7pPr>
            <a:lvl8pPr lvl="7" algn="ctr" rtl="0">
              <a:lnSpc>
                <a:spcPct val="130000"/>
              </a:lnSpc>
              <a:spcBef>
                <a:spcPts val="0"/>
              </a:spcBef>
              <a:spcAft>
                <a:spcPts val="0"/>
              </a:spcAft>
              <a:buSzPts val="4700"/>
              <a:buNone/>
              <a:defRPr sz="2700">
                <a:solidFill>
                  <a:srgbClr val="000000"/>
                </a:solidFill>
              </a:defRPr>
            </a:lvl8pPr>
            <a:lvl9pPr lvl="8" algn="ctr" rtl="0">
              <a:lnSpc>
                <a:spcPct val="130000"/>
              </a:lnSpc>
              <a:spcBef>
                <a:spcPts val="0"/>
              </a:spcBef>
              <a:spcAft>
                <a:spcPts val="0"/>
              </a:spcAft>
              <a:buSzPts val="4700"/>
              <a:buNone/>
              <a:defRPr sz="2700">
                <a:solidFill>
                  <a:srgbClr val="000000"/>
                </a:solidFill>
              </a:defRPr>
            </a:lvl9pPr>
          </a:lstStyle>
          <a:p>
            <a:endParaRPr/>
          </a:p>
        </p:txBody>
      </p:sp>
      <p:cxnSp>
        <p:nvCxnSpPr>
          <p:cNvPr id="3868" name="Google Shape;3868;p356"/>
          <p:cNvCxnSpPr/>
          <p:nvPr/>
        </p:nvCxnSpPr>
        <p:spPr>
          <a:xfrm rot="10800000">
            <a:off x="447769" y="100"/>
            <a:ext cx="0" cy="886500"/>
          </a:xfrm>
          <a:prstGeom prst="straightConnector1">
            <a:avLst/>
          </a:prstGeom>
          <a:noFill/>
          <a:ln w="9525" cap="flat" cmpd="sng">
            <a:solidFill>
              <a:srgbClr val="EE0000"/>
            </a:solidFill>
            <a:prstDash val="solid"/>
            <a:round/>
            <a:headEnd type="none" w="sm" len="sm"/>
            <a:tailEnd type="none" w="sm" len="sm"/>
          </a:ln>
        </p:spPr>
      </p:cxnSp>
      <p:sp>
        <p:nvSpPr>
          <p:cNvPr id="3869" name="Google Shape;3869;p356"/>
          <p:cNvSpPr txBox="1">
            <a:spLocks noGrp="1"/>
          </p:cNvSpPr>
          <p:nvPr>
            <p:ph type="subTitle" idx="1"/>
          </p:nvPr>
        </p:nvSpPr>
        <p:spPr>
          <a:xfrm>
            <a:off x="447769" y="55440"/>
            <a:ext cx="5148600" cy="816300"/>
          </a:xfrm>
          <a:prstGeom prst="rect">
            <a:avLst/>
          </a:prstGeom>
          <a:noFill/>
          <a:ln>
            <a:noFill/>
          </a:ln>
        </p:spPr>
        <p:txBody>
          <a:bodyPr spcFirstLastPara="1" wrap="square" lIns="585000" tIns="121875" rIns="121875" bIns="121875" anchor="ctr" anchorCtr="0">
            <a:noAutofit/>
          </a:bodyPr>
          <a:lstStyle>
            <a:lvl1pPr lvl="0"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70" name="Google Shape;3870;p356"/>
          <p:cNvCxnSpPr/>
          <p:nvPr/>
        </p:nvCxnSpPr>
        <p:spPr>
          <a:xfrm rot="10800000">
            <a:off x="447761"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871" name="Google Shape;3871;p356"/>
          <p:cNvPicPr preferRelativeResize="0"/>
          <p:nvPr/>
        </p:nvPicPr>
        <p:blipFill rotWithShape="1">
          <a:blip r:embed="rId2">
            <a:alphaModFix/>
          </a:blip>
          <a:srcRect t="327" b="317"/>
          <a:stretch/>
        </p:blipFill>
        <p:spPr>
          <a:xfrm>
            <a:off x="10711127" y="6313251"/>
            <a:ext cx="975616" cy="228007"/>
          </a:xfrm>
          <a:prstGeom prst="rect">
            <a:avLst/>
          </a:prstGeom>
          <a:noFill/>
          <a:ln>
            <a:noFill/>
          </a:ln>
        </p:spPr>
      </p:pic>
      <p:sp>
        <p:nvSpPr>
          <p:cNvPr id="3872" name="Google Shape;3872;p356"/>
          <p:cNvSpPr txBox="1">
            <a:spLocks noGrp="1"/>
          </p:cNvSpPr>
          <p:nvPr>
            <p:ph type="subTitle" idx="2"/>
          </p:nvPr>
        </p:nvSpPr>
        <p:spPr>
          <a:xfrm>
            <a:off x="885037"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800"/>
              <a:buNone/>
              <a:defRPr sz="700">
                <a:solidFill>
                  <a:srgbClr val="4D4D4F"/>
                </a:solidFill>
              </a:defRPr>
            </a:lvl1pPr>
            <a:lvl2pPr lvl="1" algn="l" rtl="0">
              <a:lnSpc>
                <a:spcPct val="142000"/>
              </a:lnSpc>
              <a:spcBef>
                <a:spcPts val="0"/>
              </a:spcBef>
              <a:spcAft>
                <a:spcPts val="0"/>
              </a:spcAft>
              <a:buSzPts val="2100"/>
              <a:buNone/>
              <a:defRPr sz="700">
                <a:solidFill>
                  <a:srgbClr val="4D4D4F"/>
                </a:solidFill>
              </a:defRPr>
            </a:lvl2pPr>
            <a:lvl3pPr lvl="2" algn="l" rtl="0">
              <a:lnSpc>
                <a:spcPct val="142000"/>
              </a:lnSpc>
              <a:spcBef>
                <a:spcPts val="0"/>
              </a:spcBef>
              <a:spcAft>
                <a:spcPts val="0"/>
              </a:spcAft>
              <a:buSzPts val="2100"/>
              <a:buNone/>
              <a:defRPr sz="700">
                <a:solidFill>
                  <a:srgbClr val="4D4D4F"/>
                </a:solidFill>
              </a:defRPr>
            </a:lvl3pPr>
            <a:lvl4pPr lvl="3" algn="l" rtl="0">
              <a:lnSpc>
                <a:spcPct val="142000"/>
              </a:lnSpc>
              <a:spcBef>
                <a:spcPts val="0"/>
              </a:spcBef>
              <a:spcAft>
                <a:spcPts val="0"/>
              </a:spcAft>
              <a:buSzPts val="2100"/>
              <a:buNone/>
              <a:defRPr sz="700">
                <a:solidFill>
                  <a:srgbClr val="4D4D4F"/>
                </a:solidFill>
              </a:defRPr>
            </a:lvl4pPr>
            <a:lvl5pPr lvl="4" algn="l" rtl="0">
              <a:lnSpc>
                <a:spcPct val="142000"/>
              </a:lnSpc>
              <a:spcBef>
                <a:spcPts val="0"/>
              </a:spcBef>
              <a:spcAft>
                <a:spcPts val="0"/>
              </a:spcAft>
              <a:buSzPts val="2100"/>
              <a:buNone/>
              <a:defRPr sz="700">
                <a:solidFill>
                  <a:srgbClr val="4D4D4F"/>
                </a:solidFill>
              </a:defRPr>
            </a:lvl5pPr>
            <a:lvl6pPr lvl="5" algn="l" rtl="0">
              <a:lnSpc>
                <a:spcPct val="142000"/>
              </a:lnSpc>
              <a:spcBef>
                <a:spcPts val="0"/>
              </a:spcBef>
              <a:spcAft>
                <a:spcPts val="0"/>
              </a:spcAft>
              <a:buSzPts val="2100"/>
              <a:buNone/>
              <a:defRPr sz="700">
                <a:solidFill>
                  <a:srgbClr val="4D4D4F"/>
                </a:solidFill>
              </a:defRPr>
            </a:lvl6pPr>
            <a:lvl7pPr lvl="6" algn="l" rtl="0">
              <a:lnSpc>
                <a:spcPct val="142000"/>
              </a:lnSpc>
              <a:spcBef>
                <a:spcPts val="0"/>
              </a:spcBef>
              <a:spcAft>
                <a:spcPts val="0"/>
              </a:spcAft>
              <a:buSzPts val="2100"/>
              <a:buNone/>
              <a:defRPr sz="700">
                <a:solidFill>
                  <a:srgbClr val="4D4D4F"/>
                </a:solidFill>
              </a:defRPr>
            </a:lvl7pPr>
            <a:lvl8pPr lvl="7" algn="l" rtl="0">
              <a:lnSpc>
                <a:spcPct val="142000"/>
              </a:lnSpc>
              <a:spcBef>
                <a:spcPts val="0"/>
              </a:spcBef>
              <a:spcAft>
                <a:spcPts val="0"/>
              </a:spcAft>
              <a:buSzPts val="2100"/>
              <a:buNone/>
              <a:defRPr sz="700">
                <a:solidFill>
                  <a:srgbClr val="4D4D4F"/>
                </a:solidFill>
              </a:defRPr>
            </a:lvl8pPr>
            <a:lvl9pPr lvl="8" algn="l" rtl="0">
              <a:lnSpc>
                <a:spcPct val="142000"/>
              </a:lnSpc>
              <a:spcBef>
                <a:spcPts val="0"/>
              </a:spcBef>
              <a:spcAft>
                <a:spcPts val="0"/>
              </a:spcAft>
              <a:buSzPts val="2100"/>
              <a:buNone/>
              <a:defRPr sz="700">
                <a:solidFill>
                  <a:srgbClr val="4D4D4F"/>
                </a:solidFill>
              </a:defRPr>
            </a:lvl9pPr>
          </a:lstStyle>
          <a:p>
            <a:endParaRPr/>
          </a:p>
        </p:txBody>
      </p:sp>
      <p:sp>
        <p:nvSpPr>
          <p:cNvPr id="3873" name="Google Shape;3873;p35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Interior white 3 2">
  <p:cSld name="1_Interior white 2">
    <p:spTree>
      <p:nvGrpSpPr>
        <p:cNvPr id="1" name="Shape 3874"/>
        <p:cNvGrpSpPr/>
        <p:nvPr/>
      </p:nvGrpSpPr>
      <p:grpSpPr>
        <a:xfrm>
          <a:off x="0" y="0"/>
          <a:ext cx="0" cy="0"/>
          <a:chOff x="0" y="0"/>
          <a:chExt cx="0" cy="0"/>
        </a:xfrm>
      </p:grpSpPr>
      <p:sp>
        <p:nvSpPr>
          <p:cNvPr id="3875" name="Google Shape;3875;p357"/>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76" name="Google Shape;3876;p35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77" name="Google Shape;3877;p357"/>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78" name="Google Shape;3878;p357"/>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879" name="Google Shape;3879;p357"/>
          <p:cNvPicPr preferRelativeResize="0"/>
          <p:nvPr/>
        </p:nvPicPr>
        <p:blipFill rotWithShape="1">
          <a:blip r:embed="rId2">
            <a:alphaModFix/>
          </a:blip>
          <a:srcRect t="327" b="317"/>
          <a:stretch/>
        </p:blipFill>
        <p:spPr>
          <a:xfrm>
            <a:off x="10711015" y="6313251"/>
            <a:ext cx="975607" cy="228064"/>
          </a:xfrm>
          <a:prstGeom prst="rect">
            <a:avLst/>
          </a:prstGeom>
          <a:noFill/>
          <a:ln>
            <a:noFill/>
          </a:ln>
        </p:spPr>
      </p:pic>
      <p:sp>
        <p:nvSpPr>
          <p:cNvPr id="3880" name="Google Shape;3880;p35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Interior white 53">
  <p:cSld name="CUSTOM_4_54">
    <p:spTree>
      <p:nvGrpSpPr>
        <p:cNvPr id="1" name="Shape 3881"/>
        <p:cNvGrpSpPr/>
        <p:nvPr/>
      </p:nvGrpSpPr>
      <p:grpSpPr>
        <a:xfrm>
          <a:off x="0" y="0"/>
          <a:ext cx="0" cy="0"/>
          <a:chOff x="0" y="0"/>
          <a:chExt cx="0" cy="0"/>
        </a:xfrm>
      </p:grpSpPr>
      <p:sp>
        <p:nvSpPr>
          <p:cNvPr id="3882" name="Google Shape;3882;p35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83" name="Google Shape;3883;p35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84" name="Google Shape;3884;p35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85" name="Google Shape;3885;p35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886" name="Google Shape;3886;p358"/>
          <p:cNvSpPr/>
          <p:nvPr/>
        </p:nvSpPr>
        <p:spPr>
          <a:xfrm>
            <a:off x="10711017" y="6313251"/>
            <a:ext cx="975606" cy="228064"/>
          </a:xfrm>
          <a:prstGeom prst="rect">
            <a:avLst/>
          </a:prstGeom>
          <a:noFill/>
          <a:ln>
            <a:noFill/>
          </a:ln>
        </p:spPr>
      </p:sp>
      <p:sp>
        <p:nvSpPr>
          <p:cNvPr id="3887" name="Google Shape;3887;p35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88" name="Google Shape;3888;p35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Interior white 54">
  <p:cSld name="CUSTOM_4_55">
    <p:spTree>
      <p:nvGrpSpPr>
        <p:cNvPr id="1" name="Shape 3889"/>
        <p:cNvGrpSpPr/>
        <p:nvPr/>
      </p:nvGrpSpPr>
      <p:grpSpPr>
        <a:xfrm>
          <a:off x="0" y="0"/>
          <a:ext cx="0" cy="0"/>
          <a:chOff x="0" y="0"/>
          <a:chExt cx="0" cy="0"/>
        </a:xfrm>
      </p:grpSpPr>
      <p:sp>
        <p:nvSpPr>
          <p:cNvPr id="3890" name="Google Shape;3890;p35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91" name="Google Shape;3891;p35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892" name="Google Shape;3892;p35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893" name="Google Shape;3893;p35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894" name="Google Shape;3894;p359"/>
          <p:cNvSpPr/>
          <p:nvPr/>
        </p:nvSpPr>
        <p:spPr>
          <a:xfrm>
            <a:off x="10711017" y="6313251"/>
            <a:ext cx="975606" cy="228064"/>
          </a:xfrm>
          <a:prstGeom prst="rect">
            <a:avLst/>
          </a:prstGeom>
          <a:noFill/>
          <a:ln>
            <a:noFill/>
          </a:ln>
        </p:spPr>
      </p:sp>
      <p:sp>
        <p:nvSpPr>
          <p:cNvPr id="3895" name="Google Shape;3895;p35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896" name="Google Shape;3896;p35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Interior white 55">
  <p:cSld name="CUSTOM_4_56">
    <p:spTree>
      <p:nvGrpSpPr>
        <p:cNvPr id="1" name="Shape 3897"/>
        <p:cNvGrpSpPr/>
        <p:nvPr/>
      </p:nvGrpSpPr>
      <p:grpSpPr>
        <a:xfrm>
          <a:off x="0" y="0"/>
          <a:ext cx="0" cy="0"/>
          <a:chOff x="0" y="0"/>
          <a:chExt cx="0" cy="0"/>
        </a:xfrm>
      </p:grpSpPr>
      <p:sp>
        <p:nvSpPr>
          <p:cNvPr id="3898" name="Google Shape;3898;p36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899" name="Google Shape;3899;p36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900" name="Google Shape;3900;p36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901" name="Google Shape;3901;p36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902" name="Google Shape;3902;p360"/>
          <p:cNvSpPr/>
          <p:nvPr/>
        </p:nvSpPr>
        <p:spPr>
          <a:xfrm>
            <a:off x="10711017" y="6313251"/>
            <a:ext cx="975606" cy="228064"/>
          </a:xfrm>
          <a:prstGeom prst="rect">
            <a:avLst/>
          </a:prstGeom>
          <a:noFill/>
          <a:ln>
            <a:noFill/>
          </a:ln>
        </p:spPr>
      </p:sp>
      <p:sp>
        <p:nvSpPr>
          <p:cNvPr id="3903" name="Google Shape;3903;p36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904" name="Google Shape;3904;p36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Interior white 56">
  <p:cSld name="CUSTOM_4_57">
    <p:spTree>
      <p:nvGrpSpPr>
        <p:cNvPr id="1" name="Shape 3905"/>
        <p:cNvGrpSpPr/>
        <p:nvPr/>
      </p:nvGrpSpPr>
      <p:grpSpPr>
        <a:xfrm>
          <a:off x="0" y="0"/>
          <a:ext cx="0" cy="0"/>
          <a:chOff x="0" y="0"/>
          <a:chExt cx="0" cy="0"/>
        </a:xfrm>
      </p:grpSpPr>
      <p:sp>
        <p:nvSpPr>
          <p:cNvPr id="3906" name="Google Shape;3906;p36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907" name="Google Shape;3907;p36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908" name="Google Shape;3908;p36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909" name="Google Shape;3909;p36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910" name="Google Shape;3910;p361"/>
          <p:cNvSpPr/>
          <p:nvPr/>
        </p:nvSpPr>
        <p:spPr>
          <a:xfrm>
            <a:off x="10711017" y="6313251"/>
            <a:ext cx="975606" cy="228064"/>
          </a:xfrm>
          <a:prstGeom prst="rect">
            <a:avLst/>
          </a:prstGeom>
          <a:noFill/>
          <a:ln>
            <a:noFill/>
          </a:ln>
        </p:spPr>
      </p:sp>
      <p:sp>
        <p:nvSpPr>
          <p:cNvPr id="3911" name="Google Shape;3911;p36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912" name="Google Shape;3912;p36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Interior white 57">
  <p:cSld name="CUSTOM_4_58">
    <p:spTree>
      <p:nvGrpSpPr>
        <p:cNvPr id="1" name="Shape 3913"/>
        <p:cNvGrpSpPr/>
        <p:nvPr/>
      </p:nvGrpSpPr>
      <p:grpSpPr>
        <a:xfrm>
          <a:off x="0" y="0"/>
          <a:ext cx="0" cy="0"/>
          <a:chOff x="0" y="0"/>
          <a:chExt cx="0" cy="0"/>
        </a:xfrm>
      </p:grpSpPr>
      <p:sp>
        <p:nvSpPr>
          <p:cNvPr id="3914" name="Google Shape;3914;p36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915" name="Google Shape;3915;p36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916" name="Google Shape;3916;p36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917" name="Google Shape;3917;p36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918" name="Google Shape;3918;p362"/>
          <p:cNvSpPr/>
          <p:nvPr/>
        </p:nvSpPr>
        <p:spPr>
          <a:xfrm>
            <a:off x="10711017" y="6313251"/>
            <a:ext cx="975606" cy="228064"/>
          </a:xfrm>
          <a:prstGeom prst="rect">
            <a:avLst/>
          </a:prstGeom>
          <a:noFill/>
          <a:ln>
            <a:noFill/>
          </a:ln>
        </p:spPr>
      </p:sp>
      <p:sp>
        <p:nvSpPr>
          <p:cNvPr id="3919" name="Google Shape;3919;p36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920" name="Google Shape;3920;p36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Interior white 58">
  <p:cSld name="CUSTOM_4_59">
    <p:spTree>
      <p:nvGrpSpPr>
        <p:cNvPr id="1" name="Shape 3921"/>
        <p:cNvGrpSpPr/>
        <p:nvPr/>
      </p:nvGrpSpPr>
      <p:grpSpPr>
        <a:xfrm>
          <a:off x="0" y="0"/>
          <a:ext cx="0" cy="0"/>
          <a:chOff x="0" y="0"/>
          <a:chExt cx="0" cy="0"/>
        </a:xfrm>
      </p:grpSpPr>
      <p:sp>
        <p:nvSpPr>
          <p:cNvPr id="3922" name="Google Shape;3922;p36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923" name="Google Shape;3923;p36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924" name="Google Shape;3924;p36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925" name="Google Shape;3925;p36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926" name="Google Shape;3926;p363"/>
          <p:cNvSpPr/>
          <p:nvPr/>
        </p:nvSpPr>
        <p:spPr>
          <a:xfrm>
            <a:off x="10711017" y="6313251"/>
            <a:ext cx="975606" cy="228064"/>
          </a:xfrm>
          <a:prstGeom prst="rect">
            <a:avLst/>
          </a:prstGeom>
          <a:noFill/>
          <a:ln>
            <a:noFill/>
          </a:ln>
        </p:spPr>
      </p:sp>
      <p:sp>
        <p:nvSpPr>
          <p:cNvPr id="3927" name="Google Shape;3927;p36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928" name="Google Shape;3928;p36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Interior white 59">
  <p:cSld name="CUSTOM_4_60">
    <p:spTree>
      <p:nvGrpSpPr>
        <p:cNvPr id="1" name="Shape 3929"/>
        <p:cNvGrpSpPr/>
        <p:nvPr/>
      </p:nvGrpSpPr>
      <p:grpSpPr>
        <a:xfrm>
          <a:off x="0" y="0"/>
          <a:ext cx="0" cy="0"/>
          <a:chOff x="0" y="0"/>
          <a:chExt cx="0" cy="0"/>
        </a:xfrm>
      </p:grpSpPr>
      <p:sp>
        <p:nvSpPr>
          <p:cNvPr id="3930" name="Google Shape;3930;p36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931" name="Google Shape;3931;p36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932" name="Google Shape;3932;p36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933" name="Google Shape;3933;p36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934" name="Google Shape;3934;p364"/>
          <p:cNvSpPr/>
          <p:nvPr/>
        </p:nvSpPr>
        <p:spPr>
          <a:xfrm>
            <a:off x="10711017" y="6313251"/>
            <a:ext cx="975606" cy="228064"/>
          </a:xfrm>
          <a:prstGeom prst="rect">
            <a:avLst/>
          </a:prstGeom>
          <a:noFill/>
          <a:ln>
            <a:noFill/>
          </a:ln>
        </p:spPr>
      </p:sp>
      <p:sp>
        <p:nvSpPr>
          <p:cNvPr id="3935" name="Google Shape;3935;p36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3936" name="Google Shape;3936;p36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41"/>
        <p:cNvGrpSpPr/>
        <p:nvPr/>
      </p:nvGrpSpPr>
      <p:grpSpPr>
        <a:xfrm>
          <a:off x="0" y="0"/>
          <a:ext cx="0" cy="0"/>
          <a:chOff x="0" y="0"/>
          <a:chExt cx="0" cy="0"/>
        </a:xfrm>
      </p:grpSpPr>
      <p:sp>
        <p:nvSpPr>
          <p:cNvPr id="3942" name="Google Shape;3942;p366"/>
          <p:cNvSpPr txBox="1">
            <a:spLocks noGrp="1"/>
          </p:cNvSpPr>
          <p:nvPr>
            <p:ph type="ctrTitle"/>
          </p:nvPr>
        </p:nvSpPr>
        <p:spPr>
          <a:xfrm>
            <a:off x="415601" y="992767"/>
            <a:ext cx="11360700" cy="27369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3943" name="Google Shape;3943;p366"/>
          <p:cNvSpPr txBox="1">
            <a:spLocks noGrp="1"/>
          </p:cNvSpPr>
          <p:nvPr>
            <p:ph type="subTitle" idx="1"/>
          </p:nvPr>
        </p:nvSpPr>
        <p:spPr>
          <a:xfrm>
            <a:off x="415590" y="3778833"/>
            <a:ext cx="11360700" cy="1056900"/>
          </a:xfrm>
          <a:prstGeom prst="rect">
            <a:avLst/>
          </a:prstGeom>
        </p:spPr>
        <p:txBody>
          <a:bodyPr spcFirstLastPara="1" wrap="square" lIns="121875" tIns="121875" rIns="121875" bIns="12187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3944" name="Google Shape;3944;p366"/>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290"/>
        <p:cNvGrpSpPr/>
        <p:nvPr/>
      </p:nvGrpSpPr>
      <p:grpSpPr>
        <a:xfrm>
          <a:off x="0" y="0"/>
          <a:ext cx="0" cy="0"/>
          <a:chOff x="0" y="0"/>
          <a:chExt cx="0" cy="0"/>
        </a:xfrm>
      </p:grpSpPr>
      <p:sp>
        <p:nvSpPr>
          <p:cNvPr id="291" name="Google Shape;291;p3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292" name="Google Shape;292;p3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93" name="Google Shape;293;p3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94" name="Google Shape;294;p3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95" name="Google Shape;295;p38"/>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296" name="Google Shape;296;p38"/>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45"/>
        <p:cNvGrpSpPr/>
        <p:nvPr/>
      </p:nvGrpSpPr>
      <p:grpSpPr>
        <a:xfrm>
          <a:off x="0" y="0"/>
          <a:ext cx="0" cy="0"/>
          <a:chOff x="0" y="0"/>
          <a:chExt cx="0" cy="0"/>
        </a:xfrm>
      </p:grpSpPr>
      <p:sp>
        <p:nvSpPr>
          <p:cNvPr id="3946" name="Google Shape;3946;p367"/>
          <p:cNvSpPr txBox="1">
            <a:spLocks noGrp="1"/>
          </p:cNvSpPr>
          <p:nvPr>
            <p:ph type="title"/>
          </p:nvPr>
        </p:nvSpPr>
        <p:spPr>
          <a:xfrm>
            <a:off x="415590" y="2867800"/>
            <a:ext cx="11360700" cy="1122300"/>
          </a:xfrm>
          <a:prstGeom prst="rect">
            <a:avLst/>
          </a:prstGeom>
        </p:spPr>
        <p:txBody>
          <a:bodyPr spcFirstLastPara="1" wrap="square" lIns="121875" tIns="121875" rIns="121875" bIns="12187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947" name="Google Shape;3947;p367"/>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48"/>
        <p:cNvGrpSpPr/>
        <p:nvPr/>
      </p:nvGrpSpPr>
      <p:grpSpPr>
        <a:xfrm>
          <a:off x="0" y="0"/>
          <a:ext cx="0" cy="0"/>
          <a:chOff x="0" y="0"/>
          <a:chExt cx="0" cy="0"/>
        </a:xfrm>
      </p:grpSpPr>
      <p:sp>
        <p:nvSpPr>
          <p:cNvPr id="3949" name="Google Shape;3949;p368"/>
          <p:cNvSpPr txBox="1">
            <a:spLocks noGrp="1"/>
          </p:cNvSpPr>
          <p:nvPr>
            <p:ph type="title"/>
          </p:nvPr>
        </p:nvSpPr>
        <p:spPr>
          <a:xfrm>
            <a:off x="41559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950" name="Google Shape;3950;p368"/>
          <p:cNvSpPr txBox="1">
            <a:spLocks noGrp="1"/>
          </p:cNvSpPr>
          <p:nvPr>
            <p:ph type="body" idx="1"/>
          </p:nvPr>
        </p:nvSpPr>
        <p:spPr>
          <a:xfrm>
            <a:off x="415590" y="1536633"/>
            <a:ext cx="11360700" cy="4555200"/>
          </a:xfrm>
          <a:prstGeom prst="rect">
            <a:avLst/>
          </a:prstGeom>
        </p:spPr>
        <p:txBody>
          <a:bodyPr spcFirstLastPara="1" wrap="square" lIns="121875" tIns="121875" rIns="121875" bIns="121875"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3951" name="Google Shape;3951;p368"/>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52"/>
        <p:cNvGrpSpPr/>
        <p:nvPr/>
      </p:nvGrpSpPr>
      <p:grpSpPr>
        <a:xfrm>
          <a:off x="0" y="0"/>
          <a:ext cx="0" cy="0"/>
          <a:chOff x="0" y="0"/>
          <a:chExt cx="0" cy="0"/>
        </a:xfrm>
      </p:grpSpPr>
      <p:sp>
        <p:nvSpPr>
          <p:cNvPr id="3953" name="Google Shape;3953;p369"/>
          <p:cNvSpPr txBox="1">
            <a:spLocks noGrp="1"/>
          </p:cNvSpPr>
          <p:nvPr>
            <p:ph type="title"/>
          </p:nvPr>
        </p:nvSpPr>
        <p:spPr>
          <a:xfrm>
            <a:off x="41559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954" name="Google Shape;3954;p369"/>
          <p:cNvSpPr txBox="1">
            <a:spLocks noGrp="1"/>
          </p:cNvSpPr>
          <p:nvPr>
            <p:ph type="body" idx="1"/>
          </p:nvPr>
        </p:nvSpPr>
        <p:spPr>
          <a:xfrm>
            <a:off x="415590" y="1536633"/>
            <a:ext cx="5333100" cy="4555200"/>
          </a:xfrm>
          <a:prstGeom prst="rect">
            <a:avLst/>
          </a:prstGeom>
        </p:spPr>
        <p:txBody>
          <a:bodyPr spcFirstLastPara="1" wrap="square" lIns="121875" tIns="121875" rIns="121875" bIns="12187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955" name="Google Shape;3955;p369"/>
          <p:cNvSpPr txBox="1">
            <a:spLocks noGrp="1"/>
          </p:cNvSpPr>
          <p:nvPr>
            <p:ph type="body" idx="2"/>
          </p:nvPr>
        </p:nvSpPr>
        <p:spPr>
          <a:xfrm>
            <a:off x="6443041" y="1536633"/>
            <a:ext cx="5333100" cy="4555200"/>
          </a:xfrm>
          <a:prstGeom prst="rect">
            <a:avLst/>
          </a:prstGeom>
        </p:spPr>
        <p:txBody>
          <a:bodyPr spcFirstLastPara="1" wrap="square" lIns="121875" tIns="121875" rIns="121875" bIns="12187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956" name="Google Shape;3956;p369"/>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57"/>
        <p:cNvGrpSpPr/>
        <p:nvPr/>
      </p:nvGrpSpPr>
      <p:grpSpPr>
        <a:xfrm>
          <a:off x="0" y="0"/>
          <a:ext cx="0" cy="0"/>
          <a:chOff x="0" y="0"/>
          <a:chExt cx="0" cy="0"/>
        </a:xfrm>
      </p:grpSpPr>
      <p:sp>
        <p:nvSpPr>
          <p:cNvPr id="3958" name="Google Shape;3958;p370"/>
          <p:cNvSpPr txBox="1">
            <a:spLocks noGrp="1"/>
          </p:cNvSpPr>
          <p:nvPr>
            <p:ph type="title"/>
          </p:nvPr>
        </p:nvSpPr>
        <p:spPr>
          <a:xfrm>
            <a:off x="41559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959" name="Google Shape;3959;p370"/>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60"/>
        <p:cNvGrpSpPr/>
        <p:nvPr/>
      </p:nvGrpSpPr>
      <p:grpSpPr>
        <a:xfrm>
          <a:off x="0" y="0"/>
          <a:ext cx="0" cy="0"/>
          <a:chOff x="0" y="0"/>
          <a:chExt cx="0" cy="0"/>
        </a:xfrm>
      </p:grpSpPr>
      <p:sp>
        <p:nvSpPr>
          <p:cNvPr id="3961" name="Google Shape;3961;p371"/>
          <p:cNvSpPr txBox="1">
            <a:spLocks noGrp="1"/>
          </p:cNvSpPr>
          <p:nvPr>
            <p:ph type="title"/>
          </p:nvPr>
        </p:nvSpPr>
        <p:spPr>
          <a:xfrm>
            <a:off x="415590" y="740800"/>
            <a:ext cx="3744000" cy="1007700"/>
          </a:xfrm>
          <a:prstGeom prst="rect">
            <a:avLst/>
          </a:prstGeom>
        </p:spPr>
        <p:txBody>
          <a:bodyPr spcFirstLastPara="1" wrap="square" lIns="121875" tIns="121875" rIns="121875" bIns="121875"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962" name="Google Shape;3962;p371"/>
          <p:cNvSpPr txBox="1">
            <a:spLocks noGrp="1"/>
          </p:cNvSpPr>
          <p:nvPr>
            <p:ph type="body" idx="1"/>
          </p:nvPr>
        </p:nvSpPr>
        <p:spPr>
          <a:xfrm>
            <a:off x="415590" y="1852800"/>
            <a:ext cx="3744000" cy="4239300"/>
          </a:xfrm>
          <a:prstGeom prst="rect">
            <a:avLst/>
          </a:prstGeom>
        </p:spPr>
        <p:txBody>
          <a:bodyPr spcFirstLastPara="1" wrap="square" lIns="121875" tIns="121875" rIns="121875" bIns="121875"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963" name="Google Shape;3963;p371"/>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64"/>
        <p:cNvGrpSpPr/>
        <p:nvPr/>
      </p:nvGrpSpPr>
      <p:grpSpPr>
        <a:xfrm>
          <a:off x="0" y="0"/>
          <a:ext cx="0" cy="0"/>
          <a:chOff x="0" y="0"/>
          <a:chExt cx="0" cy="0"/>
        </a:xfrm>
      </p:grpSpPr>
      <p:sp>
        <p:nvSpPr>
          <p:cNvPr id="3965" name="Google Shape;3965;p372"/>
          <p:cNvSpPr txBox="1">
            <a:spLocks noGrp="1"/>
          </p:cNvSpPr>
          <p:nvPr>
            <p:ph type="title"/>
          </p:nvPr>
        </p:nvSpPr>
        <p:spPr>
          <a:xfrm>
            <a:off x="653651" y="600200"/>
            <a:ext cx="8490000" cy="5454300"/>
          </a:xfrm>
          <a:prstGeom prst="rect">
            <a:avLst/>
          </a:prstGeom>
        </p:spPr>
        <p:txBody>
          <a:bodyPr spcFirstLastPara="1" wrap="square" lIns="121875" tIns="121875" rIns="121875" bIns="121875"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3966" name="Google Shape;3966;p372"/>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67"/>
        <p:cNvGrpSpPr/>
        <p:nvPr/>
      </p:nvGrpSpPr>
      <p:grpSpPr>
        <a:xfrm>
          <a:off x="0" y="0"/>
          <a:ext cx="0" cy="0"/>
          <a:chOff x="0" y="0"/>
          <a:chExt cx="0" cy="0"/>
        </a:xfrm>
      </p:grpSpPr>
      <p:sp>
        <p:nvSpPr>
          <p:cNvPr id="3968" name="Google Shape;3968;p373"/>
          <p:cNvSpPr/>
          <p:nvPr/>
        </p:nvSpPr>
        <p:spPr>
          <a:xfrm>
            <a:off x="6095850" y="-167"/>
            <a:ext cx="60960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969" name="Google Shape;3969;p373"/>
          <p:cNvSpPr txBox="1">
            <a:spLocks noGrp="1"/>
          </p:cNvSpPr>
          <p:nvPr>
            <p:ph type="title"/>
          </p:nvPr>
        </p:nvSpPr>
        <p:spPr>
          <a:xfrm>
            <a:off x="353991" y="1644233"/>
            <a:ext cx="5393400" cy="19764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3970" name="Google Shape;3970;p373"/>
          <p:cNvSpPr txBox="1">
            <a:spLocks noGrp="1"/>
          </p:cNvSpPr>
          <p:nvPr>
            <p:ph type="subTitle" idx="1"/>
          </p:nvPr>
        </p:nvSpPr>
        <p:spPr>
          <a:xfrm>
            <a:off x="353991" y="3737433"/>
            <a:ext cx="5393400" cy="1646700"/>
          </a:xfrm>
          <a:prstGeom prst="rect">
            <a:avLst/>
          </a:prstGeom>
        </p:spPr>
        <p:txBody>
          <a:bodyPr spcFirstLastPara="1" wrap="square" lIns="121875" tIns="121875" rIns="121875" bIns="12187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71" name="Google Shape;3971;p373"/>
          <p:cNvSpPr txBox="1">
            <a:spLocks noGrp="1"/>
          </p:cNvSpPr>
          <p:nvPr>
            <p:ph type="body" idx="2"/>
          </p:nvPr>
        </p:nvSpPr>
        <p:spPr>
          <a:xfrm>
            <a:off x="6585838" y="965433"/>
            <a:ext cx="5115900" cy="4926900"/>
          </a:xfrm>
          <a:prstGeom prst="rect">
            <a:avLst/>
          </a:prstGeom>
        </p:spPr>
        <p:txBody>
          <a:bodyPr spcFirstLastPara="1" wrap="square" lIns="121875" tIns="121875" rIns="121875" bIns="121875" anchor="ctr"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3972" name="Google Shape;3972;p373"/>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73"/>
        <p:cNvGrpSpPr/>
        <p:nvPr/>
      </p:nvGrpSpPr>
      <p:grpSpPr>
        <a:xfrm>
          <a:off x="0" y="0"/>
          <a:ext cx="0" cy="0"/>
          <a:chOff x="0" y="0"/>
          <a:chExt cx="0" cy="0"/>
        </a:xfrm>
      </p:grpSpPr>
      <p:sp>
        <p:nvSpPr>
          <p:cNvPr id="3974" name="Google Shape;3974;p374"/>
          <p:cNvSpPr txBox="1">
            <a:spLocks noGrp="1"/>
          </p:cNvSpPr>
          <p:nvPr>
            <p:ph type="body" idx="1"/>
          </p:nvPr>
        </p:nvSpPr>
        <p:spPr>
          <a:xfrm>
            <a:off x="415590" y="5640767"/>
            <a:ext cx="7998300" cy="806700"/>
          </a:xfrm>
          <a:prstGeom prst="rect">
            <a:avLst/>
          </a:prstGeom>
        </p:spPr>
        <p:txBody>
          <a:bodyPr spcFirstLastPara="1" wrap="square" lIns="121875" tIns="121875" rIns="121875" bIns="121875" anchor="ctr" anchorCtr="0">
            <a:noAutofit/>
          </a:bodyPr>
          <a:lstStyle>
            <a:lvl1pPr marL="457200" lvl="0" indent="-228600" rtl="0">
              <a:lnSpc>
                <a:spcPct val="100000"/>
              </a:lnSpc>
              <a:spcBef>
                <a:spcPts val="0"/>
              </a:spcBef>
              <a:spcAft>
                <a:spcPts val="0"/>
              </a:spcAft>
              <a:buSzPts val="2400"/>
              <a:buNone/>
              <a:defRPr/>
            </a:lvl1pPr>
          </a:lstStyle>
          <a:p>
            <a:endParaRPr/>
          </a:p>
        </p:txBody>
      </p:sp>
      <p:sp>
        <p:nvSpPr>
          <p:cNvPr id="3975" name="Google Shape;3975;p374"/>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976"/>
        <p:cNvGrpSpPr/>
        <p:nvPr/>
      </p:nvGrpSpPr>
      <p:grpSpPr>
        <a:xfrm>
          <a:off x="0" y="0"/>
          <a:ext cx="0" cy="0"/>
          <a:chOff x="0" y="0"/>
          <a:chExt cx="0" cy="0"/>
        </a:xfrm>
      </p:grpSpPr>
      <p:sp>
        <p:nvSpPr>
          <p:cNvPr id="3977" name="Google Shape;3977;p375"/>
          <p:cNvSpPr txBox="1">
            <a:spLocks noGrp="1"/>
          </p:cNvSpPr>
          <p:nvPr>
            <p:ph type="title" hasCustomPrompt="1"/>
          </p:nvPr>
        </p:nvSpPr>
        <p:spPr>
          <a:xfrm>
            <a:off x="415590" y="1474833"/>
            <a:ext cx="11360700" cy="26181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3978" name="Google Shape;3978;p375"/>
          <p:cNvSpPr txBox="1">
            <a:spLocks noGrp="1"/>
          </p:cNvSpPr>
          <p:nvPr>
            <p:ph type="body" idx="1"/>
          </p:nvPr>
        </p:nvSpPr>
        <p:spPr>
          <a:xfrm>
            <a:off x="415590" y="4202967"/>
            <a:ext cx="11360700" cy="1734300"/>
          </a:xfrm>
          <a:prstGeom prst="rect">
            <a:avLst/>
          </a:prstGeom>
        </p:spPr>
        <p:txBody>
          <a:bodyPr spcFirstLastPara="1" wrap="square" lIns="121875" tIns="121875" rIns="121875" bIns="121875"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3979" name="Google Shape;3979;p375"/>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80"/>
        <p:cNvGrpSpPr/>
        <p:nvPr/>
      </p:nvGrpSpPr>
      <p:grpSpPr>
        <a:xfrm>
          <a:off x="0" y="0"/>
          <a:ext cx="0" cy="0"/>
          <a:chOff x="0" y="0"/>
          <a:chExt cx="0" cy="0"/>
        </a:xfrm>
      </p:grpSpPr>
      <p:sp>
        <p:nvSpPr>
          <p:cNvPr id="3981" name="Google Shape;3981;p376"/>
          <p:cNvSpPr txBox="1">
            <a:spLocks noGrp="1"/>
          </p:cNvSpPr>
          <p:nvPr>
            <p:ph type="sldNum" idx="12"/>
          </p:nvPr>
        </p:nvSpPr>
        <p:spPr>
          <a:xfrm>
            <a:off x="11296332"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terior white 1 1">
  <p:cSld name="CUSTOM_4_5_1">
    <p:spTree>
      <p:nvGrpSpPr>
        <p:cNvPr id="1" name="Shape 297"/>
        <p:cNvGrpSpPr/>
        <p:nvPr/>
      </p:nvGrpSpPr>
      <p:grpSpPr>
        <a:xfrm>
          <a:off x="0" y="0"/>
          <a:ext cx="0" cy="0"/>
          <a:chOff x="0" y="0"/>
          <a:chExt cx="0" cy="0"/>
        </a:xfrm>
      </p:grpSpPr>
      <p:sp>
        <p:nvSpPr>
          <p:cNvPr id="298" name="Google Shape;298;p39"/>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9" name="Google Shape;299;p3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00" name="Google Shape;300;p3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1" name="Google Shape;301;p3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02" name="Google Shape;302;p3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03" name="Google Shape;303;p39"/>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
        <p:nvSpPr>
          <p:cNvPr id="304" name="Google Shape;304;p39"/>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blipFill>
          <a:blip r:embed="rId2">
            <a:alphaModFix/>
          </a:blip>
          <a:stretch>
            <a:fillRect/>
          </a:stretch>
        </a:blipFill>
        <a:effectLst/>
      </p:bgPr>
    </p:bg>
    <p:spTree>
      <p:nvGrpSpPr>
        <p:cNvPr id="1" name="Shape 3982"/>
        <p:cNvGrpSpPr/>
        <p:nvPr/>
      </p:nvGrpSpPr>
      <p:grpSpPr>
        <a:xfrm>
          <a:off x="0" y="0"/>
          <a:ext cx="0" cy="0"/>
          <a:chOff x="0" y="0"/>
          <a:chExt cx="0" cy="0"/>
        </a:xfrm>
      </p:grpSpPr>
      <p:sp>
        <p:nvSpPr>
          <p:cNvPr id="3983" name="Google Shape;3983;p377"/>
          <p:cNvSpPr txBox="1">
            <a:spLocks noGrp="1"/>
          </p:cNvSpPr>
          <p:nvPr>
            <p:ph type="title"/>
          </p:nvPr>
        </p:nvSpPr>
        <p:spPr>
          <a:xfrm>
            <a:off x="5673960" y="1632950"/>
            <a:ext cx="5037000" cy="3882300"/>
          </a:xfrm>
          <a:prstGeom prst="rect">
            <a:avLst/>
          </a:prstGeom>
          <a:noFill/>
          <a:ln>
            <a:noFill/>
          </a:ln>
        </p:spPr>
        <p:txBody>
          <a:bodyPr spcFirstLastPara="1" wrap="square" lIns="0" tIns="0" rIns="0" bIns="0" anchor="t" anchorCtr="0">
            <a:noAutofit/>
          </a:bodyPr>
          <a:lstStyle>
            <a:lvl1pPr lvl="0" algn="l" rtl="0">
              <a:lnSpc>
                <a:spcPct val="108000"/>
              </a:lnSpc>
              <a:spcBef>
                <a:spcPts val="0"/>
              </a:spcBef>
              <a:spcAft>
                <a:spcPts val="0"/>
              </a:spcAft>
              <a:buSzPts val="3500"/>
              <a:buNone/>
              <a:defRPr sz="5500">
                <a:solidFill>
                  <a:schemeClr val="lt1"/>
                </a:solidFill>
              </a:defRPr>
            </a:lvl1pPr>
            <a:lvl2pPr lvl="1" algn="l" rtl="0">
              <a:lnSpc>
                <a:spcPct val="108000"/>
              </a:lnSpc>
              <a:spcBef>
                <a:spcPts val="0"/>
              </a:spcBef>
              <a:spcAft>
                <a:spcPts val="0"/>
              </a:spcAft>
              <a:buSzPts val="3500"/>
              <a:buNone/>
              <a:defRPr sz="5500">
                <a:solidFill>
                  <a:schemeClr val="lt1"/>
                </a:solidFill>
              </a:defRPr>
            </a:lvl2pPr>
            <a:lvl3pPr lvl="2" algn="l" rtl="0">
              <a:lnSpc>
                <a:spcPct val="108000"/>
              </a:lnSpc>
              <a:spcBef>
                <a:spcPts val="0"/>
              </a:spcBef>
              <a:spcAft>
                <a:spcPts val="0"/>
              </a:spcAft>
              <a:buSzPts val="3500"/>
              <a:buNone/>
              <a:defRPr sz="5500">
                <a:solidFill>
                  <a:schemeClr val="lt1"/>
                </a:solidFill>
              </a:defRPr>
            </a:lvl3pPr>
            <a:lvl4pPr lvl="3" algn="l" rtl="0">
              <a:lnSpc>
                <a:spcPct val="108000"/>
              </a:lnSpc>
              <a:spcBef>
                <a:spcPts val="0"/>
              </a:spcBef>
              <a:spcAft>
                <a:spcPts val="0"/>
              </a:spcAft>
              <a:buSzPts val="3500"/>
              <a:buNone/>
              <a:defRPr sz="5500">
                <a:solidFill>
                  <a:schemeClr val="lt1"/>
                </a:solidFill>
              </a:defRPr>
            </a:lvl4pPr>
            <a:lvl5pPr lvl="4" algn="l" rtl="0">
              <a:lnSpc>
                <a:spcPct val="108000"/>
              </a:lnSpc>
              <a:spcBef>
                <a:spcPts val="0"/>
              </a:spcBef>
              <a:spcAft>
                <a:spcPts val="0"/>
              </a:spcAft>
              <a:buSzPts val="3500"/>
              <a:buNone/>
              <a:defRPr sz="5500">
                <a:solidFill>
                  <a:schemeClr val="lt1"/>
                </a:solidFill>
              </a:defRPr>
            </a:lvl5pPr>
            <a:lvl6pPr lvl="5" algn="l" rtl="0">
              <a:lnSpc>
                <a:spcPct val="108000"/>
              </a:lnSpc>
              <a:spcBef>
                <a:spcPts val="0"/>
              </a:spcBef>
              <a:spcAft>
                <a:spcPts val="0"/>
              </a:spcAft>
              <a:buSzPts val="3500"/>
              <a:buNone/>
              <a:defRPr sz="5500">
                <a:solidFill>
                  <a:schemeClr val="lt1"/>
                </a:solidFill>
              </a:defRPr>
            </a:lvl6pPr>
            <a:lvl7pPr lvl="6" algn="l" rtl="0">
              <a:lnSpc>
                <a:spcPct val="108000"/>
              </a:lnSpc>
              <a:spcBef>
                <a:spcPts val="0"/>
              </a:spcBef>
              <a:spcAft>
                <a:spcPts val="0"/>
              </a:spcAft>
              <a:buSzPts val="3500"/>
              <a:buNone/>
              <a:defRPr sz="5500">
                <a:solidFill>
                  <a:schemeClr val="lt1"/>
                </a:solidFill>
              </a:defRPr>
            </a:lvl7pPr>
            <a:lvl8pPr lvl="7" algn="l" rtl="0">
              <a:lnSpc>
                <a:spcPct val="108000"/>
              </a:lnSpc>
              <a:spcBef>
                <a:spcPts val="0"/>
              </a:spcBef>
              <a:spcAft>
                <a:spcPts val="0"/>
              </a:spcAft>
              <a:buSzPts val="3500"/>
              <a:buNone/>
              <a:defRPr sz="5500">
                <a:solidFill>
                  <a:schemeClr val="lt1"/>
                </a:solidFill>
              </a:defRPr>
            </a:lvl8pPr>
            <a:lvl9pPr lvl="8" algn="l" rtl="0">
              <a:lnSpc>
                <a:spcPct val="108000"/>
              </a:lnSpc>
              <a:spcBef>
                <a:spcPts val="0"/>
              </a:spcBef>
              <a:spcAft>
                <a:spcPts val="0"/>
              </a:spcAft>
              <a:buSzPts val="3500"/>
              <a:buNone/>
              <a:defRPr sz="5500">
                <a:solidFill>
                  <a:schemeClr val="lt1"/>
                </a:solidFill>
              </a:defRPr>
            </a:lvl9pPr>
          </a:lstStyle>
          <a:p>
            <a:endParaRPr/>
          </a:p>
        </p:txBody>
      </p:sp>
      <p:cxnSp>
        <p:nvCxnSpPr>
          <p:cNvPr id="3984" name="Google Shape;3984;p377"/>
          <p:cNvCxnSpPr/>
          <p:nvPr/>
        </p:nvCxnSpPr>
        <p:spPr>
          <a:xfrm rot="10800000">
            <a:off x="447756" y="6401700"/>
            <a:ext cx="0" cy="456300"/>
          </a:xfrm>
          <a:prstGeom prst="straightConnector1">
            <a:avLst/>
          </a:prstGeom>
          <a:noFill/>
          <a:ln w="9525" cap="flat" cmpd="sng">
            <a:solidFill>
              <a:schemeClr val="lt1"/>
            </a:solidFill>
            <a:prstDash val="solid"/>
            <a:round/>
            <a:headEnd type="none" w="sm" len="sm"/>
            <a:tailEnd type="none" w="sm" len="sm"/>
          </a:ln>
        </p:spPr>
      </p:cxnSp>
      <p:sp>
        <p:nvSpPr>
          <p:cNvPr id="3985" name="Google Shape;3985;p377"/>
          <p:cNvSpPr txBox="1"/>
          <p:nvPr/>
        </p:nvSpPr>
        <p:spPr>
          <a:xfrm>
            <a:off x="10067782"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3986" name="Google Shape;3986;p377"/>
          <p:cNvSpPr txBox="1">
            <a:spLocks noGrp="1"/>
          </p:cNvSpPr>
          <p:nvPr>
            <p:ph type="subTitle" idx="1"/>
          </p:nvPr>
        </p:nvSpPr>
        <p:spPr>
          <a:xfrm rot="5400000">
            <a:off x="-2138471"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3987" name="Google Shape;3987;p377"/>
          <p:cNvPicPr preferRelativeResize="0"/>
          <p:nvPr/>
        </p:nvPicPr>
        <p:blipFill rotWithShape="1">
          <a:blip r:embed="rId3">
            <a:alphaModFix/>
          </a:blip>
          <a:srcRect/>
          <a:stretch/>
        </p:blipFill>
        <p:spPr>
          <a:xfrm>
            <a:off x="10711015" y="6312505"/>
            <a:ext cx="975606" cy="229555"/>
          </a:xfrm>
          <a:prstGeom prst="rect">
            <a:avLst/>
          </a:prstGeom>
          <a:noFill/>
          <a:ln>
            <a:noFill/>
          </a:ln>
        </p:spPr>
      </p:pic>
      <p:sp>
        <p:nvSpPr>
          <p:cNvPr id="3988" name="Google Shape;3988;p37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Title red">
  <p:cSld name="TITLE_1">
    <p:bg>
      <p:bgPr>
        <a:blipFill>
          <a:blip r:embed="rId2">
            <a:alphaModFix/>
          </a:blip>
          <a:stretch>
            <a:fillRect/>
          </a:stretch>
        </a:blipFill>
        <a:effectLst/>
      </p:bgPr>
    </p:bg>
    <p:spTree>
      <p:nvGrpSpPr>
        <p:cNvPr id="1" name="Shape 3989"/>
        <p:cNvGrpSpPr/>
        <p:nvPr/>
      </p:nvGrpSpPr>
      <p:grpSpPr>
        <a:xfrm>
          <a:off x="0" y="0"/>
          <a:ext cx="0" cy="0"/>
          <a:chOff x="0" y="0"/>
          <a:chExt cx="0" cy="0"/>
        </a:xfrm>
      </p:grpSpPr>
      <p:sp>
        <p:nvSpPr>
          <p:cNvPr id="3990" name="Google Shape;3990;p378"/>
          <p:cNvSpPr txBox="1">
            <a:spLocks noGrp="1"/>
          </p:cNvSpPr>
          <p:nvPr>
            <p:ph type="subTitle" idx="1"/>
          </p:nvPr>
        </p:nvSpPr>
        <p:spPr>
          <a:xfrm>
            <a:off x="2083674" y="3521825"/>
            <a:ext cx="7533000" cy="914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2400"/>
              <a:buNone/>
              <a:defRPr sz="2400">
                <a:solidFill>
                  <a:schemeClr val="lt1"/>
                </a:solidFill>
              </a:defRPr>
            </a:lvl1pPr>
            <a:lvl2pPr lvl="1" algn="l" rtl="0">
              <a:lnSpc>
                <a:spcPct val="100000"/>
              </a:lnSpc>
              <a:spcBef>
                <a:spcPts val="0"/>
              </a:spcBef>
              <a:spcAft>
                <a:spcPts val="0"/>
              </a:spcAft>
              <a:buClr>
                <a:schemeClr val="lt1"/>
              </a:buClr>
              <a:buSzPts val="2400"/>
              <a:buNone/>
              <a:defRPr sz="2400">
                <a:solidFill>
                  <a:schemeClr val="lt1"/>
                </a:solidFill>
              </a:defRPr>
            </a:lvl2pPr>
            <a:lvl3pPr lvl="2" algn="l" rtl="0">
              <a:lnSpc>
                <a:spcPct val="100000"/>
              </a:lnSpc>
              <a:spcBef>
                <a:spcPts val="0"/>
              </a:spcBef>
              <a:spcAft>
                <a:spcPts val="0"/>
              </a:spcAft>
              <a:buClr>
                <a:schemeClr val="lt1"/>
              </a:buClr>
              <a:buSzPts val="2400"/>
              <a:buNone/>
              <a:defRPr sz="2400">
                <a:solidFill>
                  <a:schemeClr val="lt1"/>
                </a:solidFill>
              </a:defRPr>
            </a:lvl3pPr>
            <a:lvl4pPr lvl="3" algn="l" rtl="0">
              <a:lnSpc>
                <a:spcPct val="100000"/>
              </a:lnSpc>
              <a:spcBef>
                <a:spcPts val="0"/>
              </a:spcBef>
              <a:spcAft>
                <a:spcPts val="0"/>
              </a:spcAft>
              <a:buClr>
                <a:schemeClr val="lt1"/>
              </a:buClr>
              <a:buSzPts val="2400"/>
              <a:buNone/>
              <a:defRPr sz="2400">
                <a:solidFill>
                  <a:schemeClr val="lt1"/>
                </a:solidFill>
              </a:defRPr>
            </a:lvl4pPr>
            <a:lvl5pPr lvl="4" algn="l" rtl="0">
              <a:lnSpc>
                <a:spcPct val="100000"/>
              </a:lnSpc>
              <a:spcBef>
                <a:spcPts val="0"/>
              </a:spcBef>
              <a:spcAft>
                <a:spcPts val="0"/>
              </a:spcAft>
              <a:buClr>
                <a:schemeClr val="lt1"/>
              </a:buClr>
              <a:buSzPts val="2400"/>
              <a:buNone/>
              <a:defRPr sz="2400">
                <a:solidFill>
                  <a:schemeClr val="lt1"/>
                </a:solidFill>
              </a:defRPr>
            </a:lvl5pPr>
            <a:lvl6pPr lvl="5" algn="l" rtl="0">
              <a:lnSpc>
                <a:spcPct val="100000"/>
              </a:lnSpc>
              <a:spcBef>
                <a:spcPts val="0"/>
              </a:spcBef>
              <a:spcAft>
                <a:spcPts val="0"/>
              </a:spcAft>
              <a:buClr>
                <a:schemeClr val="lt1"/>
              </a:buClr>
              <a:buSzPts val="2400"/>
              <a:buNone/>
              <a:defRPr sz="2400">
                <a:solidFill>
                  <a:schemeClr val="lt1"/>
                </a:solidFill>
              </a:defRPr>
            </a:lvl6pPr>
            <a:lvl7pPr lvl="6" algn="l" rtl="0">
              <a:lnSpc>
                <a:spcPct val="100000"/>
              </a:lnSpc>
              <a:spcBef>
                <a:spcPts val="0"/>
              </a:spcBef>
              <a:spcAft>
                <a:spcPts val="0"/>
              </a:spcAft>
              <a:buClr>
                <a:schemeClr val="lt1"/>
              </a:buClr>
              <a:buSzPts val="2400"/>
              <a:buNone/>
              <a:defRPr sz="2400">
                <a:solidFill>
                  <a:schemeClr val="lt1"/>
                </a:solidFill>
              </a:defRPr>
            </a:lvl7pPr>
            <a:lvl8pPr lvl="7" algn="l" rtl="0">
              <a:lnSpc>
                <a:spcPct val="100000"/>
              </a:lnSpc>
              <a:spcBef>
                <a:spcPts val="0"/>
              </a:spcBef>
              <a:spcAft>
                <a:spcPts val="0"/>
              </a:spcAft>
              <a:buClr>
                <a:schemeClr val="lt1"/>
              </a:buClr>
              <a:buSzPts val="2400"/>
              <a:buNone/>
              <a:defRPr sz="2400">
                <a:solidFill>
                  <a:schemeClr val="lt1"/>
                </a:solidFill>
              </a:defRPr>
            </a:lvl8pPr>
            <a:lvl9pPr lvl="8" algn="l"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3991" name="Google Shape;3991;p378"/>
          <p:cNvSpPr txBox="1"/>
          <p:nvPr/>
        </p:nvSpPr>
        <p:spPr>
          <a:xfrm>
            <a:off x="10067782"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3992" name="Google Shape;3992;p378"/>
          <p:cNvSpPr txBox="1">
            <a:spLocks noGrp="1"/>
          </p:cNvSpPr>
          <p:nvPr>
            <p:ph type="title"/>
          </p:nvPr>
        </p:nvSpPr>
        <p:spPr>
          <a:xfrm>
            <a:off x="2083824" y="1743625"/>
            <a:ext cx="7533000" cy="1599900"/>
          </a:xfrm>
          <a:prstGeom prst="rect">
            <a:avLst/>
          </a:prstGeom>
          <a:noFill/>
          <a:ln>
            <a:noFill/>
          </a:ln>
        </p:spPr>
        <p:txBody>
          <a:bodyPr spcFirstLastPara="1" wrap="square" lIns="0" tIns="0" rIns="0" bIns="0" anchor="b" anchorCtr="0">
            <a:noAutofit/>
          </a:bodyPr>
          <a:lstStyle>
            <a:lvl1pPr lvl="0" algn="l" rtl="0">
              <a:lnSpc>
                <a:spcPct val="105000"/>
              </a:lnSpc>
              <a:spcBef>
                <a:spcPts val="0"/>
              </a:spcBef>
              <a:spcAft>
                <a:spcPts val="0"/>
              </a:spcAft>
              <a:buSzPts val="3500"/>
              <a:buNone/>
              <a:defRPr sz="4700">
                <a:solidFill>
                  <a:schemeClr val="lt1"/>
                </a:solidFill>
              </a:defRPr>
            </a:lvl1pPr>
            <a:lvl2pPr lvl="1" algn="l" rtl="0">
              <a:lnSpc>
                <a:spcPct val="105000"/>
              </a:lnSpc>
              <a:spcBef>
                <a:spcPts val="0"/>
              </a:spcBef>
              <a:spcAft>
                <a:spcPts val="0"/>
              </a:spcAft>
              <a:buSzPts val="3500"/>
              <a:buNone/>
              <a:defRPr sz="4700">
                <a:solidFill>
                  <a:schemeClr val="lt1"/>
                </a:solidFill>
              </a:defRPr>
            </a:lvl2pPr>
            <a:lvl3pPr lvl="2" algn="l" rtl="0">
              <a:lnSpc>
                <a:spcPct val="105000"/>
              </a:lnSpc>
              <a:spcBef>
                <a:spcPts val="0"/>
              </a:spcBef>
              <a:spcAft>
                <a:spcPts val="0"/>
              </a:spcAft>
              <a:buSzPts val="3500"/>
              <a:buNone/>
              <a:defRPr sz="4700">
                <a:solidFill>
                  <a:schemeClr val="lt1"/>
                </a:solidFill>
              </a:defRPr>
            </a:lvl3pPr>
            <a:lvl4pPr lvl="3" algn="l" rtl="0">
              <a:lnSpc>
                <a:spcPct val="105000"/>
              </a:lnSpc>
              <a:spcBef>
                <a:spcPts val="0"/>
              </a:spcBef>
              <a:spcAft>
                <a:spcPts val="0"/>
              </a:spcAft>
              <a:buSzPts val="3500"/>
              <a:buNone/>
              <a:defRPr sz="4700">
                <a:solidFill>
                  <a:schemeClr val="lt1"/>
                </a:solidFill>
              </a:defRPr>
            </a:lvl4pPr>
            <a:lvl5pPr lvl="4" algn="l" rtl="0">
              <a:lnSpc>
                <a:spcPct val="105000"/>
              </a:lnSpc>
              <a:spcBef>
                <a:spcPts val="0"/>
              </a:spcBef>
              <a:spcAft>
                <a:spcPts val="0"/>
              </a:spcAft>
              <a:buSzPts val="3500"/>
              <a:buNone/>
              <a:defRPr sz="4700">
                <a:solidFill>
                  <a:schemeClr val="lt1"/>
                </a:solidFill>
              </a:defRPr>
            </a:lvl5pPr>
            <a:lvl6pPr lvl="5" algn="l" rtl="0">
              <a:lnSpc>
                <a:spcPct val="105000"/>
              </a:lnSpc>
              <a:spcBef>
                <a:spcPts val="0"/>
              </a:spcBef>
              <a:spcAft>
                <a:spcPts val="0"/>
              </a:spcAft>
              <a:buSzPts val="3500"/>
              <a:buNone/>
              <a:defRPr sz="4700">
                <a:solidFill>
                  <a:schemeClr val="lt1"/>
                </a:solidFill>
              </a:defRPr>
            </a:lvl6pPr>
            <a:lvl7pPr lvl="6" algn="l" rtl="0">
              <a:lnSpc>
                <a:spcPct val="105000"/>
              </a:lnSpc>
              <a:spcBef>
                <a:spcPts val="0"/>
              </a:spcBef>
              <a:spcAft>
                <a:spcPts val="0"/>
              </a:spcAft>
              <a:buSzPts val="3500"/>
              <a:buNone/>
              <a:defRPr sz="4700">
                <a:solidFill>
                  <a:schemeClr val="lt1"/>
                </a:solidFill>
              </a:defRPr>
            </a:lvl7pPr>
            <a:lvl8pPr lvl="7" algn="l" rtl="0">
              <a:lnSpc>
                <a:spcPct val="105000"/>
              </a:lnSpc>
              <a:spcBef>
                <a:spcPts val="0"/>
              </a:spcBef>
              <a:spcAft>
                <a:spcPts val="0"/>
              </a:spcAft>
              <a:buSzPts val="3500"/>
              <a:buNone/>
              <a:defRPr sz="4700">
                <a:solidFill>
                  <a:schemeClr val="lt1"/>
                </a:solidFill>
              </a:defRPr>
            </a:lvl8pPr>
            <a:lvl9pPr lvl="8" algn="l" rtl="0">
              <a:lnSpc>
                <a:spcPct val="105000"/>
              </a:lnSpc>
              <a:spcBef>
                <a:spcPts val="0"/>
              </a:spcBef>
              <a:spcAft>
                <a:spcPts val="0"/>
              </a:spcAft>
              <a:buSzPts val="3500"/>
              <a:buNone/>
              <a:defRPr sz="4700">
                <a:solidFill>
                  <a:schemeClr val="lt1"/>
                </a:solidFill>
              </a:defRPr>
            </a:lvl9pPr>
          </a:lstStyle>
          <a:p>
            <a:endParaRPr/>
          </a:p>
        </p:txBody>
      </p:sp>
      <p:sp>
        <p:nvSpPr>
          <p:cNvPr id="3993" name="Google Shape;3993;p378"/>
          <p:cNvSpPr txBox="1">
            <a:spLocks noGrp="1"/>
          </p:cNvSpPr>
          <p:nvPr>
            <p:ph type="subTitle" idx="2"/>
          </p:nvPr>
        </p:nvSpPr>
        <p:spPr>
          <a:xfrm>
            <a:off x="2083674"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3994" name="Google Shape;3994;p378"/>
          <p:cNvSpPr txBox="1">
            <a:spLocks noGrp="1"/>
          </p:cNvSpPr>
          <p:nvPr>
            <p:ph type="subTitle" idx="3"/>
          </p:nvPr>
        </p:nvSpPr>
        <p:spPr>
          <a:xfrm>
            <a:off x="4471740"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3995" name="Google Shape;3995;p378"/>
          <p:cNvPicPr preferRelativeResize="0"/>
          <p:nvPr/>
        </p:nvPicPr>
        <p:blipFill rotWithShape="1">
          <a:blip r:embed="rId3">
            <a:alphaModFix/>
          </a:blip>
          <a:srcRect/>
          <a:stretch/>
        </p:blipFill>
        <p:spPr>
          <a:xfrm>
            <a:off x="10106601" y="6203986"/>
            <a:ext cx="1579880" cy="372673"/>
          </a:xfrm>
          <a:prstGeom prst="rect">
            <a:avLst/>
          </a:prstGeom>
          <a:noFill/>
          <a:ln>
            <a:noFill/>
          </a:ln>
        </p:spPr>
      </p:pic>
      <p:cxnSp>
        <p:nvCxnSpPr>
          <p:cNvPr id="3996" name="Google Shape;3996;p378"/>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sp>
        <p:nvSpPr>
          <p:cNvPr id="3997" name="Google Shape;3997;p37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3998"/>
        <p:cNvGrpSpPr/>
        <p:nvPr/>
      </p:nvGrpSpPr>
      <p:grpSpPr>
        <a:xfrm>
          <a:off x="0" y="0"/>
          <a:ext cx="0" cy="0"/>
          <a:chOff x="0" y="0"/>
          <a:chExt cx="0" cy="0"/>
        </a:xfrm>
      </p:grpSpPr>
      <p:sp>
        <p:nvSpPr>
          <p:cNvPr id="3999" name="Google Shape;3999;p379"/>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000" name="Google Shape;4000;p37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001" name="Google Shape;4001;p379"/>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002" name="Google Shape;4002;p379"/>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003" name="Google Shape;4003;p379"/>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4004" name="Google Shape;4004;p37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Interior white 2">
  <p:cSld name="CUSTOM_4_1">
    <p:spTree>
      <p:nvGrpSpPr>
        <p:cNvPr id="1" name="Shape 4005"/>
        <p:cNvGrpSpPr/>
        <p:nvPr/>
      </p:nvGrpSpPr>
      <p:grpSpPr>
        <a:xfrm>
          <a:off x="0" y="0"/>
          <a:ext cx="0" cy="0"/>
          <a:chOff x="0" y="0"/>
          <a:chExt cx="0" cy="0"/>
        </a:xfrm>
      </p:grpSpPr>
      <p:cxnSp>
        <p:nvCxnSpPr>
          <p:cNvPr id="4006" name="Google Shape;4006;p38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cxnSp>
        <p:nvCxnSpPr>
          <p:cNvPr id="4007" name="Google Shape;4007;p380"/>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008" name="Google Shape;4008;p380"/>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4009" name="Google Shape;4009;p38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Divider large quote illustrated 1">
  <p:cSld name="CUSTOM_3_1_1_1">
    <p:bg>
      <p:bgPr>
        <a:blipFill>
          <a:blip r:embed="rId2">
            <a:alphaModFix/>
          </a:blip>
          <a:stretch>
            <a:fillRect/>
          </a:stretch>
        </a:blipFill>
        <a:effectLst/>
      </p:bgPr>
    </p:bg>
    <p:spTree>
      <p:nvGrpSpPr>
        <p:cNvPr id="1" name="Shape 4010"/>
        <p:cNvGrpSpPr/>
        <p:nvPr/>
      </p:nvGrpSpPr>
      <p:grpSpPr>
        <a:xfrm>
          <a:off x="0" y="0"/>
          <a:ext cx="0" cy="0"/>
          <a:chOff x="0" y="0"/>
          <a:chExt cx="0" cy="0"/>
        </a:xfrm>
      </p:grpSpPr>
      <p:sp>
        <p:nvSpPr>
          <p:cNvPr id="4011" name="Google Shape;4011;p381"/>
          <p:cNvSpPr txBox="1">
            <a:spLocks noGrp="1"/>
          </p:cNvSpPr>
          <p:nvPr>
            <p:ph type="title"/>
          </p:nvPr>
        </p:nvSpPr>
        <p:spPr>
          <a:xfrm>
            <a:off x="5673960" y="1632950"/>
            <a:ext cx="5037000" cy="3882900"/>
          </a:xfrm>
          <a:prstGeom prst="rect">
            <a:avLst/>
          </a:prstGeom>
        </p:spPr>
        <p:txBody>
          <a:bodyPr spcFirstLastPara="1" wrap="square" lIns="121875" tIns="121875" rIns="121875" bIns="121875" anchor="t" anchorCtr="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a:endParaRPr/>
          </a:p>
        </p:txBody>
      </p:sp>
      <p:cxnSp>
        <p:nvCxnSpPr>
          <p:cNvPr id="4012" name="Google Shape;4012;p381"/>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4013" name="Google Shape;4013;p38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lt1"/>
                </a:solidFill>
                <a:latin typeface="Overpass SemiBold"/>
                <a:ea typeface="Overpass SemiBold"/>
                <a:cs typeface="Overpass SemiBold"/>
                <a:sym typeface="Overpass SemiBold"/>
              </a:defRPr>
            </a:lvl1pPr>
            <a:lvl2pPr lvl="1" algn="ctr" rtl="0">
              <a:buNone/>
              <a:defRPr sz="800">
                <a:solidFill>
                  <a:schemeClr val="lt1"/>
                </a:solidFill>
                <a:latin typeface="Overpass SemiBold"/>
                <a:ea typeface="Overpass SemiBold"/>
                <a:cs typeface="Overpass SemiBold"/>
                <a:sym typeface="Overpass SemiBold"/>
              </a:defRPr>
            </a:lvl2pPr>
            <a:lvl3pPr lvl="2" algn="ctr" rtl="0">
              <a:buNone/>
              <a:defRPr sz="800">
                <a:solidFill>
                  <a:schemeClr val="lt1"/>
                </a:solidFill>
                <a:latin typeface="Overpass SemiBold"/>
                <a:ea typeface="Overpass SemiBold"/>
                <a:cs typeface="Overpass SemiBold"/>
                <a:sym typeface="Overpass SemiBold"/>
              </a:defRPr>
            </a:lvl3pPr>
            <a:lvl4pPr lvl="3" algn="ctr" rtl="0">
              <a:buNone/>
              <a:defRPr sz="800">
                <a:solidFill>
                  <a:schemeClr val="lt1"/>
                </a:solidFill>
                <a:latin typeface="Overpass SemiBold"/>
                <a:ea typeface="Overpass SemiBold"/>
                <a:cs typeface="Overpass SemiBold"/>
                <a:sym typeface="Overpass SemiBold"/>
              </a:defRPr>
            </a:lvl4pPr>
            <a:lvl5pPr lvl="4" algn="ctr" rtl="0">
              <a:buNone/>
              <a:defRPr sz="800">
                <a:solidFill>
                  <a:schemeClr val="lt1"/>
                </a:solidFill>
                <a:latin typeface="Overpass SemiBold"/>
                <a:ea typeface="Overpass SemiBold"/>
                <a:cs typeface="Overpass SemiBold"/>
                <a:sym typeface="Overpass SemiBold"/>
              </a:defRPr>
            </a:lvl5pPr>
            <a:lvl6pPr lvl="5" algn="ctr" rtl="0">
              <a:buNone/>
              <a:defRPr sz="800">
                <a:solidFill>
                  <a:schemeClr val="lt1"/>
                </a:solidFill>
                <a:latin typeface="Overpass SemiBold"/>
                <a:ea typeface="Overpass SemiBold"/>
                <a:cs typeface="Overpass SemiBold"/>
                <a:sym typeface="Overpass SemiBold"/>
              </a:defRPr>
            </a:lvl6pPr>
            <a:lvl7pPr lvl="6" algn="ctr" rtl="0">
              <a:buNone/>
              <a:defRPr sz="800">
                <a:solidFill>
                  <a:schemeClr val="lt1"/>
                </a:solidFill>
                <a:latin typeface="Overpass SemiBold"/>
                <a:ea typeface="Overpass SemiBold"/>
                <a:cs typeface="Overpass SemiBold"/>
                <a:sym typeface="Overpass SemiBold"/>
              </a:defRPr>
            </a:lvl7pPr>
            <a:lvl8pPr lvl="7" algn="ctr" rtl="0">
              <a:buNone/>
              <a:defRPr sz="800">
                <a:solidFill>
                  <a:schemeClr val="lt1"/>
                </a:solidFill>
                <a:latin typeface="Overpass SemiBold"/>
                <a:ea typeface="Overpass SemiBold"/>
                <a:cs typeface="Overpass SemiBold"/>
                <a:sym typeface="Overpass SemiBold"/>
              </a:defRPr>
            </a:lvl8pPr>
            <a:lvl9pPr lvl="8" algn="ctr" rtl="0">
              <a:buNone/>
              <a:defRPr sz="8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4014" name="Google Shape;4014;p381"/>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4015" name="Google Shape;4015;p381"/>
          <p:cNvSpPr txBox="1">
            <a:spLocks noGrp="1"/>
          </p:cNvSpPr>
          <p:nvPr>
            <p:ph type="subTitle" idx="1"/>
          </p:nvPr>
        </p:nvSpPr>
        <p:spPr>
          <a:xfrm rot="5400000">
            <a:off x="-2138471" y="2138400"/>
            <a:ext cx="5148900" cy="872100"/>
          </a:xfrm>
          <a:prstGeom prst="rect">
            <a:avLst/>
          </a:prstGeom>
        </p:spPr>
        <p:txBody>
          <a:bodyPr spcFirstLastPara="1" wrap="square" lIns="502825" tIns="91425" rIns="91425" bIns="91425" anchor="ctr" anchorCtr="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4016" name="Google Shape;4016;p381"/>
          <p:cNvPicPr preferRelativeResize="0"/>
          <p:nvPr/>
        </p:nvPicPr>
        <p:blipFill>
          <a:blip r:embed="rId3">
            <a:alphaModFix/>
          </a:blip>
          <a:stretch>
            <a:fillRect/>
          </a:stretch>
        </p:blipFill>
        <p:spPr>
          <a:xfrm>
            <a:off x="10711016" y="6312505"/>
            <a:ext cx="975606" cy="229554"/>
          </a:xfrm>
          <a:prstGeom prst="rect">
            <a:avLst/>
          </a:prstGeom>
          <a:noFill/>
          <a:ln>
            <a:noFill/>
          </a:ln>
        </p:spPr>
      </p:pic>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text only 1">
  <p:cSld name="CUSTOM_1_2">
    <p:spTree>
      <p:nvGrpSpPr>
        <p:cNvPr id="1" name="Shape 4017"/>
        <p:cNvGrpSpPr/>
        <p:nvPr/>
      </p:nvGrpSpPr>
      <p:grpSpPr>
        <a:xfrm>
          <a:off x="0" y="0"/>
          <a:ext cx="0" cy="0"/>
          <a:chOff x="0" y="0"/>
          <a:chExt cx="0" cy="0"/>
        </a:xfrm>
      </p:grpSpPr>
      <p:sp>
        <p:nvSpPr>
          <p:cNvPr id="4018" name="Google Shape;4018;p382"/>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4019" name="Google Shape;4019;p382"/>
          <p:cNvSpPr txBox="1">
            <a:spLocks noGrp="1"/>
          </p:cNvSpPr>
          <p:nvPr>
            <p:ph type="title"/>
          </p:nvPr>
        </p:nvSpPr>
        <p:spPr>
          <a:xfrm>
            <a:off x="1102173"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4020" name="Google Shape;4020;p382"/>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4021" name="Google Shape;4021;p38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text only 2">
  <p:cSld name="CUSTOM_1_3">
    <p:spTree>
      <p:nvGrpSpPr>
        <p:cNvPr id="1" name="Shape 4022"/>
        <p:cNvGrpSpPr/>
        <p:nvPr/>
      </p:nvGrpSpPr>
      <p:grpSpPr>
        <a:xfrm>
          <a:off x="0" y="0"/>
          <a:ext cx="0" cy="0"/>
          <a:chOff x="0" y="0"/>
          <a:chExt cx="0" cy="0"/>
        </a:xfrm>
      </p:grpSpPr>
      <p:sp>
        <p:nvSpPr>
          <p:cNvPr id="4023" name="Google Shape;4023;p383"/>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4024" name="Google Shape;4024;p383"/>
          <p:cNvSpPr txBox="1">
            <a:spLocks noGrp="1"/>
          </p:cNvSpPr>
          <p:nvPr>
            <p:ph type="title"/>
          </p:nvPr>
        </p:nvSpPr>
        <p:spPr>
          <a:xfrm>
            <a:off x="415590" y="562033"/>
            <a:ext cx="11360700" cy="5763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None/>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4025" name="Google Shape;4025;p383"/>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4026" name="Google Shape;4026;p38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text only">
  <p:cSld name="CUSTOM_1_1">
    <p:spTree>
      <p:nvGrpSpPr>
        <p:cNvPr id="1" name="Shape 4027"/>
        <p:cNvGrpSpPr/>
        <p:nvPr/>
      </p:nvGrpSpPr>
      <p:grpSpPr>
        <a:xfrm>
          <a:off x="0" y="0"/>
          <a:ext cx="0" cy="0"/>
          <a:chOff x="0" y="0"/>
          <a:chExt cx="0" cy="0"/>
        </a:xfrm>
      </p:grpSpPr>
      <p:sp>
        <p:nvSpPr>
          <p:cNvPr id="4028" name="Google Shape;4028;p384"/>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4029" name="Google Shape;4029;p384"/>
          <p:cNvSpPr txBox="1">
            <a:spLocks noGrp="1"/>
          </p:cNvSpPr>
          <p:nvPr>
            <p:ph type="title"/>
          </p:nvPr>
        </p:nvSpPr>
        <p:spPr>
          <a:xfrm>
            <a:off x="415590" y="562033"/>
            <a:ext cx="11360700" cy="5763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None/>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4030" name="Google Shape;4030;p384"/>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4031" name="Google Shape;4031;p38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text only 1 1">
  <p:cSld name="text only">
    <p:spTree>
      <p:nvGrpSpPr>
        <p:cNvPr id="1" name="Shape 4032"/>
        <p:cNvGrpSpPr/>
        <p:nvPr/>
      </p:nvGrpSpPr>
      <p:grpSpPr>
        <a:xfrm>
          <a:off x="0" y="0"/>
          <a:ext cx="0" cy="0"/>
          <a:chOff x="0" y="0"/>
          <a:chExt cx="0" cy="0"/>
        </a:xfrm>
      </p:grpSpPr>
      <p:sp>
        <p:nvSpPr>
          <p:cNvPr id="4033" name="Google Shape;4033;p385"/>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034" name="Google Shape;4034;p385"/>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L="0" marR="0" lvl="0" indent="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lvl="1"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2pPr>
            <a:lvl3pPr lvl="2"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3pPr>
            <a:lvl4pPr lvl="3"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4pPr>
            <a:lvl5pPr lvl="4"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5pPr>
            <a:lvl6pPr lvl="5"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6pPr>
            <a:lvl7pPr lvl="6"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7pPr>
            <a:lvl8pPr lvl="7"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8pPr>
            <a:lvl9pPr lvl="8"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4035" name="Google Shape;4035;p385"/>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L="0" marR="0" lvl="0"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L="0" marR="0" lvl="1"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4036" name="Google Shape;4036;p38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ユーザー設定レイアウト">
  <p:cSld name="ユーザー設定レイアウト">
    <p:spTree>
      <p:nvGrpSpPr>
        <p:cNvPr id="1" name="Shape 4037"/>
        <p:cNvGrpSpPr/>
        <p:nvPr/>
      </p:nvGrpSpPr>
      <p:grpSpPr>
        <a:xfrm>
          <a:off x="0" y="0"/>
          <a:ext cx="0" cy="0"/>
          <a:chOff x="0" y="0"/>
          <a:chExt cx="0" cy="0"/>
        </a:xfrm>
      </p:grpSpPr>
      <p:sp>
        <p:nvSpPr>
          <p:cNvPr id="4038" name="Google Shape;4038;p386"/>
          <p:cNvSpPr txBox="1">
            <a:spLocks noGrp="1"/>
          </p:cNvSpPr>
          <p:nvPr>
            <p:ph type="title"/>
          </p:nvPr>
        </p:nvSpPr>
        <p:spPr>
          <a:xfrm>
            <a:off x="575986" y="0"/>
            <a:ext cx="11039700" cy="1152000"/>
          </a:xfrm>
          <a:prstGeom prst="rect">
            <a:avLst/>
          </a:prstGeom>
          <a:noFill/>
          <a:ln>
            <a:noFill/>
          </a:ln>
        </p:spPr>
        <p:txBody>
          <a:bodyPr spcFirstLastPara="1" wrap="square" lIns="121875" tIns="62400" rIns="121875" bIns="62400" anchor="b" anchorCtr="0">
            <a:noAutofit/>
          </a:bodyPr>
          <a:lstStyle>
            <a:lvl1pPr lvl="0" algn="ctr" rtl="0">
              <a:lnSpc>
                <a:spcPct val="100000"/>
              </a:lnSpc>
              <a:spcBef>
                <a:spcPts val="0"/>
              </a:spcBef>
              <a:spcAft>
                <a:spcPts val="0"/>
              </a:spcAft>
              <a:buSzPts val="3700"/>
              <a:buNone/>
              <a:defRPr sz="3200"/>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4039" name="Google Shape;4039;p386"/>
          <p:cNvSpPr txBox="1">
            <a:spLocks noGrp="1"/>
          </p:cNvSpPr>
          <p:nvPr>
            <p:ph type="ftr" idx="11"/>
          </p:nvPr>
        </p:nvSpPr>
        <p:spPr>
          <a:xfrm>
            <a:off x="4038501" y="6356351"/>
            <a:ext cx="4114800" cy="366000"/>
          </a:xfrm>
          <a:prstGeom prst="rect">
            <a:avLst/>
          </a:prstGeom>
          <a:noFill/>
          <a:ln>
            <a:noFill/>
          </a:ln>
        </p:spPr>
        <p:txBody>
          <a:bodyPr spcFirstLastPara="1" wrap="square" lIns="121875" tIns="60925" rIns="121875" bIns="60925" anchor="ctr" anchorCtr="0">
            <a:noAutofit/>
          </a:bodyPr>
          <a:lstStyle>
            <a:lvl1pPr lvl="0" algn="ctr" rtl="0">
              <a:lnSpc>
                <a:spcPct val="100000"/>
              </a:lnSpc>
              <a:spcBef>
                <a:spcPts val="0"/>
              </a:spcBef>
              <a:spcAft>
                <a:spcPts val="0"/>
              </a:spcAft>
              <a:buSzPts val="1900"/>
              <a:buNone/>
              <a:defRPr sz="1900"/>
            </a:lvl1pPr>
            <a:lvl2pPr lvl="1" algn="l" rtl="0">
              <a:lnSpc>
                <a:spcPct val="100000"/>
              </a:lnSpc>
              <a:spcBef>
                <a:spcPts val="0"/>
              </a:spcBef>
              <a:spcAft>
                <a:spcPts val="0"/>
              </a:spcAft>
              <a:buSzPts val="1900"/>
              <a:buNone/>
              <a:defRPr sz="1900"/>
            </a:lvl2pPr>
            <a:lvl3pPr lvl="2" algn="l" rtl="0">
              <a:lnSpc>
                <a:spcPct val="100000"/>
              </a:lnSpc>
              <a:spcBef>
                <a:spcPts val="0"/>
              </a:spcBef>
              <a:spcAft>
                <a:spcPts val="0"/>
              </a:spcAft>
              <a:buSzPts val="1900"/>
              <a:buNone/>
              <a:defRPr sz="1900"/>
            </a:lvl3pPr>
            <a:lvl4pPr lvl="3" algn="l" rtl="0">
              <a:lnSpc>
                <a:spcPct val="100000"/>
              </a:lnSpc>
              <a:spcBef>
                <a:spcPts val="0"/>
              </a:spcBef>
              <a:spcAft>
                <a:spcPts val="0"/>
              </a:spcAft>
              <a:buSzPts val="1900"/>
              <a:buNone/>
              <a:defRPr sz="1900"/>
            </a:lvl4pPr>
            <a:lvl5pPr lvl="4" algn="l" rtl="0">
              <a:lnSpc>
                <a:spcPct val="100000"/>
              </a:lnSpc>
              <a:spcBef>
                <a:spcPts val="0"/>
              </a:spcBef>
              <a:spcAft>
                <a:spcPts val="0"/>
              </a:spcAft>
              <a:buSzPts val="1900"/>
              <a:buNone/>
              <a:defRPr sz="1900"/>
            </a:lvl5pPr>
            <a:lvl6pPr lvl="5" algn="l" rtl="0">
              <a:lnSpc>
                <a:spcPct val="100000"/>
              </a:lnSpc>
              <a:spcBef>
                <a:spcPts val="0"/>
              </a:spcBef>
              <a:spcAft>
                <a:spcPts val="0"/>
              </a:spcAft>
              <a:buSzPts val="1900"/>
              <a:buNone/>
              <a:defRPr sz="1900"/>
            </a:lvl6pPr>
            <a:lvl7pPr lvl="6" algn="l" rtl="0">
              <a:lnSpc>
                <a:spcPct val="100000"/>
              </a:lnSpc>
              <a:spcBef>
                <a:spcPts val="0"/>
              </a:spcBef>
              <a:spcAft>
                <a:spcPts val="0"/>
              </a:spcAft>
              <a:buSzPts val="1900"/>
              <a:buNone/>
              <a:defRPr sz="1900"/>
            </a:lvl7pPr>
            <a:lvl8pPr lvl="7" algn="l" rtl="0">
              <a:lnSpc>
                <a:spcPct val="100000"/>
              </a:lnSpc>
              <a:spcBef>
                <a:spcPts val="0"/>
              </a:spcBef>
              <a:spcAft>
                <a:spcPts val="0"/>
              </a:spcAft>
              <a:buSzPts val="1900"/>
              <a:buNone/>
              <a:defRPr sz="1900"/>
            </a:lvl8pPr>
            <a:lvl9pPr lvl="8" algn="l" rtl="0">
              <a:lnSpc>
                <a:spcPct val="100000"/>
              </a:lnSpc>
              <a:spcBef>
                <a:spcPts val="0"/>
              </a:spcBef>
              <a:spcAft>
                <a:spcPts val="0"/>
              </a:spcAft>
              <a:buSzPts val="1900"/>
              <a:buNone/>
              <a:defRPr sz="1900"/>
            </a:lvl9pPr>
          </a:lstStyle>
          <a:p>
            <a:endParaRPr/>
          </a:p>
        </p:txBody>
      </p:sp>
      <p:sp>
        <p:nvSpPr>
          <p:cNvPr id="4040" name="Google Shape;4040;p38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nterior white 2">
  <p:cSld name="CUSTOM_4_4_2">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3100">
                <a:solidFill>
                  <a:srgbClr val="000000"/>
                </a:solidFill>
              </a:defRPr>
            </a:lvl1pPr>
            <a:lvl2pPr lvl="1" algn="ctr" rtl="0">
              <a:lnSpc>
                <a:spcPct val="130000"/>
              </a:lnSpc>
              <a:spcBef>
                <a:spcPts val="0"/>
              </a:spcBef>
              <a:spcAft>
                <a:spcPts val="0"/>
              </a:spcAft>
              <a:buNone/>
              <a:defRPr sz="3100">
                <a:solidFill>
                  <a:srgbClr val="000000"/>
                </a:solidFill>
              </a:defRPr>
            </a:lvl2pPr>
            <a:lvl3pPr lvl="2" algn="ctr" rtl="0">
              <a:lnSpc>
                <a:spcPct val="130000"/>
              </a:lnSpc>
              <a:spcBef>
                <a:spcPts val="0"/>
              </a:spcBef>
              <a:spcAft>
                <a:spcPts val="0"/>
              </a:spcAft>
              <a:buNone/>
              <a:defRPr sz="3100">
                <a:solidFill>
                  <a:srgbClr val="000000"/>
                </a:solidFill>
              </a:defRPr>
            </a:lvl3pPr>
            <a:lvl4pPr lvl="3" algn="ctr" rtl="0">
              <a:lnSpc>
                <a:spcPct val="130000"/>
              </a:lnSpc>
              <a:spcBef>
                <a:spcPts val="0"/>
              </a:spcBef>
              <a:spcAft>
                <a:spcPts val="0"/>
              </a:spcAft>
              <a:buNone/>
              <a:defRPr sz="3100">
                <a:solidFill>
                  <a:srgbClr val="000000"/>
                </a:solidFill>
              </a:defRPr>
            </a:lvl4pPr>
            <a:lvl5pPr lvl="4" algn="ctr" rtl="0">
              <a:lnSpc>
                <a:spcPct val="130000"/>
              </a:lnSpc>
              <a:spcBef>
                <a:spcPts val="0"/>
              </a:spcBef>
              <a:spcAft>
                <a:spcPts val="0"/>
              </a:spcAft>
              <a:buNone/>
              <a:defRPr sz="3100">
                <a:solidFill>
                  <a:srgbClr val="000000"/>
                </a:solidFill>
              </a:defRPr>
            </a:lvl5pPr>
            <a:lvl6pPr lvl="5" algn="ctr" rtl="0">
              <a:lnSpc>
                <a:spcPct val="130000"/>
              </a:lnSpc>
              <a:spcBef>
                <a:spcPts val="0"/>
              </a:spcBef>
              <a:spcAft>
                <a:spcPts val="0"/>
              </a:spcAft>
              <a:buNone/>
              <a:defRPr sz="3100">
                <a:solidFill>
                  <a:srgbClr val="000000"/>
                </a:solidFill>
              </a:defRPr>
            </a:lvl6pPr>
            <a:lvl7pPr lvl="6" algn="ctr" rtl="0">
              <a:lnSpc>
                <a:spcPct val="130000"/>
              </a:lnSpc>
              <a:spcBef>
                <a:spcPts val="0"/>
              </a:spcBef>
              <a:spcAft>
                <a:spcPts val="0"/>
              </a:spcAft>
              <a:buNone/>
              <a:defRPr sz="3100">
                <a:solidFill>
                  <a:srgbClr val="000000"/>
                </a:solidFill>
              </a:defRPr>
            </a:lvl7pPr>
            <a:lvl8pPr lvl="7" algn="ctr" rtl="0">
              <a:lnSpc>
                <a:spcPct val="130000"/>
              </a:lnSpc>
              <a:spcBef>
                <a:spcPts val="0"/>
              </a:spcBef>
              <a:spcAft>
                <a:spcPts val="0"/>
              </a:spcAft>
              <a:buNone/>
              <a:defRPr sz="3100">
                <a:solidFill>
                  <a:srgbClr val="000000"/>
                </a:solidFill>
              </a:defRPr>
            </a:lvl8pPr>
            <a:lvl9pPr lvl="8" algn="ctr" rtl="0">
              <a:lnSpc>
                <a:spcPct val="130000"/>
              </a:lnSpc>
              <a:spcBef>
                <a:spcPts val="0"/>
              </a:spcBef>
              <a:spcAft>
                <a:spcPts val="0"/>
              </a:spcAft>
              <a:buNone/>
              <a:defRPr sz="3100">
                <a:solidFill>
                  <a:srgbClr val="000000"/>
                </a:solidFill>
              </a:defRPr>
            </a:lvl9pPr>
          </a:lstStyle>
          <a:p>
            <a:endParaRPr/>
          </a:p>
        </p:txBody>
      </p:sp>
      <p:cxnSp>
        <p:nvCxnSpPr>
          <p:cNvPr id="307" name="Google Shape;307;p4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08" name="Google Shape;308;p40"/>
          <p:cNvSpPr txBox="1">
            <a:spLocks noGrp="1"/>
          </p:cNvSpPr>
          <p:nvPr>
            <p:ph type="subTitle" idx="1"/>
          </p:nvPr>
        </p:nvSpPr>
        <p:spPr>
          <a:xfrm>
            <a:off x="447764" y="55441"/>
            <a:ext cx="51492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9" name="Google Shape;309;p4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310" name="Google Shape;310;p4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311" name="Google Shape;311;p40"/>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12" name="Google Shape;312;p40"/>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313" name="Google Shape;313;p40"/>
          <p:cNvSpPr txBox="1">
            <a:spLocks noGrp="1"/>
          </p:cNvSpPr>
          <p:nvPr>
            <p:ph type="subTitle" idx="2"/>
          </p:nvPr>
        </p:nvSpPr>
        <p:spPr>
          <a:xfrm>
            <a:off x="885028" y="6169550"/>
            <a:ext cx="91824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text only 3">
  <p:cSld name="CUSTOM_1_4">
    <p:spTree>
      <p:nvGrpSpPr>
        <p:cNvPr id="1" name="Shape 4041"/>
        <p:cNvGrpSpPr/>
        <p:nvPr/>
      </p:nvGrpSpPr>
      <p:grpSpPr>
        <a:xfrm>
          <a:off x="0" y="0"/>
          <a:ext cx="0" cy="0"/>
          <a:chOff x="0" y="0"/>
          <a:chExt cx="0" cy="0"/>
        </a:xfrm>
      </p:grpSpPr>
      <p:sp>
        <p:nvSpPr>
          <p:cNvPr id="4042" name="Google Shape;4042;p387"/>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043" name="Google Shape;4043;p387"/>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4044" name="Google Shape;4044;p387"/>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4045" name="Google Shape;4045;p38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text only 4">
  <p:cSld name="CUSTOM_1_5">
    <p:spTree>
      <p:nvGrpSpPr>
        <p:cNvPr id="1" name="Shape 4046"/>
        <p:cNvGrpSpPr/>
        <p:nvPr/>
      </p:nvGrpSpPr>
      <p:grpSpPr>
        <a:xfrm>
          <a:off x="0" y="0"/>
          <a:ext cx="0" cy="0"/>
          <a:chOff x="0" y="0"/>
          <a:chExt cx="0" cy="0"/>
        </a:xfrm>
      </p:grpSpPr>
      <p:sp>
        <p:nvSpPr>
          <p:cNvPr id="4047" name="Google Shape;4047;p388"/>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4048" name="Google Shape;4048;p388"/>
          <p:cNvSpPr txBox="1">
            <a:spLocks noGrp="1"/>
          </p:cNvSpPr>
          <p:nvPr>
            <p:ph type="title"/>
          </p:nvPr>
        </p:nvSpPr>
        <p:spPr>
          <a:xfrm>
            <a:off x="1102173"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4049" name="Google Shape;4049;p388"/>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4050" name="Google Shape;4050;p38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text only 4 1">
  <p:cSld name="CUSTOM_1_5_1">
    <p:spTree>
      <p:nvGrpSpPr>
        <p:cNvPr id="1" name="Shape 4051"/>
        <p:cNvGrpSpPr/>
        <p:nvPr/>
      </p:nvGrpSpPr>
      <p:grpSpPr>
        <a:xfrm>
          <a:off x="0" y="0"/>
          <a:ext cx="0" cy="0"/>
          <a:chOff x="0" y="0"/>
          <a:chExt cx="0" cy="0"/>
        </a:xfrm>
      </p:grpSpPr>
      <p:sp>
        <p:nvSpPr>
          <p:cNvPr id="4052" name="Google Shape;4052;p389"/>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053" name="Google Shape;4053;p389"/>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4054" name="Google Shape;4054;p389"/>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4055" name="Google Shape;4055;p38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text only 5">
  <p:cSld name="CUSTOM_1_6">
    <p:spTree>
      <p:nvGrpSpPr>
        <p:cNvPr id="1" name="Shape 4056"/>
        <p:cNvGrpSpPr/>
        <p:nvPr/>
      </p:nvGrpSpPr>
      <p:grpSpPr>
        <a:xfrm>
          <a:off x="0" y="0"/>
          <a:ext cx="0" cy="0"/>
          <a:chOff x="0" y="0"/>
          <a:chExt cx="0" cy="0"/>
        </a:xfrm>
      </p:grpSpPr>
      <p:sp>
        <p:nvSpPr>
          <p:cNvPr id="4057" name="Google Shape;4057;p390"/>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058" name="Google Shape;4058;p390"/>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4059" name="Google Shape;4059;p390"/>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4060" name="Google Shape;4060;p39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text only 6">
  <p:cSld name="CUSTOM_1_7">
    <p:spTree>
      <p:nvGrpSpPr>
        <p:cNvPr id="1" name="Shape 4061"/>
        <p:cNvGrpSpPr/>
        <p:nvPr/>
      </p:nvGrpSpPr>
      <p:grpSpPr>
        <a:xfrm>
          <a:off x="0" y="0"/>
          <a:ext cx="0" cy="0"/>
          <a:chOff x="0" y="0"/>
          <a:chExt cx="0" cy="0"/>
        </a:xfrm>
      </p:grpSpPr>
      <p:sp>
        <p:nvSpPr>
          <p:cNvPr id="4062" name="Google Shape;4062;p391"/>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4063" name="Google Shape;4063;p391"/>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4064" name="Google Shape;4064;p391"/>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
        <p:nvSpPr>
          <p:cNvPr id="4065" name="Google Shape;4065;p39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text only 7">
  <p:cSld name="CUSTOM_1_8">
    <p:spTree>
      <p:nvGrpSpPr>
        <p:cNvPr id="1" name="Shape 4066"/>
        <p:cNvGrpSpPr/>
        <p:nvPr/>
      </p:nvGrpSpPr>
      <p:grpSpPr>
        <a:xfrm>
          <a:off x="0" y="0"/>
          <a:ext cx="0" cy="0"/>
          <a:chOff x="0" y="0"/>
          <a:chExt cx="0" cy="0"/>
        </a:xfrm>
      </p:grpSpPr>
      <p:sp>
        <p:nvSpPr>
          <p:cNvPr id="4067" name="Google Shape;4067;p392"/>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4068" name="Google Shape;4068;p392"/>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4069" name="Google Shape;4069;p392"/>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
        <p:nvSpPr>
          <p:cNvPr id="4070" name="Google Shape;4070;p39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text only 8">
  <p:cSld name="CUSTOM_1_9">
    <p:spTree>
      <p:nvGrpSpPr>
        <p:cNvPr id="1" name="Shape 4071"/>
        <p:cNvGrpSpPr/>
        <p:nvPr/>
      </p:nvGrpSpPr>
      <p:grpSpPr>
        <a:xfrm>
          <a:off x="0" y="0"/>
          <a:ext cx="0" cy="0"/>
          <a:chOff x="0" y="0"/>
          <a:chExt cx="0" cy="0"/>
        </a:xfrm>
      </p:grpSpPr>
      <p:sp>
        <p:nvSpPr>
          <p:cNvPr id="4072" name="Google Shape;4072;p393"/>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4073" name="Google Shape;4073;p393"/>
          <p:cNvSpPr txBox="1">
            <a:spLocks noGrp="1"/>
          </p:cNvSpPr>
          <p:nvPr>
            <p:ph type="title"/>
          </p:nvPr>
        </p:nvSpPr>
        <p:spPr>
          <a:xfrm>
            <a:off x="1102173"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4074" name="Google Shape;4074;p393"/>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4075" name="Google Shape;4075;p39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text only 2 1">
  <p:cSld name="CUSTOM_1_1_1">
    <p:spTree>
      <p:nvGrpSpPr>
        <p:cNvPr id="1" name="Shape 4076"/>
        <p:cNvGrpSpPr/>
        <p:nvPr/>
      </p:nvGrpSpPr>
      <p:grpSpPr>
        <a:xfrm>
          <a:off x="0" y="0"/>
          <a:ext cx="0" cy="0"/>
          <a:chOff x="0" y="0"/>
          <a:chExt cx="0" cy="0"/>
        </a:xfrm>
      </p:grpSpPr>
      <p:sp>
        <p:nvSpPr>
          <p:cNvPr id="4077" name="Google Shape;4077;p394"/>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078" name="Google Shape;4078;p394"/>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4079" name="Google Shape;4079;p394"/>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4080" name="Google Shape;4080;p39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matchingName="text only 9">
  <p:cSld name="CUSTOM_1_10">
    <p:spTree>
      <p:nvGrpSpPr>
        <p:cNvPr id="1" name="Shape 4081"/>
        <p:cNvGrpSpPr/>
        <p:nvPr/>
      </p:nvGrpSpPr>
      <p:grpSpPr>
        <a:xfrm>
          <a:off x="0" y="0"/>
          <a:ext cx="0" cy="0"/>
          <a:chOff x="0" y="0"/>
          <a:chExt cx="0" cy="0"/>
        </a:xfrm>
      </p:grpSpPr>
      <p:sp>
        <p:nvSpPr>
          <p:cNvPr id="4082" name="Google Shape;4082;p395"/>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083" name="Google Shape;4083;p395"/>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4084" name="Google Shape;4084;p395"/>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4085" name="Google Shape;4085;p39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matchingName="text only 3 1">
  <p:cSld name="CUSTOM_1_2_1">
    <p:spTree>
      <p:nvGrpSpPr>
        <p:cNvPr id="1" name="Shape 4086"/>
        <p:cNvGrpSpPr/>
        <p:nvPr/>
      </p:nvGrpSpPr>
      <p:grpSpPr>
        <a:xfrm>
          <a:off x="0" y="0"/>
          <a:ext cx="0" cy="0"/>
          <a:chOff x="0" y="0"/>
          <a:chExt cx="0" cy="0"/>
        </a:xfrm>
      </p:grpSpPr>
      <p:sp>
        <p:nvSpPr>
          <p:cNvPr id="4087" name="Google Shape;4087;p396"/>
          <p:cNvSpPr txBox="1">
            <a:spLocks noGrp="1"/>
          </p:cNvSpPr>
          <p:nvPr>
            <p:ph type="body" idx="1"/>
          </p:nvPr>
        </p:nvSpPr>
        <p:spPr>
          <a:xfrm>
            <a:off x="1102240"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088" name="Google Shape;4088;p396"/>
          <p:cNvSpPr txBox="1">
            <a:spLocks noGrp="1"/>
          </p:cNvSpPr>
          <p:nvPr>
            <p:ph type="title"/>
          </p:nvPr>
        </p:nvSpPr>
        <p:spPr>
          <a:xfrm>
            <a:off x="41559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4089" name="Google Shape;4089;p396"/>
          <p:cNvSpPr txBox="1">
            <a:spLocks noGrp="1"/>
          </p:cNvSpPr>
          <p:nvPr>
            <p:ph type="subTitle" idx="2"/>
          </p:nvPr>
        </p:nvSpPr>
        <p:spPr>
          <a:xfrm>
            <a:off x="1102173"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4090" name="Google Shape;4090;p39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314"/>
        <p:cNvGrpSpPr/>
        <p:nvPr/>
      </p:nvGrpSpPr>
      <p:grpSpPr>
        <a:xfrm>
          <a:off x="0" y="0"/>
          <a:ext cx="0" cy="0"/>
          <a:chOff x="0" y="0"/>
          <a:chExt cx="0" cy="0"/>
        </a:xfrm>
      </p:grpSpPr>
      <p:sp>
        <p:nvSpPr>
          <p:cNvPr id="315" name="Google Shape;315;p4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316" name="Google Shape;316;p4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317" name="Google Shape;317;p4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18" name="Google Shape;318;p41"/>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319" name="Google Shape;319;p4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0" name="Google Shape;320;p4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21" name="Google Shape;321;p41"/>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2100"/>
              </a:spcBef>
              <a:spcAft>
                <a:spcPts val="0"/>
              </a:spcAft>
              <a:buNone/>
              <a:defRPr sz="1900">
                <a:solidFill>
                  <a:schemeClr val="accent1"/>
                </a:solidFill>
              </a:defRPr>
            </a:lvl2pPr>
            <a:lvl3pPr lvl="2" algn="ctr" rtl="0">
              <a:spcBef>
                <a:spcPts val="2100"/>
              </a:spcBef>
              <a:spcAft>
                <a:spcPts val="0"/>
              </a:spcAft>
              <a:buNone/>
              <a:defRPr sz="1900">
                <a:solidFill>
                  <a:schemeClr val="accent1"/>
                </a:solidFill>
              </a:defRPr>
            </a:lvl3pPr>
            <a:lvl4pPr lvl="3" algn="ctr" rtl="0">
              <a:spcBef>
                <a:spcPts val="2100"/>
              </a:spcBef>
              <a:spcAft>
                <a:spcPts val="0"/>
              </a:spcAft>
              <a:buNone/>
              <a:defRPr sz="1900">
                <a:solidFill>
                  <a:schemeClr val="accent1"/>
                </a:solidFill>
              </a:defRPr>
            </a:lvl4pPr>
            <a:lvl5pPr lvl="4" algn="ctr" rtl="0">
              <a:spcBef>
                <a:spcPts val="2100"/>
              </a:spcBef>
              <a:spcAft>
                <a:spcPts val="0"/>
              </a:spcAft>
              <a:buNone/>
              <a:defRPr sz="1900">
                <a:solidFill>
                  <a:schemeClr val="accent1"/>
                </a:solidFill>
              </a:defRPr>
            </a:lvl5pPr>
            <a:lvl6pPr lvl="5" algn="ctr" rtl="0">
              <a:spcBef>
                <a:spcPts val="2100"/>
              </a:spcBef>
              <a:spcAft>
                <a:spcPts val="0"/>
              </a:spcAft>
              <a:buNone/>
              <a:defRPr sz="1900">
                <a:solidFill>
                  <a:schemeClr val="accent1"/>
                </a:solidFill>
              </a:defRPr>
            </a:lvl6pPr>
            <a:lvl7pPr lvl="6" algn="ctr" rtl="0">
              <a:spcBef>
                <a:spcPts val="2100"/>
              </a:spcBef>
              <a:spcAft>
                <a:spcPts val="0"/>
              </a:spcAft>
              <a:buNone/>
              <a:defRPr sz="1900">
                <a:solidFill>
                  <a:schemeClr val="accent1"/>
                </a:solidFill>
              </a:defRPr>
            </a:lvl7pPr>
            <a:lvl8pPr lvl="7" algn="ctr" rtl="0">
              <a:spcBef>
                <a:spcPts val="2100"/>
              </a:spcBef>
              <a:spcAft>
                <a:spcPts val="0"/>
              </a:spcAft>
              <a:buNone/>
              <a:defRPr sz="1900">
                <a:solidFill>
                  <a:schemeClr val="accent1"/>
                </a:solidFill>
              </a:defRPr>
            </a:lvl8pPr>
            <a:lvl9pPr lvl="8" algn="ctr" rtl="0">
              <a:spcBef>
                <a:spcPts val="2100"/>
              </a:spcBef>
              <a:spcAft>
                <a:spcPts val="2100"/>
              </a:spcAft>
              <a:buNone/>
              <a:defRPr sz="1900">
                <a:solidFill>
                  <a:schemeClr val="accent1"/>
                </a:solidFill>
              </a:defRPr>
            </a:lvl9pPr>
          </a:lstStyle>
          <a:p>
            <a:endParaRPr/>
          </a:p>
        </p:txBody>
      </p:sp>
      <p:sp>
        <p:nvSpPr>
          <p:cNvPr id="322" name="Google Shape;322;p41"/>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23" name="Google Shape;323;p41"/>
          <p:cNvSpPr txBox="1">
            <a:spLocks noGrp="1"/>
          </p:cNvSpPr>
          <p:nvPr>
            <p:ph type="subTitle" idx="4"/>
          </p:nvPr>
        </p:nvSpPr>
        <p:spPr>
          <a:xfrm>
            <a:off x="2042375" y="2497493"/>
            <a:ext cx="2106600" cy="379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324" name="Google Shape;324;p41"/>
          <p:cNvSpPr txBox="1">
            <a:spLocks noGrp="1"/>
          </p:cNvSpPr>
          <p:nvPr>
            <p:ph type="subTitle" idx="5"/>
          </p:nvPr>
        </p:nvSpPr>
        <p:spPr>
          <a:xfrm>
            <a:off x="2042375" y="2903475"/>
            <a:ext cx="2106600" cy="675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325" name="Google Shape;325;p41"/>
          <p:cNvSpPr txBox="1">
            <a:spLocks noGrp="1"/>
          </p:cNvSpPr>
          <p:nvPr>
            <p:ph type="subTitle" idx="6"/>
          </p:nvPr>
        </p:nvSpPr>
        <p:spPr>
          <a:xfrm>
            <a:off x="1596436" y="4403575"/>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500">
                <a:solidFill>
                  <a:schemeClr val="accent1"/>
                </a:solidFill>
              </a:defRPr>
            </a:lvl1pPr>
            <a:lvl2pPr lvl="1" algn="ctr" rtl="0">
              <a:lnSpc>
                <a:spcPct val="115000"/>
              </a:lnSpc>
              <a:spcBef>
                <a:spcPts val="0"/>
              </a:spcBef>
              <a:spcAft>
                <a:spcPts val="0"/>
              </a:spcAft>
              <a:buNone/>
              <a:defRPr sz="1500">
                <a:solidFill>
                  <a:schemeClr val="accent1"/>
                </a:solidFill>
              </a:defRPr>
            </a:lvl2pPr>
            <a:lvl3pPr lvl="2" algn="ctr" rtl="0">
              <a:lnSpc>
                <a:spcPct val="115000"/>
              </a:lnSpc>
              <a:spcBef>
                <a:spcPts val="0"/>
              </a:spcBef>
              <a:spcAft>
                <a:spcPts val="0"/>
              </a:spcAft>
              <a:buNone/>
              <a:defRPr sz="1500">
                <a:solidFill>
                  <a:schemeClr val="accent1"/>
                </a:solidFill>
              </a:defRPr>
            </a:lvl3pPr>
            <a:lvl4pPr lvl="3" algn="ctr" rtl="0">
              <a:lnSpc>
                <a:spcPct val="115000"/>
              </a:lnSpc>
              <a:spcBef>
                <a:spcPts val="0"/>
              </a:spcBef>
              <a:spcAft>
                <a:spcPts val="0"/>
              </a:spcAft>
              <a:buNone/>
              <a:defRPr sz="1500">
                <a:solidFill>
                  <a:schemeClr val="accent1"/>
                </a:solidFill>
              </a:defRPr>
            </a:lvl4pPr>
            <a:lvl5pPr lvl="4" algn="ctr" rtl="0">
              <a:lnSpc>
                <a:spcPct val="115000"/>
              </a:lnSpc>
              <a:spcBef>
                <a:spcPts val="0"/>
              </a:spcBef>
              <a:spcAft>
                <a:spcPts val="0"/>
              </a:spcAft>
              <a:buNone/>
              <a:defRPr sz="1500">
                <a:solidFill>
                  <a:schemeClr val="accent1"/>
                </a:solidFill>
              </a:defRPr>
            </a:lvl5pPr>
            <a:lvl6pPr lvl="5" algn="ctr" rtl="0">
              <a:lnSpc>
                <a:spcPct val="115000"/>
              </a:lnSpc>
              <a:spcBef>
                <a:spcPts val="0"/>
              </a:spcBef>
              <a:spcAft>
                <a:spcPts val="0"/>
              </a:spcAft>
              <a:buNone/>
              <a:defRPr sz="1500">
                <a:solidFill>
                  <a:schemeClr val="accent1"/>
                </a:solidFill>
              </a:defRPr>
            </a:lvl6pPr>
            <a:lvl7pPr lvl="6" algn="ctr" rtl="0">
              <a:lnSpc>
                <a:spcPct val="115000"/>
              </a:lnSpc>
              <a:spcBef>
                <a:spcPts val="0"/>
              </a:spcBef>
              <a:spcAft>
                <a:spcPts val="0"/>
              </a:spcAft>
              <a:buNone/>
              <a:defRPr sz="1500">
                <a:solidFill>
                  <a:schemeClr val="accent1"/>
                </a:solidFill>
              </a:defRPr>
            </a:lvl7pPr>
            <a:lvl8pPr lvl="7" algn="ctr" rtl="0">
              <a:lnSpc>
                <a:spcPct val="115000"/>
              </a:lnSpc>
              <a:spcBef>
                <a:spcPts val="0"/>
              </a:spcBef>
              <a:spcAft>
                <a:spcPts val="0"/>
              </a:spcAft>
              <a:buNone/>
              <a:defRPr sz="1500">
                <a:solidFill>
                  <a:schemeClr val="accent1"/>
                </a:solidFill>
              </a:defRPr>
            </a:lvl8pPr>
            <a:lvl9pPr lvl="8" algn="ctr" rtl="0">
              <a:lnSpc>
                <a:spcPct val="115000"/>
              </a:lnSpc>
              <a:spcBef>
                <a:spcPts val="0"/>
              </a:spcBef>
              <a:spcAft>
                <a:spcPts val="0"/>
              </a:spcAft>
              <a:buNone/>
              <a:defRPr sz="1500">
                <a:solidFill>
                  <a:schemeClr val="accent1"/>
                </a:solidFill>
              </a:defRPr>
            </a:lvl9pPr>
          </a:lstStyle>
          <a:p>
            <a:endParaRPr/>
          </a:p>
        </p:txBody>
      </p:sp>
      <p:sp>
        <p:nvSpPr>
          <p:cNvPr id="326" name="Google Shape;326;p41"/>
          <p:cNvSpPr txBox="1">
            <a:spLocks noGrp="1"/>
          </p:cNvSpPr>
          <p:nvPr>
            <p:ph type="subTitle" idx="7"/>
          </p:nvPr>
        </p:nvSpPr>
        <p:spPr>
          <a:xfrm>
            <a:off x="3278894" y="3892511"/>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500">
                <a:solidFill>
                  <a:schemeClr val="accent1"/>
                </a:solidFill>
              </a:defRPr>
            </a:lvl1pPr>
            <a:lvl2pPr lvl="1" algn="ctr" rtl="0">
              <a:lnSpc>
                <a:spcPct val="115000"/>
              </a:lnSpc>
              <a:spcBef>
                <a:spcPts val="0"/>
              </a:spcBef>
              <a:spcAft>
                <a:spcPts val="0"/>
              </a:spcAft>
              <a:buNone/>
              <a:defRPr sz="1500">
                <a:solidFill>
                  <a:schemeClr val="accent1"/>
                </a:solidFill>
              </a:defRPr>
            </a:lvl2pPr>
            <a:lvl3pPr lvl="2" algn="ctr" rtl="0">
              <a:lnSpc>
                <a:spcPct val="115000"/>
              </a:lnSpc>
              <a:spcBef>
                <a:spcPts val="0"/>
              </a:spcBef>
              <a:spcAft>
                <a:spcPts val="0"/>
              </a:spcAft>
              <a:buNone/>
              <a:defRPr sz="1500">
                <a:solidFill>
                  <a:schemeClr val="accent1"/>
                </a:solidFill>
              </a:defRPr>
            </a:lvl3pPr>
            <a:lvl4pPr lvl="3" algn="ctr" rtl="0">
              <a:lnSpc>
                <a:spcPct val="115000"/>
              </a:lnSpc>
              <a:spcBef>
                <a:spcPts val="0"/>
              </a:spcBef>
              <a:spcAft>
                <a:spcPts val="0"/>
              </a:spcAft>
              <a:buNone/>
              <a:defRPr sz="1500">
                <a:solidFill>
                  <a:schemeClr val="accent1"/>
                </a:solidFill>
              </a:defRPr>
            </a:lvl4pPr>
            <a:lvl5pPr lvl="4" algn="ctr" rtl="0">
              <a:lnSpc>
                <a:spcPct val="115000"/>
              </a:lnSpc>
              <a:spcBef>
                <a:spcPts val="0"/>
              </a:spcBef>
              <a:spcAft>
                <a:spcPts val="0"/>
              </a:spcAft>
              <a:buNone/>
              <a:defRPr sz="1500">
                <a:solidFill>
                  <a:schemeClr val="accent1"/>
                </a:solidFill>
              </a:defRPr>
            </a:lvl5pPr>
            <a:lvl6pPr lvl="5" algn="ctr" rtl="0">
              <a:lnSpc>
                <a:spcPct val="115000"/>
              </a:lnSpc>
              <a:spcBef>
                <a:spcPts val="0"/>
              </a:spcBef>
              <a:spcAft>
                <a:spcPts val="0"/>
              </a:spcAft>
              <a:buNone/>
              <a:defRPr sz="1500">
                <a:solidFill>
                  <a:schemeClr val="accent1"/>
                </a:solidFill>
              </a:defRPr>
            </a:lvl6pPr>
            <a:lvl7pPr lvl="6" algn="ctr" rtl="0">
              <a:lnSpc>
                <a:spcPct val="115000"/>
              </a:lnSpc>
              <a:spcBef>
                <a:spcPts val="0"/>
              </a:spcBef>
              <a:spcAft>
                <a:spcPts val="0"/>
              </a:spcAft>
              <a:buNone/>
              <a:defRPr sz="1500">
                <a:solidFill>
                  <a:schemeClr val="accent1"/>
                </a:solidFill>
              </a:defRPr>
            </a:lvl7pPr>
            <a:lvl8pPr lvl="7" algn="ctr" rtl="0">
              <a:lnSpc>
                <a:spcPct val="115000"/>
              </a:lnSpc>
              <a:spcBef>
                <a:spcPts val="0"/>
              </a:spcBef>
              <a:spcAft>
                <a:spcPts val="0"/>
              </a:spcAft>
              <a:buNone/>
              <a:defRPr sz="1500">
                <a:solidFill>
                  <a:schemeClr val="accent1"/>
                </a:solidFill>
              </a:defRPr>
            </a:lvl8pPr>
            <a:lvl9pPr lvl="8" algn="ctr" rtl="0">
              <a:lnSpc>
                <a:spcPct val="115000"/>
              </a:lnSpc>
              <a:spcBef>
                <a:spcPts val="0"/>
              </a:spcBef>
              <a:spcAft>
                <a:spcPts val="0"/>
              </a:spcAft>
              <a:buNone/>
              <a:defRPr sz="1500">
                <a:solidFill>
                  <a:schemeClr val="accent1"/>
                </a:solidFill>
              </a:defRPr>
            </a:lvl9pPr>
          </a:lstStyle>
          <a:p>
            <a:endParaRPr/>
          </a:p>
        </p:txBody>
      </p:sp>
      <p:sp>
        <p:nvSpPr>
          <p:cNvPr id="327" name="Google Shape;327;p41"/>
          <p:cNvSpPr txBox="1">
            <a:spLocks noGrp="1"/>
          </p:cNvSpPr>
          <p:nvPr>
            <p:ph type="subTitle" idx="8"/>
          </p:nvPr>
        </p:nvSpPr>
        <p:spPr>
          <a:xfrm>
            <a:off x="1713383" y="4752722"/>
            <a:ext cx="2106600" cy="3792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algn="r"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algn="r"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algn="r"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algn="r"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algn="r"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algn="r"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algn="r"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algn="r"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328" name="Google Shape;328;p41"/>
          <p:cNvSpPr txBox="1">
            <a:spLocks noGrp="1"/>
          </p:cNvSpPr>
          <p:nvPr>
            <p:ph type="subTitle" idx="9"/>
          </p:nvPr>
        </p:nvSpPr>
        <p:spPr>
          <a:xfrm>
            <a:off x="1713383" y="5158703"/>
            <a:ext cx="2106600" cy="6753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1200"/>
            </a:lvl1pPr>
            <a:lvl2pPr lvl="1" algn="r" rtl="0">
              <a:lnSpc>
                <a:spcPct val="115000"/>
              </a:lnSpc>
              <a:spcBef>
                <a:spcPts val="0"/>
              </a:spcBef>
              <a:spcAft>
                <a:spcPts val="0"/>
              </a:spcAft>
              <a:buNone/>
              <a:defRPr sz="1200"/>
            </a:lvl2pPr>
            <a:lvl3pPr lvl="2" algn="r" rtl="0">
              <a:lnSpc>
                <a:spcPct val="115000"/>
              </a:lnSpc>
              <a:spcBef>
                <a:spcPts val="0"/>
              </a:spcBef>
              <a:spcAft>
                <a:spcPts val="0"/>
              </a:spcAft>
              <a:buNone/>
              <a:defRPr sz="1200"/>
            </a:lvl3pPr>
            <a:lvl4pPr lvl="3" algn="r" rtl="0">
              <a:lnSpc>
                <a:spcPct val="115000"/>
              </a:lnSpc>
              <a:spcBef>
                <a:spcPts val="0"/>
              </a:spcBef>
              <a:spcAft>
                <a:spcPts val="0"/>
              </a:spcAft>
              <a:buNone/>
              <a:defRPr sz="1200"/>
            </a:lvl4pPr>
            <a:lvl5pPr lvl="4" algn="r" rtl="0">
              <a:lnSpc>
                <a:spcPct val="115000"/>
              </a:lnSpc>
              <a:spcBef>
                <a:spcPts val="0"/>
              </a:spcBef>
              <a:spcAft>
                <a:spcPts val="0"/>
              </a:spcAft>
              <a:buNone/>
              <a:defRPr sz="1200"/>
            </a:lvl5pPr>
            <a:lvl6pPr lvl="5" algn="r" rtl="0">
              <a:lnSpc>
                <a:spcPct val="115000"/>
              </a:lnSpc>
              <a:spcBef>
                <a:spcPts val="0"/>
              </a:spcBef>
              <a:spcAft>
                <a:spcPts val="0"/>
              </a:spcAft>
              <a:buNone/>
              <a:defRPr sz="1200"/>
            </a:lvl6pPr>
            <a:lvl7pPr lvl="6" algn="r" rtl="0">
              <a:lnSpc>
                <a:spcPct val="115000"/>
              </a:lnSpc>
              <a:spcBef>
                <a:spcPts val="0"/>
              </a:spcBef>
              <a:spcAft>
                <a:spcPts val="0"/>
              </a:spcAft>
              <a:buNone/>
              <a:defRPr sz="1200"/>
            </a:lvl7pPr>
            <a:lvl8pPr lvl="7" algn="r" rtl="0">
              <a:lnSpc>
                <a:spcPct val="115000"/>
              </a:lnSpc>
              <a:spcBef>
                <a:spcPts val="0"/>
              </a:spcBef>
              <a:spcAft>
                <a:spcPts val="0"/>
              </a:spcAft>
              <a:buNone/>
              <a:defRPr sz="1200"/>
            </a:lvl8pPr>
            <a:lvl9pPr lvl="8" algn="r" rtl="0">
              <a:lnSpc>
                <a:spcPct val="115000"/>
              </a:lnSpc>
              <a:spcBef>
                <a:spcPts val="0"/>
              </a:spcBef>
              <a:spcAft>
                <a:spcPts val="0"/>
              </a:spcAft>
              <a:buNone/>
              <a:defRPr sz="1200"/>
            </a:lvl9pPr>
          </a:lstStyle>
          <a:p>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matchingName="blue">
  <p:cSld name="TITLE_3">
    <p:spTree>
      <p:nvGrpSpPr>
        <p:cNvPr id="1" name="Shape 4091"/>
        <p:cNvGrpSpPr/>
        <p:nvPr/>
      </p:nvGrpSpPr>
      <p:grpSpPr>
        <a:xfrm>
          <a:off x="0" y="0"/>
          <a:ext cx="0" cy="0"/>
          <a:chOff x="0" y="0"/>
          <a:chExt cx="0" cy="0"/>
        </a:xfrm>
      </p:grpSpPr>
      <p:sp>
        <p:nvSpPr>
          <p:cNvPr id="4092" name="Google Shape;4092;p397"/>
          <p:cNvSpPr txBox="1">
            <a:spLocks noGrp="1"/>
          </p:cNvSpPr>
          <p:nvPr>
            <p:ph type="title"/>
          </p:nvPr>
        </p:nvSpPr>
        <p:spPr>
          <a:xfrm>
            <a:off x="1102173" y="2214300"/>
            <a:ext cx="9987600" cy="2429700"/>
          </a:xfrm>
          <a:prstGeom prst="rect">
            <a:avLst/>
          </a:prstGeom>
        </p:spPr>
        <p:txBody>
          <a:bodyPr spcFirstLastPara="1" wrap="square" lIns="121875" tIns="121875" rIns="121875" bIns="121875" anchor="t" anchorCtr="0">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3" name="Google Shape;4093;p39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matchingName="text only 10">
  <p:cSld name="CUSTOM_1_11">
    <p:spTree>
      <p:nvGrpSpPr>
        <p:cNvPr id="1" name="Shape 4094"/>
        <p:cNvGrpSpPr/>
        <p:nvPr/>
      </p:nvGrpSpPr>
      <p:grpSpPr>
        <a:xfrm>
          <a:off x="0" y="0"/>
          <a:ext cx="0" cy="0"/>
          <a:chOff x="0" y="0"/>
          <a:chExt cx="0" cy="0"/>
        </a:xfrm>
      </p:grpSpPr>
      <p:sp>
        <p:nvSpPr>
          <p:cNvPr id="4095" name="Google Shape;4095;p398"/>
          <p:cNvSpPr txBox="1">
            <a:spLocks noGrp="1"/>
          </p:cNvSpPr>
          <p:nvPr>
            <p:ph type="body" idx="1"/>
          </p:nvPr>
        </p:nvSpPr>
        <p:spPr>
          <a:xfrm>
            <a:off x="1102240"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4096" name="Google Shape;4096;p398"/>
          <p:cNvSpPr txBox="1">
            <a:spLocks noGrp="1"/>
          </p:cNvSpPr>
          <p:nvPr>
            <p:ph type="title"/>
          </p:nvPr>
        </p:nvSpPr>
        <p:spPr>
          <a:xfrm>
            <a:off x="1102173"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4097" name="Google Shape;4097;p398"/>
          <p:cNvSpPr txBox="1">
            <a:spLocks noGrp="1"/>
          </p:cNvSpPr>
          <p:nvPr>
            <p:ph type="subTitle" idx="2"/>
          </p:nvPr>
        </p:nvSpPr>
        <p:spPr>
          <a:xfrm>
            <a:off x="1102173"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
        <p:nvSpPr>
          <p:cNvPr id="4098" name="Google Shape;4098;p39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matchingName="Interior white 1">
  <p:cSld name="CUSTOM_4_2">
    <p:spTree>
      <p:nvGrpSpPr>
        <p:cNvPr id="1" name="Shape 4099"/>
        <p:cNvGrpSpPr/>
        <p:nvPr/>
      </p:nvGrpSpPr>
      <p:grpSpPr>
        <a:xfrm>
          <a:off x="0" y="0"/>
          <a:ext cx="0" cy="0"/>
          <a:chOff x="0" y="0"/>
          <a:chExt cx="0" cy="0"/>
        </a:xfrm>
      </p:grpSpPr>
      <p:sp>
        <p:nvSpPr>
          <p:cNvPr id="4100" name="Google Shape;4100;p39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01" name="Google Shape;4101;p39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02" name="Google Shape;4102;p39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03" name="Google Shape;4103;p39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04" name="Google Shape;4104;p39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05" name="Google Shape;4105;p39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06" name="Google Shape;4106;p39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matchingName="Interior white 3">
  <p:cSld name="1_Interior white">
    <p:spTree>
      <p:nvGrpSpPr>
        <p:cNvPr id="1" name="Shape 4107"/>
        <p:cNvGrpSpPr/>
        <p:nvPr/>
      </p:nvGrpSpPr>
      <p:grpSpPr>
        <a:xfrm>
          <a:off x="0" y="0"/>
          <a:ext cx="0" cy="0"/>
          <a:chOff x="0" y="0"/>
          <a:chExt cx="0" cy="0"/>
        </a:xfrm>
      </p:grpSpPr>
      <p:sp>
        <p:nvSpPr>
          <p:cNvPr id="4108" name="Google Shape;4108;p400"/>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09" name="Google Shape;4109;p40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10" name="Google Shape;4110;p400"/>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11" name="Google Shape;4111;p400"/>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112" name="Google Shape;4112;p400"/>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113" name="Google Shape;4113;p40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matchingName="Interior white 3 1">
  <p:cSld name="CUSTOM_4_3">
    <p:spTree>
      <p:nvGrpSpPr>
        <p:cNvPr id="1" name="Shape 4114"/>
        <p:cNvGrpSpPr/>
        <p:nvPr/>
      </p:nvGrpSpPr>
      <p:grpSpPr>
        <a:xfrm>
          <a:off x="0" y="0"/>
          <a:ext cx="0" cy="0"/>
          <a:chOff x="0" y="0"/>
          <a:chExt cx="0" cy="0"/>
        </a:xfrm>
      </p:grpSpPr>
      <p:sp>
        <p:nvSpPr>
          <p:cNvPr id="4115" name="Google Shape;4115;p40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16" name="Google Shape;4116;p40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17" name="Google Shape;4117;p40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18" name="Google Shape;4118;p40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19" name="Google Shape;4119;p40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20" name="Google Shape;4120;p40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21" name="Google Shape;4121;p40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matchingName="Interior white 4">
  <p:cSld name="CUSTOM_4_4">
    <p:spTree>
      <p:nvGrpSpPr>
        <p:cNvPr id="1" name="Shape 4122"/>
        <p:cNvGrpSpPr/>
        <p:nvPr/>
      </p:nvGrpSpPr>
      <p:grpSpPr>
        <a:xfrm>
          <a:off x="0" y="0"/>
          <a:ext cx="0" cy="0"/>
          <a:chOff x="0" y="0"/>
          <a:chExt cx="0" cy="0"/>
        </a:xfrm>
      </p:grpSpPr>
      <p:sp>
        <p:nvSpPr>
          <p:cNvPr id="4123" name="Google Shape;4123;p40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24" name="Google Shape;4124;p40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25" name="Google Shape;4125;p40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26" name="Google Shape;4126;p40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27" name="Google Shape;4127;p40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28" name="Google Shape;4128;p40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29" name="Google Shape;4129;p40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matchingName="Interior white 5">
  <p:cSld name="CUSTOM_4_5">
    <p:spTree>
      <p:nvGrpSpPr>
        <p:cNvPr id="1" name="Shape 4130"/>
        <p:cNvGrpSpPr/>
        <p:nvPr/>
      </p:nvGrpSpPr>
      <p:grpSpPr>
        <a:xfrm>
          <a:off x="0" y="0"/>
          <a:ext cx="0" cy="0"/>
          <a:chOff x="0" y="0"/>
          <a:chExt cx="0" cy="0"/>
        </a:xfrm>
      </p:grpSpPr>
      <p:sp>
        <p:nvSpPr>
          <p:cNvPr id="4131" name="Google Shape;4131;p40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32" name="Google Shape;4132;p40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33" name="Google Shape;4133;p40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34" name="Google Shape;4134;p40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35" name="Google Shape;4135;p40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36" name="Google Shape;4136;p40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37" name="Google Shape;4137;p40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matchingName="Interior white 6">
  <p:cSld name="Interior white">
    <p:spTree>
      <p:nvGrpSpPr>
        <p:cNvPr id="1" name="Shape 4138"/>
        <p:cNvGrpSpPr/>
        <p:nvPr/>
      </p:nvGrpSpPr>
      <p:grpSpPr>
        <a:xfrm>
          <a:off x="0" y="0"/>
          <a:ext cx="0" cy="0"/>
          <a:chOff x="0" y="0"/>
          <a:chExt cx="0" cy="0"/>
        </a:xfrm>
      </p:grpSpPr>
      <p:sp>
        <p:nvSpPr>
          <p:cNvPr id="4139" name="Google Shape;4139;p40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2700"/>
              <a:buNone/>
              <a:defRPr sz="2700">
                <a:solidFill>
                  <a:srgbClr val="000000"/>
                </a:solidFill>
              </a:defRPr>
            </a:lvl1pPr>
            <a:lvl2pPr lvl="1" algn="ctr" rtl="0">
              <a:lnSpc>
                <a:spcPct val="130000"/>
              </a:lnSpc>
              <a:spcBef>
                <a:spcPts val="0"/>
              </a:spcBef>
              <a:spcAft>
                <a:spcPts val="0"/>
              </a:spcAft>
              <a:buSzPts val="2700"/>
              <a:buNone/>
              <a:defRPr sz="2700">
                <a:solidFill>
                  <a:srgbClr val="000000"/>
                </a:solidFill>
              </a:defRPr>
            </a:lvl2pPr>
            <a:lvl3pPr lvl="2" algn="ctr" rtl="0">
              <a:lnSpc>
                <a:spcPct val="130000"/>
              </a:lnSpc>
              <a:spcBef>
                <a:spcPts val="0"/>
              </a:spcBef>
              <a:spcAft>
                <a:spcPts val="0"/>
              </a:spcAft>
              <a:buSzPts val="2700"/>
              <a:buNone/>
              <a:defRPr sz="2700">
                <a:solidFill>
                  <a:srgbClr val="000000"/>
                </a:solidFill>
              </a:defRPr>
            </a:lvl3pPr>
            <a:lvl4pPr lvl="3" algn="ctr" rtl="0">
              <a:lnSpc>
                <a:spcPct val="130000"/>
              </a:lnSpc>
              <a:spcBef>
                <a:spcPts val="0"/>
              </a:spcBef>
              <a:spcAft>
                <a:spcPts val="0"/>
              </a:spcAft>
              <a:buSzPts val="2700"/>
              <a:buNone/>
              <a:defRPr sz="2700">
                <a:solidFill>
                  <a:srgbClr val="000000"/>
                </a:solidFill>
              </a:defRPr>
            </a:lvl4pPr>
            <a:lvl5pPr lvl="4" algn="ctr" rtl="0">
              <a:lnSpc>
                <a:spcPct val="130000"/>
              </a:lnSpc>
              <a:spcBef>
                <a:spcPts val="0"/>
              </a:spcBef>
              <a:spcAft>
                <a:spcPts val="0"/>
              </a:spcAft>
              <a:buSzPts val="2700"/>
              <a:buNone/>
              <a:defRPr sz="2700">
                <a:solidFill>
                  <a:srgbClr val="000000"/>
                </a:solidFill>
              </a:defRPr>
            </a:lvl5pPr>
            <a:lvl6pPr lvl="5" algn="ctr" rtl="0">
              <a:lnSpc>
                <a:spcPct val="130000"/>
              </a:lnSpc>
              <a:spcBef>
                <a:spcPts val="0"/>
              </a:spcBef>
              <a:spcAft>
                <a:spcPts val="0"/>
              </a:spcAft>
              <a:buSzPts val="2700"/>
              <a:buNone/>
              <a:defRPr sz="2700">
                <a:solidFill>
                  <a:srgbClr val="000000"/>
                </a:solidFill>
              </a:defRPr>
            </a:lvl6pPr>
            <a:lvl7pPr lvl="6" algn="ctr" rtl="0">
              <a:lnSpc>
                <a:spcPct val="130000"/>
              </a:lnSpc>
              <a:spcBef>
                <a:spcPts val="0"/>
              </a:spcBef>
              <a:spcAft>
                <a:spcPts val="0"/>
              </a:spcAft>
              <a:buSzPts val="2700"/>
              <a:buNone/>
              <a:defRPr sz="2700">
                <a:solidFill>
                  <a:srgbClr val="000000"/>
                </a:solidFill>
              </a:defRPr>
            </a:lvl7pPr>
            <a:lvl8pPr lvl="7" algn="ctr" rtl="0">
              <a:lnSpc>
                <a:spcPct val="130000"/>
              </a:lnSpc>
              <a:spcBef>
                <a:spcPts val="0"/>
              </a:spcBef>
              <a:spcAft>
                <a:spcPts val="0"/>
              </a:spcAft>
              <a:buSzPts val="2700"/>
              <a:buNone/>
              <a:defRPr sz="2700">
                <a:solidFill>
                  <a:srgbClr val="000000"/>
                </a:solidFill>
              </a:defRPr>
            </a:lvl8pPr>
            <a:lvl9pPr lvl="8" algn="ctr" rtl="0">
              <a:lnSpc>
                <a:spcPct val="130000"/>
              </a:lnSpc>
              <a:spcBef>
                <a:spcPts val="0"/>
              </a:spcBef>
              <a:spcAft>
                <a:spcPts val="0"/>
              </a:spcAft>
              <a:buSzPts val="2700"/>
              <a:buNone/>
              <a:defRPr sz="2700">
                <a:solidFill>
                  <a:srgbClr val="000000"/>
                </a:solidFill>
              </a:defRPr>
            </a:lvl9pPr>
          </a:lstStyle>
          <a:p>
            <a:endParaRPr/>
          </a:p>
        </p:txBody>
      </p:sp>
      <p:cxnSp>
        <p:nvCxnSpPr>
          <p:cNvPr id="4140" name="Google Shape;4140;p40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41" name="Google Shape;4141;p404"/>
          <p:cNvSpPr txBox="1">
            <a:spLocks noGrp="1"/>
          </p:cNvSpPr>
          <p:nvPr>
            <p:ph type="subTitle" idx="1"/>
          </p:nvPr>
        </p:nvSpPr>
        <p:spPr>
          <a:xfrm>
            <a:off x="447764" y="55440"/>
            <a:ext cx="5148600" cy="816300"/>
          </a:xfrm>
          <a:prstGeom prst="rect">
            <a:avLst/>
          </a:prstGeom>
          <a:noFill/>
          <a:ln>
            <a:noFill/>
          </a:ln>
        </p:spPr>
        <p:txBody>
          <a:bodyPr spcFirstLastPara="1" wrap="square" lIns="329100" tIns="68550" rIns="68550" bIns="68550" anchor="ctr" anchorCtr="0">
            <a:noAutofit/>
          </a:bodyPr>
          <a:lstStyle>
            <a:lvl1pPr lvl="0"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42" name="Google Shape;4142;p40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43" name="Google Shape;4143;p404"/>
          <p:cNvPicPr preferRelativeResize="0"/>
          <p:nvPr/>
        </p:nvPicPr>
        <p:blipFill rotWithShape="1">
          <a:blip r:embed="rId2">
            <a:alphaModFix/>
          </a:blip>
          <a:srcRect t="327" b="317"/>
          <a:stretch/>
        </p:blipFill>
        <p:spPr>
          <a:xfrm>
            <a:off x="10711016" y="6313252"/>
            <a:ext cx="975606" cy="228064"/>
          </a:xfrm>
          <a:prstGeom prst="rect">
            <a:avLst/>
          </a:prstGeom>
          <a:noFill/>
          <a:ln>
            <a:noFill/>
          </a:ln>
        </p:spPr>
      </p:pic>
      <p:sp>
        <p:nvSpPr>
          <p:cNvPr id="4144" name="Google Shape;4144;p40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1600"/>
              <a:buNone/>
              <a:defRPr sz="700">
                <a:solidFill>
                  <a:srgbClr val="4D4D4F"/>
                </a:solidFill>
              </a:defRPr>
            </a:lvl1pPr>
            <a:lvl2pPr lvl="1" algn="l" rtl="0">
              <a:lnSpc>
                <a:spcPct val="142000"/>
              </a:lnSpc>
              <a:spcBef>
                <a:spcPts val="0"/>
              </a:spcBef>
              <a:spcAft>
                <a:spcPts val="0"/>
              </a:spcAft>
              <a:buSzPts val="1200"/>
              <a:buNone/>
              <a:defRPr sz="700">
                <a:solidFill>
                  <a:srgbClr val="4D4D4F"/>
                </a:solidFill>
              </a:defRPr>
            </a:lvl2pPr>
            <a:lvl3pPr lvl="2" algn="l" rtl="0">
              <a:lnSpc>
                <a:spcPct val="142000"/>
              </a:lnSpc>
              <a:spcBef>
                <a:spcPts val="0"/>
              </a:spcBef>
              <a:spcAft>
                <a:spcPts val="0"/>
              </a:spcAft>
              <a:buSzPts val="1200"/>
              <a:buNone/>
              <a:defRPr sz="700">
                <a:solidFill>
                  <a:srgbClr val="4D4D4F"/>
                </a:solidFill>
              </a:defRPr>
            </a:lvl3pPr>
            <a:lvl4pPr lvl="3" algn="l" rtl="0">
              <a:lnSpc>
                <a:spcPct val="142000"/>
              </a:lnSpc>
              <a:spcBef>
                <a:spcPts val="0"/>
              </a:spcBef>
              <a:spcAft>
                <a:spcPts val="0"/>
              </a:spcAft>
              <a:buSzPts val="1200"/>
              <a:buNone/>
              <a:defRPr sz="700">
                <a:solidFill>
                  <a:srgbClr val="4D4D4F"/>
                </a:solidFill>
              </a:defRPr>
            </a:lvl4pPr>
            <a:lvl5pPr lvl="4" algn="l" rtl="0">
              <a:lnSpc>
                <a:spcPct val="142000"/>
              </a:lnSpc>
              <a:spcBef>
                <a:spcPts val="0"/>
              </a:spcBef>
              <a:spcAft>
                <a:spcPts val="0"/>
              </a:spcAft>
              <a:buSzPts val="1200"/>
              <a:buNone/>
              <a:defRPr sz="700">
                <a:solidFill>
                  <a:srgbClr val="4D4D4F"/>
                </a:solidFill>
              </a:defRPr>
            </a:lvl5pPr>
            <a:lvl6pPr lvl="5" algn="l" rtl="0">
              <a:lnSpc>
                <a:spcPct val="142000"/>
              </a:lnSpc>
              <a:spcBef>
                <a:spcPts val="0"/>
              </a:spcBef>
              <a:spcAft>
                <a:spcPts val="0"/>
              </a:spcAft>
              <a:buSzPts val="1200"/>
              <a:buNone/>
              <a:defRPr sz="700">
                <a:solidFill>
                  <a:srgbClr val="4D4D4F"/>
                </a:solidFill>
              </a:defRPr>
            </a:lvl6pPr>
            <a:lvl7pPr lvl="6" algn="l" rtl="0">
              <a:lnSpc>
                <a:spcPct val="142000"/>
              </a:lnSpc>
              <a:spcBef>
                <a:spcPts val="0"/>
              </a:spcBef>
              <a:spcAft>
                <a:spcPts val="0"/>
              </a:spcAft>
              <a:buSzPts val="1200"/>
              <a:buNone/>
              <a:defRPr sz="700">
                <a:solidFill>
                  <a:srgbClr val="4D4D4F"/>
                </a:solidFill>
              </a:defRPr>
            </a:lvl7pPr>
            <a:lvl8pPr lvl="7" algn="l" rtl="0">
              <a:lnSpc>
                <a:spcPct val="142000"/>
              </a:lnSpc>
              <a:spcBef>
                <a:spcPts val="0"/>
              </a:spcBef>
              <a:spcAft>
                <a:spcPts val="0"/>
              </a:spcAft>
              <a:buSzPts val="1200"/>
              <a:buNone/>
              <a:defRPr sz="700">
                <a:solidFill>
                  <a:srgbClr val="4D4D4F"/>
                </a:solidFill>
              </a:defRPr>
            </a:lvl8pPr>
            <a:lvl9pPr lvl="8" algn="l" rtl="0">
              <a:lnSpc>
                <a:spcPct val="142000"/>
              </a:lnSpc>
              <a:spcBef>
                <a:spcPts val="0"/>
              </a:spcBef>
              <a:spcAft>
                <a:spcPts val="0"/>
              </a:spcAft>
              <a:buSzPts val="1200"/>
              <a:buNone/>
              <a:defRPr sz="700">
                <a:solidFill>
                  <a:srgbClr val="4D4D4F"/>
                </a:solidFill>
              </a:defRPr>
            </a:lvl9pPr>
          </a:lstStyle>
          <a:p>
            <a:endParaRPr/>
          </a:p>
        </p:txBody>
      </p:sp>
      <p:sp>
        <p:nvSpPr>
          <p:cNvPr id="4145" name="Google Shape;4145;p40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Interior white 7">
  <p:cSld name="CUSTOM_4_6">
    <p:spTree>
      <p:nvGrpSpPr>
        <p:cNvPr id="1" name="Shape 4146"/>
        <p:cNvGrpSpPr/>
        <p:nvPr/>
      </p:nvGrpSpPr>
      <p:grpSpPr>
        <a:xfrm>
          <a:off x="0" y="0"/>
          <a:ext cx="0" cy="0"/>
          <a:chOff x="0" y="0"/>
          <a:chExt cx="0" cy="0"/>
        </a:xfrm>
      </p:grpSpPr>
      <p:sp>
        <p:nvSpPr>
          <p:cNvPr id="4147" name="Google Shape;4147;p40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48" name="Google Shape;4148;p40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49" name="Google Shape;4149;p40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50" name="Google Shape;4150;p40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51" name="Google Shape;4151;p40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52" name="Google Shape;4152;p40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53" name="Google Shape;4153;p40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matchingName="Interior white 8">
  <p:cSld name="CUSTOM_4_7">
    <p:spTree>
      <p:nvGrpSpPr>
        <p:cNvPr id="1" name="Shape 4154"/>
        <p:cNvGrpSpPr/>
        <p:nvPr/>
      </p:nvGrpSpPr>
      <p:grpSpPr>
        <a:xfrm>
          <a:off x="0" y="0"/>
          <a:ext cx="0" cy="0"/>
          <a:chOff x="0" y="0"/>
          <a:chExt cx="0" cy="0"/>
        </a:xfrm>
      </p:grpSpPr>
      <p:sp>
        <p:nvSpPr>
          <p:cNvPr id="4155" name="Google Shape;4155;p40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56" name="Google Shape;4156;p40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57" name="Google Shape;4157;p40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58" name="Google Shape;4158;p40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59" name="Google Shape;4159;p40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60" name="Google Shape;4160;p40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61" name="Google Shape;4161;p40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609585" y="274638"/>
            <a:ext cx="10972500" cy="1143300"/>
          </a:xfrm>
          <a:prstGeom prst="rect">
            <a:avLst/>
          </a:prstGeom>
        </p:spPr>
        <p:txBody>
          <a:bodyPr spcFirstLastPara="1" wrap="square" lIns="121900" tIns="121900" rIns="121900" bIns="12190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24" name="Google Shape;24;p5"/>
          <p:cNvSpPr txBox="1">
            <a:spLocks noGrp="1"/>
          </p:cNvSpPr>
          <p:nvPr>
            <p:ph type="sldNum" idx="12"/>
          </p:nvPr>
        </p:nvSpPr>
        <p:spPr>
          <a:xfrm>
            <a:off x="11408774" y="6333134"/>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329"/>
        <p:cNvGrpSpPr/>
        <p:nvPr/>
      </p:nvGrpSpPr>
      <p:grpSpPr>
        <a:xfrm>
          <a:off x="0" y="0"/>
          <a:ext cx="0" cy="0"/>
          <a:chOff x="0" y="0"/>
          <a:chExt cx="0" cy="0"/>
        </a:xfrm>
      </p:grpSpPr>
      <p:cxnSp>
        <p:nvCxnSpPr>
          <p:cNvPr id="330" name="Google Shape;330;p4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31" name="Google Shape;331;p42"/>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332" name="Google Shape;332;p4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3" name="Google Shape;333;p4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34" name="Google Shape;334;p42"/>
          <p:cNvSpPr txBox="1">
            <a:spLocks noGrp="1"/>
          </p:cNvSpPr>
          <p:nvPr>
            <p:ph type="subTitle" idx="1"/>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35" name="Google Shape;335;p42"/>
          <p:cNvSpPr txBox="1">
            <a:spLocks noGrp="1"/>
          </p:cNvSpPr>
          <p:nvPr>
            <p:ph type="subTitle" idx="2"/>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336" name="Google Shape;336;p42"/>
          <p:cNvSpPr txBox="1">
            <a:spLocks noGrp="1"/>
          </p:cNvSpPr>
          <p:nvPr>
            <p:ph type="subTitle" idx="3"/>
          </p:nvPr>
        </p:nvSpPr>
        <p:spPr>
          <a:xfrm>
            <a:off x="9078014" y="3048425"/>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337" name="Google Shape;337;p42"/>
          <p:cNvSpPr txBox="1">
            <a:spLocks noGrp="1"/>
          </p:cNvSpPr>
          <p:nvPr>
            <p:ph type="subTitle" idx="4"/>
          </p:nvPr>
        </p:nvSpPr>
        <p:spPr>
          <a:xfrm>
            <a:off x="10284259" y="3048425"/>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338" name="Google Shape;338;p42"/>
          <p:cNvSpPr txBox="1">
            <a:spLocks noGrp="1"/>
          </p:cNvSpPr>
          <p:nvPr>
            <p:ph type="subTitle" idx="5"/>
          </p:nvPr>
        </p:nvSpPr>
        <p:spPr>
          <a:xfrm>
            <a:off x="9078014" y="38416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339" name="Google Shape;339;p42"/>
          <p:cNvSpPr txBox="1">
            <a:spLocks noGrp="1"/>
          </p:cNvSpPr>
          <p:nvPr>
            <p:ph type="subTitle" idx="6"/>
          </p:nvPr>
        </p:nvSpPr>
        <p:spPr>
          <a:xfrm>
            <a:off x="10284259" y="38416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340" name="Google Shape;340;p42"/>
          <p:cNvSpPr txBox="1">
            <a:spLocks noGrp="1"/>
          </p:cNvSpPr>
          <p:nvPr>
            <p:ph type="subTitle" idx="7"/>
          </p:nvPr>
        </p:nvSpPr>
        <p:spPr>
          <a:xfrm>
            <a:off x="9078014" y="46035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341" name="Google Shape;341;p42"/>
          <p:cNvSpPr txBox="1">
            <a:spLocks noGrp="1"/>
          </p:cNvSpPr>
          <p:nvPr>
            <p:ph type="subTitle" idx="8"/>
          </p:nvPr>
        </p:nvSpPr>
        <p:spPr>
          <a:xfrm>
            <a:off x="10284259" y="46035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342" name="Google Shape;342;p42"/>
          <p:cNvSpPr txBox="1">
            <a:spLocks noGrp="1"/>
          </p:cNvSpPr>
          <p:nvPr>
            <p:ph type="subTitle" idx="9"/>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343" name="Google Shape;343;p42"/>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sp>
        <p:nvSpPr>
          <p:cNvPr id="344" name="Google Shape;344;p42"/>
          <p:cNvSpPr txBox="1">
            <a:spLocks noGrp="1"/>
          </p:cNvSpPr>
          <p:nvPr>
            <p:ph type="subTitle" idx="1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2100"/>
              </a:spcBef>
              <a:spcAft>
                <a:spcPts val="0"/>
              </a:spcAft>
              <a:buNone/>
              <a:defRPr sz="1900">
                <a:solidFill>
                  <a:schemeClr val="accent1"/>
                </a:solidFill>
              </a:defRPr>
            </a:lvl2pPr>
            <a:lvl3pPr lvl="2" algn="ctr" rtl="0">
              <a:spcBef>
                <a:spcPts val="2100"/>
              </a:spcBef>
              <a:spcAft>
                <a:spcPts val="0"/>
              </a:spcAft>
              <a:buNone/>
              <a:defRPr sz="1900">
                <a:solidFill>
                  <a:schemeClr val="accent1"/>
                </a:solidFill>
              </a:defRPr>
            </a:lvl3pPr>
            <a:lvl4pPr lvl="3" algn="ctr" rtl="0">
              <a:spcBef>
                <a:spcPts val="2100"/>
              </a:spcBef>
              <a:spcAft>
                <a:spcPts val="0"/>
              </a:spcAft>
              <a:buNone/>
              <a:defRPr sz="1900">
                <a:solidFill>
                  <a:schemeClr val="accent1"/>
                </a:solidFill>
              </a:defRPr>
            </a:lvl4pPr>
            <a:lvl5pPr lvl="4" algn="ctr" rtl="0">
              <a:spcBef>
                <a:spcPts val="2100"/>
              </a:spcBef>
              <a:spcAft>
                <a:spcPts val="0"/>
              </a:spcAft>
              <a:buNone/>
              <a:defRPr sz="1900">
                <a:solidFill>
                  <a:schemeClr val="accent1"/>
                </a:solidFill>
              </a:defRPr>
            </a:lvl5pPr>
            <a:lvl6pPr lvl="5" algn="ctr" rtl="0">
              <a:spcBef>
                <a:spcPts val="2100"/>
              </a:spcBef>
              <a:spcAft>
                <a:spcPts val="0"/>
              </a:spcAft>
              <a:buNone/>
              <a:defRPr sz="1900">
                <a:solidFill>
                  <a:schemeClr val="accent1"/>
                </a:solidFill>
              </a:defRPr>
            </a:lvl6pPr>
            <a:lvl7pPr lvl="6" algn="ctr" rtl="0">
              <a:spcBef>
                <a:spcPts val="2100"/>
              </a:spcBef>
              <a:spcAft>
                <a:spcPts val="0"/>
              </a:spcAft>
              <a:buNone/>
              <a:defRPr sz="1900">
                <a:solidFill>
                  <a:schemeClr val="accent1"/>
                </a:solidFill>
              </a:defRPr>
            </a:lvl7pPr>
            <a:lvl8pPr lvl="7" algn="ctr" rtl="0">
              <a:spcBef>
                <a:spcPts val="2100"/>
              </a:spcBef>
              <a:spcAft>
                <a:spcPts val="0"/>
              </a:spcAft>
              <a:buNone/>
              <a:defRPr sz="1900">
                <a:solidFill>
                  <a:schemeClr val="accent1"/>
                </a:solidFill>
              </a:defRPr>
            </a:lvl8pPr>
            <a:lvl9pPr lvl="8" algn="ctr" rtl="0">
              <a:spcBef>
                <a:spcPts val="2100"/>
              </a:spcBef>
              <a:spcAft>
                <a:spcPts val="2100"/>
              </a:spcAft>
              <a:buNone/>
              <a:defRPr sz="1900">
                <a:solidFill>
                  <a:schemeClr val="accent1"/>
                </a:solidFill>
              </a:defRPr>
            </a:lvl9pPr>
          </a:lstStyle>
          <a:p>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Interior white 9">
  <p:cSld name="CUSTOM_4_8">
    <p:spTree>
      <p:nvGrpSpPr>
        <p:cNvPr id="1" name="Shape 4162"/>
        <p:cNvGrpSpPr/>
        <p:nvPr/>
      </p:nvGrpSpPr>
      <p:grpSpPr>
        <a:xfrm>
          <a:off x="0" y="0"/>
          <a:ext cx="0" cy="0"/>
          <a:chOff x="0" y="0"/>
          <a:chExt cx="0" cy="0"/>
        </a:xfrm>
      </p:grpSpPr>
      <p:sp>
        <p:nvSpPr>
          <p:cNvPr id="4163" name="Google Shape;4163;p40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64" name="Google Shape;4164;p40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65" name="Google Shape;4165;p40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66" name="Google Shape;4166;p40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67" name="Google Shape;4167;p40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68" name="Google Shape;4168;p40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69" name="Google Shape;4169;p40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matchingName="Interior white 10">
  <p:cSld name="CUSTOM_4_9">
    <p:spTree>
      <p:nvGrpSpPr>
        <p:cNvPr id="1" name="Shape 4170"/>
        <p:cNvGrpSpPr/>
        <p:nvPr/>
      </p:nvGrpSpPr>
      <p:grpSpPr>
        <a:xfrm>
          <a:off x="0" y="0"/>
          <a:ext cx="0" cy="0"/>
          <a:chOff x="0" y="0"/>
          <a:chExt cx="0" cy="0"/>
        </a:xfrm>
      </p:grpSpPr>
      <p:sp>
        <p:nvSpPr>
          <p:cNvPr id="4171" name="Google Shape;4171;p40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72" name="Google Shape;4172;p40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73" name="Google Shape;4173;p40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74" name="Google Shape;4174;p40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75" name="Google Shape;4175;p40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76" name="Google Shape;4176;p40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77" name="Google Shape;4177;p40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matchingName="Interior white 2 1">
  <p:cSld name="CUSTOM_4_10">
    <p:spTree>
      <p:nvGrpSpPr>
        <p:cNvPr id="1" name="Shape 4178"/>
        <p:cNvGrpSpPr/>
        <p:nvPr/>
      </p:nvGrpSpPr>
      <p:grpSpPr>
        <a:xfrm>
          <a:off x="0" y="0"/>
          <a:ext cx="0" cy="0"/>
          <a:chOff x="0" y="0"/>
          <a:chExt cx="0" cy="0"/>
        </a:xfrm>
      </p:grpSpPr>
      <p:sp>
        <p:nvSpPr>
          <p:cNvPr id="4179" name="Google Shape;4179;p40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80" name="Google Shape;4180;p40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81" name="Google Shape;4181;p40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82" name="Google Shape;4182;p40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83" name="Google Shape;4183;p40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84" name="Google Shape;4184;p40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85" name="Google Shape;4185;p40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matchingName="Interior white 2 2">
  <p:cSld name="CUSTOM_4_11">
    <p:spTree>
      <p:nvGrpSpPr>
        <p:cNvPr id="1" name="Shape 4186"/>
        <p:cNvGrpSpPr/>
        <p:nvPr/>
      </p:nvGrpSpPr>
      <p:grpSpPr>
        <a:xfrm>
          <a:off x="0" y="0"/>
          <a:ext cx="0" cy="0"/>
          <a:chOff x="0" y="0"/>
          <a:chExt cx="0" cy="0"/>
        </a:xfrm>
      </p:grpSpPr>
      <p:sp>
        <p:nvSpPr>
          <p:cNvPr id="4187" name="Google Shape;4187;p41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88" name="Google Shape;4188;p41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89" name="Google Shape;4189;p41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90" name="Google Shape;4190;p41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91" name="Google Shape;4191;p41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192" name="Google Shape;4192;p41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193" name="Google Shape;4193;p41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matchingName="Interior white 2 3">
  <p:cSld name="CUSTOM_4_12">
    <p:spTree>
      <p:nvGrpSpPr>
        <p:cNvPr id="1" name="Shape 4194"/>
        <p:cNvGrpSpPr/>
        <p:nvPr/>
      </p:nvGrpSpPr>
      <p:grpSpPr>
        <a:xfrm>
          <a:off x="0" y="0"/>
          <a:ext cx="0" cy="0"/>
          <a:chOff x="0" y="0"/>
          <a:chExt cx="0" cy="0"/>
        </a:xfrm>
      </p:grpSpPr>
      <p:sp>
        <p:nvSpPr>
          <p:cNvPr id="4195" name="Google Shape;4195;p41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96" name="Google Shape;4196;p41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197" name="Google Shape;4197;p41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98" name="Google Shape;4198;p41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99" name="Google Shape;4199;p41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00" name="Google Shape;4200;p41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01" name="Google Shape;4201;p41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Interior white 2 4">
  <p:cSld name="CUSTOM_4_13">
    <p:spTree>
      <p:nvGrpSpPr>
        <p:cNvPr id="1" name="Shape 4202"/>
        <p:cNvGrpSpPr/>
        <p:nvPr/>
      </p:nvGrpSpPr>
      <p:grpSpPr>
        <a:xfrm>
          <a:off x="0" y="0"/>
          <a:ext cx="0" cy="0"/>
          <a:chOff x="0" y="0"/>
          <a:chExt cx="0" cy="0"/>
        </a:xfrm>
      </p:grpSpPr>
      <p:sp>
        <p:nvSpPr>
          <p:cNvPr id="4203" name="Google Shape;4203;p41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04" name="Google Shape;4204;p41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05" name="Google Shape;4205;p41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06" name="Google Shape;4206;p41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07" name="Google Shape;4207;p41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08" name="Google Shape;4208;p41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09" name="Google Shape;4209;p41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matchingName="Interior white 11">
  <p:cSld name="CUSTOM_4_14">
    <p:spTree>
      <p:nvGrpSpPr>
        <p:cNvPr id="1" name="Shape 4210"/>
        <p:cNvGrpSpPr/>
        <p:nvPr/>
      </p:nvGrpSpPr>
      <p:grpSpPr>
        <a:xfrm>
          <a:off x="0" y="0"/>
          <a:ext cx="0" cy="0"/>
          <a:chOff x="0" y="0"/>
          <a:chExt cx="0" cy="0"/>
        </a:xfrm>
      </p:grpSpPr>
      <p:sp>
        <p:nvSpPr>
          <p:cNvPr id="4211" name="Google Shape;4211;p41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12" name="Google Shape;4212;p41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13" name="Google Shape;4213;p41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14" name="Google Shape;4214;p41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15" name="Google Shape;4215;p41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16" name="Google Shape;4216;p41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17" name="Google Shape;4217;p41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matchingName="Interior white 12">
  <p:cSld name="CUSTOM_4_15">
    <p:spTree>
      <p:nvGrpSpPr>
        <p:cNvPr id="1" name="Shape 4218"/>
        <p:cNvGrpSpPr/>
        <p:nvPr/>
      </p:nvGrpSpPr>
      <p:grpSpPr>
        <a:xfrm>
          <a:off x="0" y="0"/>
          <a:ext cx="0" cy="0"/>
          <a:chOff x="0" y="0"/>
          <a:chExt cx="0" cy="0"/>
        </a:xfrm>
      </p:grpSpPr>
      <p:sp>
        <p:nvSpPr>
          <p:cNvPr id="4219" name="Google Shape;4219;p41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20" name="Google Shape;4220;p41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21" name="Google Shape;4221;p41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22" name="Google Shape;4222;p41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23" name="Google Shape;4223;p41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24" name="Google Shape;4224;p41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25" name="Google Shape;4225;p41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matchingName="Interior white 13">
  <p:cSld name="CUSTOM_4_16">
    <p:spTree>
      <p:nvGrpSpPr>
        <p:cNvPr id="1" name="Shape 4226"/>
        <p:cNvGrpSpPr/>
        <p:nvPr/>
      </p:nvGrpSpPr>
      <p:grpSpPr>
        <a:xfrm>
          <a:off x="0" y="0"/>
          <a:ext cx="0" cy="0"/>
          <a:chOff x="0" y="0"/>
          <a:chExt cx="0" cy="0"/>
        </a:xfrm>
      </p:grpSpPr>
      <p:sp>
        <p:nvSpPr>
          <p:cNvPr id="4227" name="Google Shape;4227;p41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28" name="Google Shape;4228;p41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29" name="Google Shape;4229;p41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30" name="Google Shape;4230;p41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31" name="Google Shape;4231;p41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32" name="Google Shape;4232;p41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33" name="Google Shape;4233;p41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Interior white 7 1">
  <p:cSld name="CUSTOM_4_6_1">
    <p:spTree>
      <p:nvGrpSpPr>
        <p:cNvPr id="1" name="Shape 4234"/>
        <p:cNvGrpSpPr/>
        <p:nvPr/>
      </p:nvGrpSpPr>
      <p:grpSpPr>
        <a:xfrm>
          <a:off x="0" y="0"/>
          <a:ext cx="0" cy="0"/>
          <a:chOff x="0" y="0"/>
          <a:chExt cx="0" cy="0"/>
        </a:xfrm>
      </p:grpSpPr>
      <p:sp>
        <p:nvSpPr>
          <p:cNvPr id="4235" name="Google Shape;4235;p416"/>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36" name="Google Shape;4236;p41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37" name="Google Shape;4237;p416"/>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38" name="Google Shape;4238;p416"/>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239" name="Google Shape;4239;p416"/>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4240" name="Google Shape;4240;p41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terior white - title subtitle">
  <p:cSld name="CUSTOM_4_2_4">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1752557" y="946000"/>
            <a:ext cx="8686500" cy="456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sp>
        <p:nvSpPr>
          <p:cNvPr id="347" name="Google Shape;347;p43"/>
          <p:cNvSpPr txBox="1">
            <a:spLocks noGrp="1"/>
          </p:cNvSpPr>
          <p:nvPr>
            <p:ph type="subTitle" idx="1"/>
          </p:nvPr>
        </p:nvSpPr>
        <p:spPr>
          <a:xfrm>
            <a:off x="1752557" y="1402600"/>
            <a:ext cx="8686500" cy="45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000">
                <a:solidFill>
                  <a:schemeClr val="dk2"/>
                </a:solidFill>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cxnSp>
        <p:nvCxnSpPr>
          <p:cNvPr id="348" name="Google Shape;348;p4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sp>
        <p:nvSpPr>
          <p:cNvPr id="349" name="Google Shape;349;p43"/>
          <p:cNvSpPr txBox="1">
            <a:spLocks noGrp="1"/>
          </p:cNvSpPr>
          <p:nvPr>
            <p:ph type="subTitle" idx="2"/>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a:endParaRPr/>
          </a:p>
        </p:txBody>
      </p:sp>
      <p:cxnSp>
        <p:nvCxnSpPr>
          <p:cNvPr id="350" name="Google Shape;350;p43"/>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351" name="Google Shape;351;p4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Display Medium"/>
                <a:ea typeface="Red Hat Display Medium"/>
                <a:cs typeface="Red Hat Display Medium"/>
                <a:sym typeface="Red Hat Display Medium"/>
              </a:defRPr>
            </a:lvl1pPr>
            <a:lvl2pPr lvl="1" algn="ctr" rtl="0">
              <a:buNone/>
              <a:defRPr sz="800">
                <a:latin typeface="Red Hat Display Medium"/>
                <a:ea typeface="Red Hat Display Medium"/>
                <a:cs typeface="Red Hat Display Medium"/>
                <a:sym typeface="Red Hat Display Medium"/>
              </a:defRPr>
            </a:lvl2pPr>
            <a:lvl3pPr lvl="2" algn="ctr" rtl="0">
              <a:buNone/>
              <a:defRPr sz="800">
                <a:latin typeface="Red Hat Display Medium"/>
                <a:ea typeface="Red Hat Display Medium"/>
                <a:cs typeface="Red Hat Display Medium"/>
                <a:sym typeface="Red Hat Display Medium"/>
              </a:defRPr>
            </a:lvl3pPr>
            <a:lvl4pPr lvl="3" algn="ctr" rtl="0">
              <a:buNone/>
              <a:defRPr sz="800">
                <a:latin typeface="Red Hat Display Medium"/>
                <a:ea typeface="Red Hat Display Medium"/>
                <a:cs typeface="Red Hat Display Medium"/>
                <a:sym typeface="Red Hat Display Medium"/>
              </a:defRPr>
            </a:lvl4pPr>
            <a:lvl5pPr lvl="4" algn="ctr" rtl="0">
              <a:buNone/>
              <a:defRPr sz="800">
                <a:latin typeface="Red Hat Display Medium"/>
                <a:ea typeface="Red Hat Display Medium"/>
                <a:cs typeface="Red Hat Display Medium"/>
                <a:sym typeface="Red Hat Display Medium"/>
              </a:defRPr>
            </a:lvl5pPr>
            <a:lvl6pPr lvl="5" algn="ctr" rtl="0">
              <a:buNone/>
              <a:defRPr sz="800">
                <a:latin typeface="Red Hat Display Medium"/>
                <a:ea typeface="Red Hat Display Medium"/>
                <a:cs typeface="Red Hat Display Medium"/>
                <a:sym typeface="Red Hat Display Medium"/>
              </a:defRPr>
            </a:lvl6pPr>
            <a:lvl7pPr lvl="6" algn="ctr" rtl="0">
              <a:buNone/>
              <a:defRPr sz="800">
                <a:latin typeface="Red Hat Display Medium"/>
                <a:ea typeface="Red Hat Display Medium"/>
                <a:cs typeface="Red Hat Display Medium"/>
                <a:sym typeface="Red Hat Display Medium"/>
              </a:defRPr>
            </a:lvl7pPr>
            <a:lvl8pPr lvl="7" algn="ctr" rtl="0">
              <a:buNone/>
              <a:defRPr sz="800">
                <a:latin typeface="Red Hat Display Medium"/>
                <a:ea typeface="Red Hat Display Medium"/>
                <a:cs typeface="Red Hat Display Medium"/>
                <a:sym typeface="Red Hat Display Medium"/>
              </a:defRPr>
            </a:lvl8pPr>
            <a:lvl9pPr lvl="8" algn="ctr" rtl="0">
              <a:buNone/>
              <a:defRPr sz="800">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352" name="Google Shape;352;p43"/>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chemeClr val="dk2"/>
                </a:solidFill>
                <a:latin typeface="Red Hat Display"/>
                <a:ea typeface="Red Hat Display"/>
                <a:cs typeface="Red Hat Display"/>
                <a:sym typeface="Red Hat Display"/>
              </a:rPr>
              <a:t>CONFIDENTIAL </a:t>
            </a:r>
            <a:r>
              <a:rPr lang="en" sz="700">
                <a:solidFill>
                  <a:schemeClr val="dk2"/>
                </a:solidFill>
                <a:latin typeface="Red Hat Display"/>
                <a:ea typeface="Red Hat Display"/>
                <a:cs typeface="Red Hat Display"/>
                <a:sym typeface="Red Hat Display"/>
              </a:rPr>
              <a:t>Designator</a:t>
            </a:r>
            <a:endParaRPr sz="700">
              <a:solidFill>
                <a:schemeClr val="dk2"/>
              </a:solidFill>
              <a:latin typeface="Red Hat Display"/>
              <a:ea typeface="Red Hat Display"/>
              <a:cs typeface="Red Hat Display"/>
              <a:sym typeface="Red Hat Display"/>
            </a:endParaRPr>
          </a:p>
        </p:txBody>
      </p:sp>
      <p:pic>
        <p:nvPicPr>
          <p:cNvPr id="353" name="Google Shape;353;p4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54" name="Google Shape;354;p43"/>
          <p:cNvSpPr txBox="1">
            <a:spLocks noGrp="1"/>
          </p:cNvSpPr>
          <p:nvPr>
            <p:ph type="subTitle" idx="3"/>
          </p:nvPr>
        </p:nvSpPr>
        <p:spPr>
          <a:xfrm>
            <a:off x="885028" y="6169550"/>
            <a:ext cx="9182700" cy="559500"/>
          </a:xfrm>
          <a:prstGeom prst="rect">
            <a:avLst/>
          </a:prstGeom>
          <a:noFill/>
        </p:spPr>
        <p:txBody>
          <a:bodyPr spcFirstLastPara="1" wrap="square" lIns="0" tIns="0" rIns="0" bIns="0" anchor="b" anchorCtr="0">
            <a:noAutofit/>
          </a:bodyPr>
          <a:lstStyle>
            <a:lvl1pPr lvl="0" rtl="0">
              <a:lnSpc>
                <a:spcPct val="142000"/>
              </a:lnSpc>
              <a:spcBef>
                <a:spcPts val="0"/>
              </a:spcBef>
              <a:spcAft>
                <a:spcPts val="0"/>
              </a:spcAft>
              <a:buNone/>
              <a:defRPr sz="700">
                <a:solidFill>
                  <a:schemeClr val="dk2"/>
                </a:solidFill>
              </a:defRPr>
            </a:lvl1pPr>
            <a:lvl2pPr lvl="1" rtl="0">
              <a:lnSpc>
                <a:spcPct val="142000"/>
              </a:lnSpc>
              <a:spcBef>
                <a:spcPts val="0"/>
              </a:spcBef>
              <a:spcAft>
                <a:spcPts val="0"/>
              </a:spcAft>
              <a:buNone/>
              <a:defRPr sz="700">
                <a:solidFill>
                  <a:schemeClr val="dk2"/>
                </a:solidFill>
              </a:defRPr>
            </a:lvl2pPr>
            <a:lvl3pPr lvl="2" rtl="0">
              <a:lnSpc>
                <a:spcPct val="142000"/>
              </a:lnSpc>
              <a:spcBef>
                <a:spcPts val="0"/>
              </a:spcBef>
              <a:spcAft>
                <a:spcPts val="0"/>
              </a:spcAft>
              <a:buNone/>
              <a:defRPr sz="700">
                <a:solidFill>
                  <a:schemeClr val="dk2"/>
                </a:solidFill>
              </a:defRPr>
            </a:lvl3pPr>
            <a:lvl4pPr lvl="3" rtl="0">
              <a:lnSpc>
                <a:spcPct val="142000"/>
              </a:lnSpc>
              <a:spcBef>
                <a:spcPts val="0"/>
              </a:spcBef>
              <a:spcAft>
                <a:spcPts val="0"/>
              </a:spcAft>
              <a:buNone/>
              <a:defRPr sz="700">
                <a:solidFill>
                  <a:schemeClr val="dk2"/>
                </a:solidFill>
              </a:defRPr>
            </a:lvl4pPr>
            <a:lvl5pPr lvl="4" rtl="0">
              <a:lnSpc>
                <a:spcPct val="142000"/>
              </a:lnSpc>
              <a:spcBef>
                <a:spcPts val="0"/>
              </a:spcBef>
              <a:spcAft>
                <a:spcPts val="0"/>
              </a:spcAft>
              <a:buNone/>
              <a:defRPr sz="700">
                <a:solidFill>
                  <a:schemeClr val="dk2"/>
                </a:solidFill>
              </a:defRPr>
            </a:lvl5pPr>
            <a:lvl6pPr lvl="5" rtl="0">
              <a:lnSpc>
                <a:spcPct val="142000"/>
              </a:lnSpc>
              <a:spcBef>
                <a:spcPts val="0"/>
              </a:spcBef>
              <a:spcAft>
                <a:spcPts val="0"/>
              </a:spcAft>
              <a:buNone/>
              <a:defRPr sz="700">
                <a:solidFill>
                  <a:schemeClr val="dk2"/>
                </a:solidFill>
              </a:defRPr>
            </a:lvl6pPr>
            <a:lvl7pPr lvl="6" rtl="0">
              <a:lnSpc>
                <a:spcPct val="142000"/>
              </a:lnSpc>
              <a:spcBef>
                <a:spcPts val="0"/>
              </a:spcBef>
              <a:spcAft>
                <a:spcPts val="0"/>
              </a:spcAft>
              <a:buNone/>
              <a:defRPr sz="700">
                <a:solidFill>
                  <a:schemeClr val="dk2"/>
                </a:solidFill>
              </a:defRPr>
            </a:lvl7pPr>
            <a:lvl8pPr lvl="7" rtl="0">
              <a:lnSpc>
                <a:spcPct val="142000"/>
              </a:lnSpc>
              <a:spcBef>
                <a:spcPts val="0"/>
              </a:spcBef>
              <a:spcAft>
                <a:spcPts val="0"/>
              </a:spcAft>
              <a:buNone/>
              <a:defRPr sz="700">
                <a:solidFill>
                  <a:schemeClr val="dk2"/>
                </a:solidFill>
              </a:defRPr>
            </a:lvl8pPr>
            <a:lvl9pPr lvl="8" rtl="0">
              <a:lnSpc>
                <a:spcPct val="142000"/>
              </a:lnSpc>
              <a:spcBef>
                <a:spcPts val="0"/>
              </a:spcBef>
              <a:spcAft>
                <a:spcPts val="0"/>
              </a:spcAft>
              <a:buNone/>
              <a:defRPr sz="700">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matchingName="Interior white 14">
  <p:cSld name="CUSTOM_4_17">
    <p:spTree>
      <p:nvGrpSpPr>
        <p:cNvPr id="1" name="Shape 4241"/>
        <p:cNvGrpSpPr/>
        <p:nvPr/>
      </p:nvGrpSpPr>
      <p:grpSpPr>
        <a:xfrm>
          <a:off x="0" y="0"/>
          <a:ext cx="0" cy="0"/>
          <a:chOff x="0" y="0"/>
          <a:chExt cx="0" cy="0"/>
        </a:xfrm>
      </p:grpSpPr>
      <p:sp>
        <p:nvSpPr>
          <p:cNvPr id="4242" name="Google Shape;4242;p41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43" name="Google Shape;4243;p41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44" name="Google Shape;4244;p41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45" name="Google Shape;4245;p41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46" name="Google Shape;4246;p41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47" name="Google Shape;4247;p41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48" name="Google Shape;4248;p41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matchingName="Interior white 15">
  <p:cSld name="CUSTOM_4_18">
    <p:spTree>
      <p:nvGrpSpPr>
        <p:cNvPr id="1" name="Shape 4249"/>
        <p:cNvGrpSpPr/>
        <p:nvPr/>
      </p:nvGrpSpPr>
      <p:grpSpPr>
        <a:xfrm>
          <a:off x="0" y="0"/>
          <a:ext cx="0" cy="0"/>
          <a:chOff x="0" y="0"/>
          <a:chExt cx="0" cy="0"/>
        </a:xfrm>
      </p:grpSpPr>
      <p:sp>
        <p:nvSpPr>
          <p:cNvPr id="4250" name="Google Shape;4250;p41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51" name="Google Shape;4251;p41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52" name="Google Shape;4252;p41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53" name="Google Shape;4253;p41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54" name="Google Shape;4254;p41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55" name="Google Shape;4255;p41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56" name="Google Shape;4256;p41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matchingName="Interior white 16">
  <p:cSld name="CUSTOM_4_19">
    <p:spTree>
      <p:nvGrpSpPr>
        <p:cNvPr id="1" name="Shape 4257"/>
        <p:cNvGrpSpPr/>
        <p:nvPr/>
      </p:nvGrpSpPr>
      <p:grpSpPr>
        <a:xfrm>
          <a:off x="0" y="0"/>
          <a:ext cx="0" cy="0"/>
          <a:chOff x="0" y="0"/>
          <a:chExt cx="0" cy="0"/>
        </a:xfrm>
      </p:grpSpPr>
      <p:sp>
        <p:nvSpPr>
          <p:cNvPr id="4258" name="Google Shape;4258;p41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59" name="Google Shape;4259;p41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60" name="Google Shape;4260;p41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61" name="Google Shape;4261;p41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62" name="Google Shape;4262;p41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63" name="Google Shape;4263;p41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64" name="Google Shape;4264;p41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Interior white 2 1 1">
  <p:cSld name="CUSTOM_4_3_1">
    <p:spTree>
      <p:nvGrpSpPr>
        <p:cNvPr id="1" name="Shape 4265"/>
        <p:cNvGrpSpPr/>
        <p:nvPr/>
      </p:nvGrpSpPr>
      <p:grpSpPr>
        <a:xfrm>
          <a:off x="0" y="0"/>
          <a:ext cx="0" cy="0"/>
          <a:chOff x="0" y="0"/>
          <a:chExt cx="0" cy="0"/>
        </a:xfrm>
      </p:grpSpPr>
      <p:sp>
        <p:nvSpPr>
          <p:cNvPr id="4266" name="Google Shape;4266;p420"/>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67" name="Google Shape;4267;p42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68" name="Google Shape;4268;p420"/>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69" name="Google Shape;4269;p420"/>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270" name="Google Shape;4270;p420"/>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4271" name="Google Shape;4271;p42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matchingName="Interior white 17">
  <p:cSld name="CUSTOM_4_20">
    <p:spTree>
      <p:nvGrpSpPr>
        <p:cNvPr id="1" name="Shape 4272"/>
        <p:cNvGrpSpPr/>
        <p:nvPr/>
      </p:nvGrpSpPr>
      <p:grpSpPr>
        <a:xfrm>
          <a:off x="0" y="0"/>
          <a:ext cx="0" cy="0"/>
          <a:chOff x="0" y="0"/>
          <a:chExt cx="0" cy="0"/>
        </a:xfrm>
      </p:grpSpPr>
      <p:sp>
        <p:nvSpPr>
          <p:cNvPr id="4273" name="Google Shape;4273;p42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74" name="Google Shape;4274;p42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75" name="Google Shape;4275;p42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76" name="Google Shape;4276;p42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77" name="Google Shape;4277;p42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78" name="Google Shape;4278;p42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79" name="Google Shape;4279;p42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matchingName="Interior white 18">
  <p:cSld name="CUSTOM_4_21">
    <p:spTree>
      <p:nvGrpSpPr>
        <p:cNvPr id="1" name="Shape 4280"/>
        <p:cNvGrpSpPr/>
        <p:nvPr/>
      </p:nvGrpSpPr>
      <p:grpSpPr>
        <a:xfrm>
          <a:off x="0" y="0"/>
          <a:ext cx="0" cy="0"/>
          <a:chOff x="0" y="0"/>
          <a:chExt cx="0" cy="0"/>
        </a:xfrm>
      </p:grpSpPr>
      <p:sp>
        <p:nvSpPr>
          <p:cNvPr id="4281" name="Google Shape;4281;p42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82" name="Google Shape;4282;p42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83" name="Google Shape;4283;p42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84" name="Google Shape;4284;p42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85" name="Google Shape;4285;p42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86" name="Google Shape;4286;p42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87" name="Google Shape;4287;p42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matchingName="Interior white 19">
  <p:cSld name="CUSTOM_4_22">
    <p:spTree>
      <p:nvGrpSpPr>
        <p:cNvPr id="1" name="Shape 4288"/>
        <p:cNvGrpSpPr/>
        <p:nvPr/>
      </p:nvGrpSpPr>
      <p:grpSpPr>
        <a:xfrm>
          <a:off x="0" y="0"/>
          <a:ext cx="0" cy="0"/>
          <a:chOff x="0" y="0"/>
          <a:chExt cx="0" cy="0"/>
        </a:xfrm>
      </p:grpSpPr>
      <p:sp>
        <p:nvSpPr>
          <p:cNvPr id="4289" name="Google Shape;4289;p42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90" name="Google Shape;4290;p42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91" name="Google Shape;4291;p42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92" name="Google Shape;4292;p42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93" name="Google Shape;4293;p42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294" name="Google Shape;4294;p42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295" name="Google Shape;4295;p42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matchingName="Interior white 20">
  <p:cSld name="CUSTOM_4_23">
    <p:spTree>
      <p:nvGrpSpPr>
        <p:cNvPr id="1" name="Shape 4296"/>
        <p:cNvGrpSpPr/>
        <p:nvPr/>
      </p:nvGrpSpPr>
      <p:grpSpPr>
        <a:xfrm>
          <a:off x="0" y="0"/>
          <a:ext cx="0" cy="0"/>
          <a:chOff x="0" y="0"/>
          <a:chExt cx="0" cy="0"/>
        </a:xfrm>
      </p:grpSpPr>
      <p:sp>
        <p:nvSpPr>
          <p:cNvPr id="4297" name="Google Shape;4297;p42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98" name="Google Shape;4298;p42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299" name="Google Shape;4299;p42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00" name="Google Shape;4300;p42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01" name="Google Shape;4301;p42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02" name="Google Shape;4302;p42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03" name="Google Shape;4303;p42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matchingName="Interior white 21">
  <p:cSld name="CUSTOM_4_24">
    <p:spTree>
      <p:nvGrpSpPr>
        <p:cNvPr id="1" name="Shape 4304"/>
        <p:cNvGrpSpPr/>
        <p:nvPr/>
      </p:nvGrpSpPr>
      <p:grpSpPr>
        <a:xfrm>
          <a:off x="0" y="0"/>
          <a:ext cx="0" cy="0"/>
          <a:chOff x="0" y="0"/>
          <a:chExt cx="0" cy="0"/>
        </a:xfrm>
      </p:grpSpPr>
      <p:sp>
        <p:nvSpPr>
          <p:cNvPr id="4305" name="Google Shape;4305;p42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06" name="Google Shape;4306;p42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07" name="Google Shape;4307;p42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08" name="Google Shape;4308;p42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09" name="Google Shape;4309;p42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10" name="Google Shape;4310;p42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11" name="Google Shape;4311;p42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matchingName="Interior white 22">
  <p:cSld name="CUSTOM_4_25">
    <p:spTree>
      <p:nvGrpSpPr>
        <p:cNvPr id="1" name="Shape 4312"/>
        <p:cNvGrpSpPr/>
        <p:nvPr/>
      </p:nvGrpSpPr>
      <p:grpSpPr>
        <a:xfrm>
          <a:off x="0" y="0"/>
          <a:ext cx="0" cy="0"/>
          <a:chOff x="0" y="0"/>
          <a:chExt cx="0" cy="0"/>
        </a:xfrm>
      </p:grpSpPr>
      <p:sp>
        <p:nvSpPr>
          <p:cNvPr id="4313" name="Google Shape;4313;p42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14" name="Google Shape;4314;p42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15" name="Google Shape;4315;p42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16" name="Google Shape;4316;p42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17" name="Google Shape;4317;p42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18" name="Google Shape;4318;p42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19" name="Google Shape;4319;p42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ivider white 1">
  <p:cSld name="CUSTOM_2_1_1_1">
    <p:bg>
      <p:bgPr>
        <a:blipFill>
          <a:blip r:embed="rId2">
            <a:alphaModFix/>
          </a:blip>
          <a:stretch>
            <a:fillRect/>
          </a:stretch>
        </a:blipFill>
        <a:effectLst/>
      </p:bgPr>
    </p:bg>
    <p:spTree>
      <p:nvGrpSpPr>
        <p:cNvPr id="1" name="Shape 355"/>
        <p:cNvGrpSpPr/>
        <p:nvPr/>
      </p:nvGrpSpPr>
      <p:grpSpPr>
        <a:xfrm>
          <a:off x="0" y="0"/>
          <a:ext cx="0" cy="0"/>
          <a:chOff x="0" y="0"/>
          <a:chExt cx="0" cy="0"/>
        </a:xfrm>
      </p:grpSpPr>
      <p:sp>
        <p:nvSpPr>
          <p:cNvPr id="356" name="Google Shape;356;p44"/>
          <p:cNvSpPr txBox="1">
            <a:spLocks noGrp="1"/>
          </p:cNvSpPr>
          <p:nvPr>
            <p:ph type="subTitle" idx="1"/>
          </p:nvPr>
        </p:nvSpPr>
        <p:spPr>
          <a:xfrm>
            <a:off x="9251222" y="1743725"/>
            <a:ext cx="2124300" cy="3309300"/>
          </a:xfrm>
          <a:prstGeom prst="rect">
            <a:avLst/>
          </a:prstGeom>
          <a:ln>
            <a:noFill/>
          </a:ln>
        </p:spPr>
        <p:txBody>
          <a:bodyPr spcFirstLastPara="1" wrap="square" lIns="0" tIns="0" rIns="0" bIns="0" anchor="t" anchorCtr="0">
            <a:noAutofit/>
          </a:bodyPr>
          <a:lstStyle>
            <a:lvl1pPr marL="0" marR="0" lvl="0" indent="0" algn="l" rtl="0">
              <a:lnSpc>
                <a:spcPct val="174000"/>
              </a:lnSpc>
              <a:spcBef>
                <a:spcPts val="0"/>
              </a:spcBef>
              <a:spcAft>
                <a:spcPts val="0"/>
              </a:spcAft>
              <a:buNone/>
              <a:defRPr sz="1500">
                <a:solidFill>
                  <a:srgbClr val="000000"/>
                </a:solidFill>
              </a:defRPr>
            </a:lvl1pPr>
            <a:lvl2pPr lvl="1" rtl="0">
              <a:spcBef>
                <a:spcPts val="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a:endParaRPr/>
          </a:p>
        </p:txBody>
      </p:sp>
      <p:sp>
        <p:nvSpPr>
          <p:cNvPr id="357" name="Google Shape;357;p44"/>
          <p:cNvSpPr txBox="1">
            <a:spLocks noGrp="1"/>
          </p:cNvSpPr>
          <p:nvPr>
            <p:ph type="title"/>
          </p:nvPr>
        </p:nvSpPr>
        <p:spPr>
          <a:xfrm>
            <a:off x="447764" y="1084575"/>
            <a:ext cx="6824700" cy="2105100"/>
          </a:xfrm>
          <a:prstGeom prst="rect">
            <a:avLst/>
          </a:prstGeom>
        </p:spPr>
        <p:txBody>
          <a:bodyPr spcFirstLastPara="1" wrap="square" lIns="457200" tIns="91425" rIns="91425" bIns="91425" anchor="t" anchorCtr="0">
            <a:noAutofit/>
          </a:bodyPr>
          <a:lstStyle>
            <a:lvl1pPr lvl="0" rtl="0">
              <a:spcBef>
                <a:spcPts val="0"/>
              </a:spcBef>
              <a:spcAft>
                <a:spcPts val="0"/>
              </a:spcAft>
              <a:buNone/>
              <a:defRPr sz="4800" b="1">
                <a:solidFill>
                  <a:schemeClr val="dk2"/>
                </a:solidFill>
              </a:defRPr>
            </a:lvl1pPr>
            <a:lvl2pPr lvl="1" rtl="0">
              <a:spcBef>
                <a:spcPts val="0"/>
              </a:spcBef>
              <a:spcAft>
                <a:spcPts val="0"/>
              </a:spcAft>
              <a:buNone/>
              <a:defRPr sz="4800" b="1">
                <a:solidFill>
                  <a:schemeClr val="dk2"/>
                </a:solidFill>
              </a:defRPr>
            </a:lvl2pPr>
            <a:lvl3pPr lvl="2" rtl="0">
              <a:spcBef>
                <a:spcPts val="0"/>
              </a:spcBef>
              <a:spcAft>
                <a:spcPts val="0"/>
              </a:spcAft>
              <a:buNone/>
              <a:defRPr sz="4800" b="1">
                <a:solidFill>
                  <a:schemeClr val="dk2"/>
                </a:solidFill>
              </a:defRPr>
            </a:lvl3pPr>
            <a:lvl4pPr lvl="3" rtl="0">
              <a:spcBef>
                <a:spcPts val="0"/>
              </a:spcBef>
              <a:spcAft>
                <a:spcPts val="0"/>
              </a:spcAft>
              <a:buNone/>
              <a:defRPr sz="4800" b="1">
                <a:solidFill>
                  <a:schemeClr val="dk2"/>
                </a:solidFill>
              </a:defRPr>
            </a:lvl4pPr>
            <a:lvl5pPr lvl="4" rtl="0">
              <a:spcBef>
                <a:spcPts val="0"/>
              </a:spcBef>
              <a:spcAft>
                <a:spcPts val="0"/>
              </a:spcAft>
              <a:buNone/>
              <a:defRPr sz="4800" b="1">
                <a:solidFill>
                  <a:schemeClr val="dk2"/>
                </a:solidFill>
              </a:defRPr>
            </a:lvl5pPr>
            <a:lvl6pPr lvl="5" rtl="0">
              <a:spcBef>
                <a:spcPts val="0"/>
              </a:spcBef>
              <a:spcAft>
                <a:spcPts val="0"/>
              </a:spcAft>
              <a:buNone/>
              <a:defRPr sz="4800" b="1">
                <a:solidFill>
                  <a:schemeClr val="dk2"/>
                </a:solidFill>
              </a:defRPr>
            </a:lvl6pPr>
            <a:lvl7pPr lvl="6" rtl="0">
              <a:spcBef>
                <a:spcPts val="0"/>
              </a:spcBef>
              <a:spcAft>
                <a:spcPts val="0"/>
              </a:spcAft>
              <a:buNone/>
              <a:defRPr sz="4800" b="1">
                <a:solidFill>
                  <a:schemeClr val="dk2"/>
                </a:solidFill>
              </a:defRPr>
            </a:lvl7pPr>
            <a:lvl8pPr lvl="7" rtl="0">
              <a:spcBef>
                <a:spcPts val="0"/>
              </a:spcBef>
              <a:spcAft>
                <a:spcPts val="0"/>
              </a:spcAft>
              <a:buNone/>
              <a:defRPr sz="4800" b="1">
                <a:solidFill>
                  <a:schemeClr val="dk2"/>
                </a:solidFill>
              </a:defRPr>
            </a:lvl8pPr>
            <a:lvl9pPr lvl="8" rtl="0">
              <a:spcBef>
                <a:spcPts val="0"/>
              </a:spcBef>
              <a:spcAft>
                <a:spcPts val="0"/>
              </a:spcAft>
              <a:buNone/>
              <a:defRPr sz="4800" b="1">
                <a:solidFill>
                  <a:schemeClr val="dk2"/>
                </a:solidFill>
              </a:defRPr>
            </a:lvl9pPr>
          </a:lstStyle>
          <a:p>
            <a:endParaRPr/>
          </a:p>
        </p:txBody>
      </p:sp>
      <p:cxnSp>
        <p:nvCxnSpPr>
          <p:cNvPr id="358" name="Google Shape;358;p4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sp>
        <p:nvSpPr>
          <p:cNvPr id="359" name="Google Shape;359;p44"/>
          <p:cNvSpPr txBox="1">
            <a:spLocks noGrp="1"/>
          </p:cNvSpPr>
          <p:nvPr>
            <p:ph type="subTitle" idx="2"/>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a:endParaRPr/>
          </a:p>
        </p:txBody>
      </p:sp>
      <p:cxnSp>
        <p:nvCxnSpPr>
          <p:cNvPr id="360" name="Google Shape;360;p44"/>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361" name="Google Shape;361;p4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Display Medium"/>
                <a:ea typeface="Red Hat Display Medium"/>
                <a:cs typeface="Red Hat Display Medium"/>
                <a:sym typeface="Red Hat Display Medium"/>
              </a:defRPr>
            </a:lvl1pPr>
            <a:lvl2pPr lvl="1" algn="ctr" rtl="0">
              <a:buNone/>
              <a:defRPr sz="800">
                <a:latin typeface="Red Hat Display Medium"/>
                <a:ea typeface="Red Hat Display Medium"/>
                <a:cs typeface="Red Hat Display Medium"/>
                <a:sym typeface="Red Hat Display Medium"/>
              </a:defRPr>
            </a:lvl2pPr>
            <a:lvl3pPr lvl="2" algn="ctr" rtl="0">
              <a:buNone/>
              <a:defRPr sz="800">
                <a:latin typeface="Red Hat Display Medium"/>
                <a:ea typeface="Red Hat Display Medium"/>
                <a:cs typeface="Red Hat Display Medium"/>
                <a:sym typeface="Red Hat Display Medium"/>
              </a:defRPr>
            </a:lvl3pPr>
            <a:lvl4pPr lvl="3" algn="ctr" rtl="0">
              <a:buNone/>
              <a:defRPr sz="800">
                <a:latin typeface="Red Hat Display Medium"/>
                <a:ea typeface="Red Hat Display Medium"/>
                <a:cs typeface="Red Hat Display Medium"/>
                <a:sym typeface="Red Hat Display Medium"/>
              </a:defRPr>
            </a:lvl4pPr>
            <a:lvl5pPr lvl="4" algn="ctr" rtl="0">
              <a:buNone/>
              <a:defRPr sz="800">
                <a:latin typeface="Red Hat Display Medium"/>
                <a:ea typeface="Red Hat Display Medium"/>
                <a:cs typeface="Red Hat Display Medium"/>
                <a:sym typeface="Red Hat Display Medium"/>
              </a:defRPr>
            </a:lvl5pPr>
            <a:lvl6pPr lvl="5" algn="ctr" rtl="0">
              <a:buNone/>
              <a:defRPr sz="800">
                <a:latin typeface="Red Hat Display Medium"/>
                <a:ea typeface="Red Hat Display Medium"/>
                <a:cs typeface="Red Hat Display Medium"/>
                <a:sym typeface="Red Hat Display Medium"/>
              </a:defRPr>
            </a:lvl6pPr>
            <a:lvl7pPr lvl="6" algn="ctr" rtl="0">
              <a:buNone/>
              <a:defRPr sz="800">
                <a:latin typeface="Red Hat Display Medium"/>
                <a:ea typeface="Red Hat Display Medium"/>
                <a:cs typeface="Red Hat Display Medium"/>
                <a:sym typeface="Red Hat Display Medium"/>
              </a:defRPr>
            </a:lvl7pPr>
            <a:lvl8pPr lvl="7" algn="ctr" rtl="0">
              <a:buNone/>
              <a:defRPr sz="800">
                <a:latin typeface="Red Hat Display Medium"/>
                <a:ea typeface="Red Hat Display Medium"/>
                <a:cs typeface="Red Hat Display Medium"/>
                <a:sym typeface="Red Hat Display Medium"/>
              </a:defRPr>
            </a:lvl8pPr>
            <a:lvl9pPr lvl="8" algn="ctr" rtl="0">
              <a:buNone/>
              <a:defRPr sz="800">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362" name="Google Shape;362;p44"/>
          <p:cNvSpPr txBox="1"/>
          <p:nvPr/>
        </p:nvSpPr>
        <p:spPr>
          <a:xfrm>
            <a:off x="813660" y="6313261"/>
            <a:ext cx="1619100" cy="298800"/>
          </a:xfrm>
          <a:prstGeom prst="rect">
            <a:avLst/>
          </a:prstGeom>
          <a:noFill/>
          <a:ln>
            <a:noFill/>
          </a:ln>
        </p:spPr>
        <p:txBody>
          <a:bodyPr spcFirstLastPara="1" wrap="square" lIns="0" tIns="0" rIns="0" bIns="0" anchor="b" anchorCtr="0">
            <a:noAutofit/>
          </a:bodyPr>
          <a:lstStyle/>
          <a:p>
            <a:pPr marL="0" lvl="0" indent="0" algn="l" rtl="0">
              <a:lnSpc>
                <a:spcPct val="150000"/>
              </a:lnSpc>
              <a:spcBef>
                <a:spcPts val="0"/>
              </a:spcBef>
              <a:spcAft>
                <a:spcPts val="0"/>
              </a:spcAft>
              <a:buNone/>
            </a:pPr>
            <a:r>
              <a:rPr lang="en" sz="700" b="1">
                <a:solidFill>
                  <a:schemeClr val="dk2"/>
                </a:solidFill>
                <a:latin typeface="Red Hat Display"/>
                <a:ea typeface="Red Hat Display"/>
                <a:cs typeface="Red Hat Display"/>
                <a:sym typeface="Red Hat Display"/>
              </a:rPr>
              <a:t>CONFIDENTIAL </a:t>
            </a:r>
            <a:r>
              <a:rPr lang="en" sz="700">
                <a:solidFill>
                  <a:schemeClr val="dk2"/>
                </a:solidFill>
                <a:latin typeface="Red Hat Display"/>
                <a:ea typeface="Red Hat Display"/>
                <a:cs typeface="Red Hat Display"/>
                <a:sym typeface="Red Hat Display"/>
              </a:rPr>
              <a:t>Designator</a:t>
            </a:r>
            <a:endParaRPr sz="700">
              <a:solidFill>
                <a:schemeClr val="dk2"/>
              </a:solidFill>
              <a:latin typeface="Red Hat Display"/>
              <a:ea typeface="Red Hat Display"/>
              <a:cs typeface="Red Hat Display"/>
              <a:sym typeface="Red Hat Display"/>
            </a:endParaRPr>
          </a:p>
        </p:txBody>
      </p:sp>
      <p:pic>
        <p:nvPicPr>
          <p:cNvPr id="363" name="Google Shape;363;p44"/>
          <p:cNvPicPr preferRelativeResize="0"/>
          <p:nvPr/>
        </p:nvPicPr>
        <p:blipFill rotWithShape="1">
          <a:blip r:embed="rId3">
            <a:alphaModFix/>
          </a:blip>
          <a:srcRect t="20" b="-19"/>
          <a:stretch/>
        </p:blipFill>
        <p:spPr>
          <a:xfrm>
            <a:off x="10710961" y="6312519"/>
            <a:ext cx="975901" cy="22960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F00FF"/>
          </p15:clr>
        </p15:guide>
        <p15:guide id="2" pos="3840">
          <p15:clr>
            <a:srgbClr val="FF00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matchingName="Interior white 23">
  <p:cSld name="CUSTOM_4_26">
    <p:spTree>
      <p:nvGrpSpPr>
        <p:cNvPr id="1" name="Shape 4320"/>
        <p:cNvGrpSpPr/>
        <p:nvPr/>
      </p:nvGrpSpPr>
      <p:grpSpPr>
        <a:xfrm>
          <a:off x="0" y="0"/>
          <a:ext cx="0" cy="0"/>
          <a:chOff x="0" y="0"/>
          <a:chExt cx="0" cy="0"/>
        </a:xfrm>
      </p:grpSpPr>
      <p:sp>
        <p:nvSpPr>
          <p:cNvPr id="4321" name="Google Shape;4321;p42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22" name="Google Shape;4322;p42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23" name="Google Shape;4323;p42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24" name="Google Shape;4324;p42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25" name="Google Shape;4325;p42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26" name="Google Shape;4326;p42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27" name="Google Shape;4327;p42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matchingName="Interior white 24">
  <p:cSld name="CUSTOM_4_27">
    <p:spTree>
      <p:nvGrpSpPr>
        <p:cNvPr id="1" name="Shape 4328"/>
        <p:cNvGrpSpPr/>
        <p:nvPr/>
      </p:nvGrpSpPr>
      <p:grpSpPr>
        <a:xfrm>
          <a:off x="0" y="0"/>
          <a:ext cx="0" cy="0"/>
          <a:chOff x="0" y="0"/>
          <a:chExt cx="0" cy="0"/>
        </a:xfrm>
      </p:grpSpPr>
      <p:sp>
        <p:nvSpPr>
          <p:cNvPr id="4329" name="Google Shape;4329;p42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30" name="Google Shape;4330;p42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31" name="Google Shape;4331;p42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32" name="Google Shape;4332;p42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33" name="Google Shape;4333;p42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34" name="Google Shape;4334;p42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35" name="Google Shape;4335;p42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matchingName="Interior white 25">
  <p:cSld name="CUSTOM_4_28">
    <p:spTree>
      <p:nvGrpSpPr>
        <p:cNvPr id="1" name="Shape 4336"/>
        <p:cNvGrpSpPr/>
        <p:nvPr/>
      </p:nvGrpSpPr>
      <p:grpSpPr>
        <a:xfrm>
          <a:off x="0" y="0"/>
          <a:ext cx="0" cy="0"/>
          <a:chOff x="0" y="0"/>
          <a:chExt cx="0" cy="0"/>
        </a:xfrm>
      </p:grpSpPr>
      <p:sp>
        <p:nvSpPr>
          <p:cNvPr id="4337" name="Google Shape;4337;p42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38" name="Google Shape;4338;p42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39" name="Google Shape;4339;p42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40" name="Google Shape;4340;p42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41" name="Google Shape;4341;p42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42" name="Google Shape;4342;p42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43" name="Google Shape;4343;p42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matchingName="Interior white 1 1">
  <p:cSld name="CUSTOM_4_1_1">
    <p:spTree>
      <p:nvGrpSpPr>
        <p:cNvPr id="1" name="Shape 4344"/>
        <p:cNvGrpSpPr/>
        <p:nvPr/>
      </p:nvGrpSpPr>
      <p:grpSpPr>
        <a:xfrm>
          <a:off x="0" y="0"/>
          <a:ext cx="0" cy="0"/>
          <a:chOff x="0" y="0"/>
          <a:chExt cx="0" cy="0"/>
        </a:xfrm>
      </p:grpSpPr>
      <p:sp>
        <p:nvSpPr>
          <p:cNvPr id="4345" name="Google Shape;4345;p430"/>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46" name="Google Shape;4346;p43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47" name="Google Shape;4347;p430"/>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48" name="Google Shape;4348;p430"/>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349" name="Google Shape;4349;p430"/>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350" name="Google Shape;4350;p43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matchingName="Interior white 26">
  <p:cSld name="CUSTOM_4_29">
    <p:spTree>
      <p:nvGrpSpPr>
        <p:cNvPr id="1" name="Shape 4351"/>
        <p:cNvGrpSpPr/>
        <p:nvPr/>
      </p:nvGrpSpPr>
      <p:grpSpPr>
        <a:xfrm>
          <a:off x="0" y="0"/>
          <a:ext cx="0" cy="0"/>
          <a:chOff x="0" y="0"/>
          <a:chExt cx="0" cy="0"/>
        </a:xfrm>
      </p:grpSpPr>
      <p:sp>
        <p:nvSpPr>
          <p:cNvPr id="4352" name="Google Shape;4352;p43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53" name="Google Shape;4353;p43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54" name="Google Shape;4354;p43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55" name="Google Shape;4355;p43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56" name="Google Shape;4356;p43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57" name="Google Shape;4357;p43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58" name="Google Shape;4358;p43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Interior white 1 2">
  <p:cSld name="CUSTOM_4_1_2">
    <p:spTree>
      <p:nvGrpSpPr>
        <p:cNvPr id="1" name="Shape 4359"/>
        <p:cNvGrpSpPr/>
        <p:nvPr/>
      </p:nvGrpSpPr>
      <p:grpSpPr>
        <a:xfrm>
          <a:off x="0" y="0"/>
          <a:ext cx="0" cy="0"/>
          <a:chOff x="0" y="0"/>
          <a:chExt cx="0" cy="0"/>
        </a:xfrm>
      </p:grpSpPr>
      <p:sp>
        <p:nvSpPr>
          <p:cNvPr id="4360" name="Google Shape;4360;p432"/>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61" name="Google Shape;4361;p43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62" name="Google Shape;4362;p432"/>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63" name="Google Shape;4363;p432"/>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364" name="Google Shape;4364;p432"/>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365" name="Google Shape;4365;p43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matchingName="Interior white 27">
  <p:cSld name="CUSTOM_4_30">
    <p:spTree>
      <p:nvGrpSpPr>
        <p:cNvPr id="1" name="Shape 4366"/>
        <p:cNvGrpSpPr/>
        <p:nvPr/>
      </p:nvGrpSpPr>
      <p:grpSpPr>
        <a:xfrm>
          <a:off x="0" y="0"/>
          <a:ext cx="0" cy="0"/>
          <a:chOff x="0" y="0"/>
          <a:chExt cx="0" cy="0"/>
        </a:xfrm>
      </p:grpSpPr>
      <p:sp>
        <p:nvSpPr>
          <p:cNvPr id="4367" name="Google Shape;4367;p43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68" name="Google Shape;4368;p43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69" name="Google Shape;4369;p43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70" name="Google Shape;4370;p43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71" name="Google Shape;4371;p43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72" name="Google Shape;4372;p43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73" name="Google Shape;4373;p43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Interior white 28">
  <p:cSld name="CUSTOM_4_31">
    <p:spTree>
      <p:nvGrpSpPr>
        <p:cNvPr id="1" name="Shape 4374"/>
        <p:cNvGrpSpPr/>
        <p:nvPr/>
      </p:nvGrpSpPr>
      <p:grpSpPr>
        <a:xfrm>
          <a:off x="0" y="0"/>
          <a:ext cx="0" cy="0"/>
          <a:chOff x="0" y="0"/>
          <a:chExt cx="0" cy="0"/>
        </a:xfrm>
      </p:grpSpPr>
      <p:sp>
        <p:nvSpPr>
          <p:cNvPr id="4375" name="Google Shape;4375;p43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76" name="Google Shape;4376;p43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77" name="Google Shape;4377;p43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78" name="Google Shape;4378;p43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79" name="Google Shape;4379;p43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80" name="Google Shape;4380;p43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81" name="Google Shape;4381;p43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matchingName="Interior white 1 3">
  <p:cSld name="CUSTOM_4_1_3">
    <p:spTree>
      <p:nvGrpSpPr>
        <p:cNvPr id="1" name="Shape 4382"/>
        <p:cNvGrpSpPr/>
        <p:nvPr/>
      </p:nvGrpSpPr>
      <p:grpSpPr>
        <a:xfrm>
          <a:off x="0" y="0"/>
          <a:ext cx="0" cy="0"/>
          <a:chOff x="0" y="0"/>
          <a:chExt cx="0" cy="0"/>
        </a:xfrm>
      </p:grpSpPr>
      <p:sp>
        <p:nvSpPr>
          <p:cNvPr id="4383" name="Google Shape;4383;p435"/>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84" name="Google Shape;4384;p43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85" name="Google Shape;4385;p435"/>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86" name="Google Shape;4386;p435"/>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387" name="Google Shape;4387;p435"/>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388" name="Google Shape;4388;p43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matchingName="Interior white 29">
  <p:cSld name="CUSTOM_4_32">
    <p:spTree>
      <p:nvGrpSpPr>
        <p:cNvPr id="1" name="Shape 4389"/>
        <p:cNvGrpSpPr/>
        <p:nvPr/>
      </p:nvGrpSpPr>
      <p:grpSpPr>
        <a:xfrm>
          <a:off x="0" y="0"/>
          <a:ext cx="0" cy="0"/>
          <a:chOff x="0" y="0"/>
          <a:chExt cx="0" cy="0"/>
        </a:xfrm>
      </p:grpSpPr>
      <p:sp>
        <p:nvSpPr>
          <p:cNvPr id="4390" name="Google Shape;4390;p43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91" name="Google Shape;4391;p43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392" name="Google Shape;4392;p43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93" name="Google Shape;4393;p43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94" name="Google Shape;4394;p43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395" name="Google Shape;4395;p43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396" name="Google Shape;4396;p43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terior agenda dark">
  <p:cSld name="CUSTOM_4_1_1">
    <p:bg>
      <p:bgPr>
        <a:solidFill>
          <a:srgbClr val="353535"/>
        </a:solidFill>
        <a:effectLst/>
      </p:bgPr>
    </p:bg>
    <p:spTree>
      <p:nvGrpSpPr>
        <p:cNvPr id="1" name="Shape 364"/>
        <p:cNvGrpSpPr/>
        <p:nvPr/>
      </p:nvGrpSpPr>
      <p:grpSpPr>
        <a:xfrm>
          <a:off x="0" y="0"/>
          <a:ext cx="0" cy="0"/>
          <a:chOff x="0" y="0"/>
          <a:chExt cx="0" cy="0"/>
        </a:xfrm>
      </p:grpSpPr>
      <p:sp>
        <p:nvSpPr>
          <p:cNvPr id="365" name="Google Shape;365;p45"/>
          <p:cNvSpPr txBox="1">
            <a:spLocks noGrp="1"/>
          </p:cNvSpPr>
          <p:nvPr>
            <p:ph type="title"/>
          </p:nvPr>
        </p:nvSpPr>
        <p:spPr>
          <a:xfrm>
            <a:off x="885028" y="871750"/>
            <a:ext cx="10421700" cy="13221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3100">
                <a:solidFill>
                  <a:schemeClr val="lt1"/>
                </a:solidFill>
              </a:defRPr>
            </a:lvl1pPr>
            <a:lvl2pPr lvl="1" rtl="0">
              <a:lnSpc>
                <a:spcPct val="115000"/>
              </a:lnSpc>
              <a:spcBef>
                <a:spcPts val="0"/>
              </a:spcBef>
              <a:spcAft>
                <a:spcPts val="0"/>
              </a:spcAft>
              <a:buNone/>
              <a:defRPr sz="2700">
                <a:solidFill>
                  <a:schemeClr val="lt1"/>
                </a:solidFill>
              </a:defRPr>
            </a:lvl2pPr>
            <a:lvl3pPr lvl="2" rtl="0">
              <a:lnSpc>
                <a:spcPct val="115000"/>
              </a:lnSpc>
              <a:spcBef>
                <a:spcPts val="0"/>
              </a:spcBef>
              <a:spcAft>
                <a:spcPts val="0"/>
              </a:spcAft>
              <a:buNone/>
              <a:defRPr sz="2700">
                <a:solidFill>
                  <a:schemeClr val="lt1"/>
                </a:solidFill>
              </a:defRPr>
            </a:lvl3pPr>
            <a:lvl4pPr lvl="3" rtl="0">
              <a:lnSpc>
                <a:spcPct val="115000"/>
              </a:lnSpc>
              <a:spcBef>
                <a:spcPts val="0"/>
              </a:spcBef>
              <a:spcAft>
                <a:spcPts val="0"/>
              </a:spcAft>
              <a:buNone/>
              <a:defRPr sz="2700">
                <a:solidFill>
                  <a:schemeClr val="lt1"/>
                </a:solidFill>
              </a:defRPr>
            </a:lvl4pPr>
            <a:lvl5pPr lvl="4" rtl="0">
              <a:lnSpc>
                <a:spcPct val="115000"/>
              </a:lnSpc>
              <a:spcBef>
                <a:spcPts val="0"/>
              </a:spcBef>
              <a:spcAft>
                <a:spcPts val="0"/>
              </a:spcAft>
              <a:buNone/>
              <a:defRPr sz="2700">
                <a:solidFill>
                  <a:schemeClr val="lt1"/>
                </a:solidFill>
              </a:defRPr>
            </a:lvl5pPr>
            <a:lvl6pPr lvl="5" rtl="0">
              <a:lnSpc>
                <a:spcPct val="115000"/>
              </a:lnSpc>
              <a:spcBef>
                <a:spcPts val="0"/>
              </a:spcBef>
              <a:spcAft>
                <a:spcPts val="0"/>
              </a:spcAft>
              <a:buNone/>
              <a:defRPr sz="2700">
                <a:solidFill>
                  <a:schemeClr val="lt1"/>
                </a:solidFill>
              </a:defRPr>
            </a:lvl6pPr>
            <a:lvl7pPr lvl="6" rtl="0">
              <a:lnSpc>
                <a:spcPct val="115000"/>
              </a:lnSpc>
              <a:spcBef>
                <a:spcPts val="0"/>
              </a:spcBef>
              <a:spcAft>
                <a:spcPts val="0"/>
              </a:spcAft>
              <a:buNone/>
              <a:defRPr sz="2700">
                <a:solidFill>
                  <a:schemeClr val="lt1"/>
                </a:solidFill>
              </a:defRPr>
            </a:lvl7pPr>
            <a:lvl8pPr lvl="7" rtl="0">
              <a:lnSpc>
                <a:spcPct val="115000"/>
              </a:lnSpc>
              <a:spcBef>
                <a:spcPts val="0"/>
              </a:spcBef>
              <a:spcAft>
                <a:spcPts val="0"/>
              </a:spcAft>
              <a:buNone/>
              <a:defRPr sz="2700">
                <a:solidFill>
                  <a:schemeClr val="lt1"/>
                </a:solidFill>
              </a:defRPr>
            </a:lvl8pPr>
            <a:lvl9pPr lvl="8" rtl="0">
              <a:lnSpc>
                <a:spcPct val="115000"/>
              </a:lnSpc>
              <a:spcBef>
                <a:spcPts val="0"/>
              </a:spcBef>
              <a:spcAft>
                <a:spcPts val="0"/>
              </a:spcAft>
              <a:buNone/>
              <a:defRPr sz="2700">
                <a:solidFill>
                  <a:schemeClr val="lt1"/>
                </a:solidFill>
              </a:defRPr>
            </a:lvl9pPr>
          </a:lstStyle>
          <a:p>
            <a:endParaRPr/>
          </a:p>
        </p:txBody>
      </p:sp>
      <p:cxnSp>
        <p:nvCxnSpPr>
          <p:cNvPr id="366" name="Google Shape;366;p45"/>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67" name="Google Shape;367;p4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cxnSp>
        <p:nvCxnSpPr>
          <p:cNvPr id="368" name="Google Shape;368;p4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369" name="Google Shape;369;p45"/>
          <p:cNvPicPr preferRelativeResize="0"/>
          <p:nvPr/>
        </p:nvPicPr>
        <p:blipFill>
          <a:blip r:embed="rId2">
            <a:alphaModFix/>
          </a:blip>
          <a:stretch>
            <a:fillRect/>
          </a:stretch>
        </p:blipFill>
        <p:spPr>
          <a:xfrm>
            <a:off x="10711016" y="6312505"/>
            <a:ext cx="975826" cy="229606"/>
          </a:xfrm>
          <a:prstGeom prst="rect">
            <a:avLst/>
          </a:prstGeom>
          <a:noFill/>
          <a:ln>
            <a:noFill/>
          </a:ln>
        </p:spPr>
      </p:pic>
      <p:sp>
        <p:nvSpPr>
          <p:cNvPr id="370" name="Google Shape;370;p4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lt1"/>
                </a:solidFill>
                <a:latin typeface="Red Hat Text Medium"/>
                <a:ea typeface="Red Hat Text Medium"/>
                <a:cs typeface="Red Hat Text Medium"/>
                <a:sym typeface="Red Hat Text Medium"/>
              </a:defRPr>
            </a:lvl1pPr>
            <a:lvl2pPr lvl="1" algn="ctr" rtl="0">
              <a:buNone/>
              <a:defRPr sz="800">
                <a:solidFill>
                  <a:schemeClr val="lt1"/>
                </a:solidFill>
                <a:latin typeface="Red Hat Text Medium"/>
                <a:ea typeface="Red Hat Text Medium"/>
                <a:cs typeface="Red Hat Text Medium"/>
                <a:sym typeface="Red Hat Text Medium"/>
              </a:defRPr>
            </a:lvl2pPr>
            <a:lvl3pPr lvl="2" algn="ctr" rtl="0">
              <a:buNone/>
              <a:defRPr sz="800">
                <a:solidFill>
                  <a:schemeClr val="lt1"/>
                </a:solidFill>
                <a:latin typeface="Red Hat Text Medium"/>
                <a:ea typeface="Red Hat Text Medium"/>
                <a:cs typeface="Red Hat Text Medium"/>
                <a:sym typeface="Red Hat Text Medium"/>
              </a:defRPr>
            </a:lvl3pPr>
            <a:lvl4pPr lvl="3" algn="ctr" rtl="0">
              <a:buNone/>
              <a:defRPr sz="800">
                <a:solidFill>
                  <a:schemeClr val="lt1"/>
                </a:solidFill>
                <a:latin typeface="Red Hat Text Medium"/>
                <a:ea typeface="Red Hat Text Medium"/>
                <a:cs typeface="Red Hat Text Medium"/>
                <a:sym typeface="Red Hat Text Medium"/>
              </a:defRPr>
            </a:lvl4pPr>
            <a:lvl5pPr lvl="4" algn="ctr" rtl="0">
              <a:buNone/>
              <a:defRPr sz="800">
                <a:solidFill>
                  <a:schemeClr val="lt1"/>
                </a:solidFill>
                <a:latin typeface="Red Hat Text Medium"/>
                <a:ea typeface="Red Hat Text Medium"/>
                <a:cs typeface="Red Hat Text Medium"/>
                <a:sym typeface="Red Hat Text Medium"/>
              </a:defRPr>
            </a:lvl5pPr>
            <a:lvl6pPr lvl="5" algn="ctr" rtl="0">
              <a:buNone/>
              <a:defRPr sz="800">
                <a:solidFill>
                  <a:schemeClr val="lt1"/>
                </a:solidFill>
                <a:latin typeface="Red Hat Text Medium"/>
                <a:ea typeface="Red Hat Text Medium"/>
                <a:cs typeface="Red Hat Text Medium"/>
                <a:sym typeface="Red Hat Text Medium"/>
              </a:defRPr>
            </a:lvl6pPr>
            <a:lvl7pPr lvl="6" algn="ctr" rtl="0">
              <a:buNone/>
              <a:defRPr sz="800">
                <a:solidFill>
                  <a:schemeClr val="lt1"/>
                </a:solidFill>
                <a:latin typeface="Red Hat Text Medium"/>
                <a:ea typeface="Red Hat Text Medium"/>
                <a:cs typeface="Red Hat Text Medium"/>
                <a:sym typeface="Red Hat Text Medium"/>
              </a:defRPr>
            </a:lvl7pPr>
            <a:lvl8pPr lvl="7" algn="ctr" rtl="0">
              <a:buNone/>
              <a:defRPr sz="800">
                <a:solidFill>
                  <a:schemeClr val="lt1"/>
                </a:solidFill>
                <a:latin typeface="Red Hat Text Medium"/>
                <a:ea typeface="Red Hat Text Medium"/>
                <a:cs typeface="Red Hat Text Medium"/>
                <a:sym typeface="Red Hat Text Medium"/>
              </a:defRPr>
            </a:lvl8pPr>
            <a:lvl9pPr lvl="8" algn="ctr" rtl="0">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371" name="Google Shape;371;p45"/>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a:endParaRPr/>
          </a:p>
        </p:txBody>
      </p:sp>
      <p:sp>
        <p:nvSpPr>
          <p:cNvPr id="372" name="Google Shape;372;p45"/>
          <p:cNvSpPr txBox="1">
            <a:spLocks noGrp="1"/>
          </p:cNvSpPr>
          <p:nvPr>
            <p:ph type="subTitle" idx="3"/>
          </p:nvPr>
        </p:nvSpPr>
        <p:spPr>
          <a:xfrm>
            <a:off x="3279419"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373" name="Google Shape;373;p45"/>
          <p:cNvSpPr txBox="1">
            <a:spLocks noGrp="1"/>
          </p:cNvSpPr>
          <p:nvPr>
            <p:ph type="subTitle" idx="4"/>
          </p:nvPr>
        </p:nvSpPr>
        <p:spPr>
          <a:xfrm>
            <a:off x="5660511"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374" name="Google Shape;374;p45"/>
          <p:cNvSpPr txBox="1">
            <a:spLocks noGrp="1"/>
          </p:cNvSpPr>
          <p:nvPr>
            <p:ph type="subTitle" idx="5"/>
          </p:nvPr>
        </p:nvSpPr>
        <p:spPr>
          <a:xfrm>
            <a:off x="8041602"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matchingName="Interior white 30">
  <p:cSld name="CUSTOM_4_33">
    <p:spTree>
      <p:nvGrpSpPr>
        <p:cNvPr id="1" name="Shape 4397"/>
        <p:cNvGrpSpPr/>
        <p:nvPr/>
      </p:nvGrpSpPr>
      <p:grpSpPr>
        <a:xfrm>
          <a:off x="0" y="0"/>
          <a:ext cx="0" cy="0"/>
          <a:chOff x="0" y="0"/>
          <a:chExt cx="0" cy="0"/>
        </a:xfrm>
      </p:grpSpPr>
      <p:sp>
        <p:nvSpPr>
          <p:cNvPr id="4398" name="Google Shape;4398;p43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99" name="Google Shape;4399;p43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00" name="Google Shape;4400;p43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01" name="Google Shape;4401;p43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02" name="Google Shape;4402;p43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403" name="Google Shape;4403;p43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404" name="Google Shape;4404;p43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matchingName="Interior white 1 4">
  <p:cSld name="CUSTOM_4_1_4">
    <p:spTree>
      <p:nvGrpSpPr>
        <p:cNvPr id="1" name="Shape 4405"/>
        <p:cNvGrpSpPr/>
        <p:nvPr/>
      </p:nvGrpSpPr>
      <p:grpSpPr>
        <a:xfrm>
          <a:off x="0" y="0"/>
          <a:ext cx="0" cy="0"/>
          <a:chOff x="0" y="0"/>
          <a:chExt cx="0" cy="0"/>
        </a:xfrm>
      </p:grpSpPr>
      <p:sp>
        <p:nvSpPr>
          <p:cNvPr id="4406" name="Google Shape;4406;p438"/>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07" name="Google Shape;4407;p43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08" name="Google Shape;4408;p438"/>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09" name="Google Shape;4409;p438"/>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10" name="Google Shape;4410;p438"/>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411" name="Google Shape;4411;p43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matchingName="Interior white 31">
  <p:cSld name="CUSTOM_4_34">
    <p:spTree>
      <p:nvGrpSpPr>
        <p:cNvPr id="1" name="Shape 4412"/>
        <p:cNvGrpSpPr/>
        <p:nvPr/>
      </p:nvGrpSpPr>
      <p:grpSpPr>
        <a:xfrm>
          <a:off x="0" y="0"/>
          <a:ext cx="0" cy="0"/>
          <a:chOff x="0" y="0"/>
          <a:chExt cx="0" cy="0"/>
        </a:xfrm>
      </p:grpSpPr>
      <p:sp>
        <p:nvSpPr>
          <p:cNvPr id="4413" name="Google Shape;4413;p43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14" name="Google Shape;4414;p43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15" name="Google Shape;4415;p43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16" name="Google Shape;4416;p43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17" name="Google Shape;4417;p43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418" name="Google Shape;4418;p43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419" name="Google Shape;4419;p43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matchingName="Interior white 1 5">
  <p:cSld name="CUSTOM_4_1_5">
    <p:spTree>
      <p:nvGrpSpPr>
        <p:cNvPr id="1" name="Shape 4420"/>
        <p:cNvGrpSpPr/>
        <p:nvPr/>
      </p:nvGrpSpPr>
      <p:grpSpPr>
        <a:xfrm>
          <a:off x="0" y="0"/>
          <a:ext cx="0" cy="0"/>
          <a:chOff x="0" y="0"/>
          <a:chExt cx="0" cy="0"/>
        </a:xfrm>
      </p:grpSpPr>
      <p:sp>
        <p:nvSpPr>
          <p:cNvPr id="4421" name="Google Shape;4421;p440"/>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22" name="Google Shape;4422;p44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23" name="Google Shape;4423;p440"/>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24" name="Google Shape;4424;p440"/>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25" name="Google Shape;4425;p440"/>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426" name="Google Shape;4426;p44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matchingName="Interior white 32">
  <p:cSld name="CUSTOM_4_35">
    <p:spTree>
      <p:nvGrpSpPr>
        <p:cNvPr id="1" name="Shape 4427"/>
        <p:cNvGrpSpPr/>
        <p:nvPr/>
      </p:nvGrpSpPr>
      <p:grpSpPr>
        <a:xfrm>
          <a:off x="0" y="0"/>
          <a:ext cx="0" cy="0"/>
          <a:chOff x="0" y="0"/>
          <a:chExt cx="0" cy="0"/>
        </a:xfrm>
      </p:grpSpPr>
      <p:sp>
        <p:nvSpPr>
          <p:cNvPr id="4428" name="Google Shape;4428;p44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29" name="Google Shape;4429;p44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30" name="Google Shape;4430;p44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31" name="Google Shape;4431;p44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32" name="Google Shape;4432;p44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433" name="Google Shape;4433;p44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434" name="Google Shape;4434;p44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matchingName="Interior white 1 6">
  <p:cSld name="CUSTOM_4_1_6">
    <p:spTree>
      <p:nvGrpSpPr>
        <p:cNvPr id="1" name="Shape 4435"/>
        <p:cNvGrpSpPr/>
        <p:nvPr/>
      </p:nvGrpSpPr>
      <p:grpSpPr>
        <a:xfrm>
          <a:off x="0" y="0"/>
          <a:ext cx="0" cy="0"/>
          <a:chOff x="0" y="0"/>
          <a:chExt cx="0" cy="0"/>
        </a:xfrm>
      </p:grpSpPr>
      <p:sp>
        <p:nvSpPr>
          <p:cNvPr id="4436" name="Google Shape;4436;p442"/>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37" name="Google Shape;4437;p44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38" name="Google Shape;4438;p442"/>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39" name="Google Shape;4439;p442"/>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40" name="Google Shape;4440;p442"/>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441" name="Google Shape;4441;p44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matchingName="Interior white 33">
  <p:cSld name="CUSTOM_4_36">
    <p:spTree>
      <p:nvGrpSpPr>
        <p:cNvPr id="1" name="Shape 4442"/>
        <p:cNvGrpSpPr/>
        <p:nvPr/>
      </p:nvGrpSpPr>
      <p:grpSpPr>
        <a:xfrm>
          <a:off x="0" y="0"/>
          <a:ext cx="0" cy="0"/>
          <a:chOff x="0" y="0"/>
          <a:chExt cx="0" cy="0"/>
        </a:xfrm>
      </p:grpSpPr>
      <p:sp>
        <p:nvSpPr>
          <p:cNvPr id="4443" name="Google Shape;4443;p44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44" name="Google Shape;4444;p44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45" name="Google Shape;4445;p44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46" name="Google Shape;4446;p44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47" name="Google Shape;4447;p44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448" name="Google Shape;4448;p44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449" name="Google Shape;4449;p44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matchingName="Interior white 1 7">
  <p:cSld name="CUSTOM_4_1_7">
    <p:spTree>
      <p:nvGrpSpPr>
        <p:cNvPr id="1" name="Shape 4450"/>
        <p:cNvGrpSpPr/>
        <p:nvPr/>
      </p:nvGrpSpPr>
      <p:grpSpPr>
        <a:xfrm>
          <a:off x="0" y="0"/>
          <a:ext cx="0" cy="0"/>
          <a:chOff x="0" y="0"/>
          <a:chExt cx="0" cy="0"/>
        </a:xfrm>
      </p:grpSpPr>
      <p:sp>
        <p:nvSpPr>
          <p:cNvPr id="4451" name="Google Shape;4451;p444"/>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52" name="Google Shape;4452;p44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53" name="Google Shape;4453;p444"/>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54" name="Google Shape;4454;p444"/>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55" name="Google Shape;4455;p444"/>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456" name="Google Shape;4456;p44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matchingName="Interior white 34">
  <p:cSld name="CUSTOM_4_37">
    <p:spTree>
      <p:nvGrpSpPr>
        <p:cNvPr id="1" name="Shape 4457"/>
        <p:cNvGrpSpPr/>
        <p:nvPr/>
      </p:nvGrpSpPr>
      <p:grpSpPr>
        <a:xfrm>
          <a:off x="0" y="0"/>
          <a:ext cx="0" cy="0"/>
          <a:chOff x="0" y="0"/>
          <a:chExt cx="0" cy="0"/>
        </a:xfrm>
      </p:grpSpPr>
      <p:sp>
        <p:nvSpPr>
          <p:cNvPr id="4458" name="Google Shape;4458;p44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59" name="Google Shape;4459;p44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60" name="Google Shape;4460;p44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61" name="Google Shape;4461;p44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62" name="Google Shape;4462;p44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463" name="Google Shape;4463;p44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464" name="Google Shape;4464;p44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matchingName="Interior white 1 8">
  <p:cSld name="CUSTOM_4_1_8">
    <p:spTree>
      <p:nvGrpSpPr>
        <p:cNvPr id="1" name="Shape 4465"/>
        <p:cNvGrpSpPr/>
        <p:nvPr/>
      </p:nvGrpSpPr>
      <p:grpSpPr>
        <a:xfrm>
          <a:off x="0" y="0"/>
          <a:ext cx="0" cy="0"/>
          <a:chOff x="0" y="0"/>
          <a:chExt cx="0" cy="0"/>
        </a:xfrm>
      </p:grpSpPr>
      <p:sp>
        <p:nvSpPr>
          <p:cNvPr id="4466" name="Google Shape;4466;p446"/>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67" name="Google Shape;4467;p44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68" name="Google Shape;4468;p446"/>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69" name="Google Shape;4469;p446"/>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70" name="Google Shape;4470;p446"/>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471" name="Google Shape;4471;p44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nterior title 3">
  <p:cSld name="CUSTOM_4_25_1">
    <p:spTree>
      <p:nvGrpSpPr>
        <p:cNvPr id="1" name="Shape 375"/>
        <p:cNvGrpSpPr/>
        <p:nvPr/>
      </p:nvGrpSpPr>
      <p:grpSpPr>
        <a:xfrm>
          <a:off x="0" y="0"/>
          <a:ext cx="0" cy="0"/>
          <a:chOff x="0" y="0"/>
          <a:chExt cx="0" cy="0"/>
        </a:xfrm>
      </p:grpSpPr>
      <p:sp>
        <p:nvSpPr>
          <p:cNvPr id="376" name="Google Shape;376;p46"/>
          <p:cNvSpPr txBox="1">
            <a:spLocks noGrp="1"/>
          </p:cNvSpPr>
          <p:nvPr>
            <p:ph type="subTitle" idx="1"/>
          </p:nvPr>
        </p:nvSpPr>
        <p:spPr>
          <a:xfrm>
            <a:off x="447764" y="55441"/>
            <a:ext cx="51492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7" name="Google Shape;377;p4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378" name="Google Shape;378;p4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79" name="Google Shape;379;p4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380" name="Google Shape;380;p4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81" name="Google Shape;381;p46"/>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382" name="Google Shape;382;p46"/>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2100"/>
              </a:spcBef>
              <a:spcAft>
                <a:spcPts val="0"/>
              </a:spcAft>
              <a:buNone/>
              <a:defRPr sz="1900">
                <a:solidFill>
                  <a:schemeClr val="accent1"/>
                </a:solidFill>
              </a:defRPr>
            </a:lvl2pPr>
            <a:lvl3pPr lvl="2" algn="ctr" rtl="0">
              <a:spcBef>
                <a:spcPts val="2100"/>
              </a:spcBef>
              <a:spcAft>
                <a:spcPts val="0"/>
              </a:spcAft>
              <a:buNone/>
              <a:defRPr sz="1900">
                <a:solidFill>
                  <a:schemeClr val="accent1"/>
                </a:solidFill>
              </a:defRPr>
            </a:lvl3pPr>
            <a:lvl4pPr lvl="3" algn="ctr" rtl="0">
              <a:spcBef>
                <a:spcPts val="2100"/>
              </a:spcBef>
              <a:spcAft>
                <a:spcPts val="0"/>
              </a:spcAft>
              <a:buNone/>
              <a:defRPr sz="1900">
                <a:solidFill>
                  <a:schemeClr val="accent1"/>
                </a:solidFill>
              </a:defRPr>
            </a:lvl4pPr>
            <a:lvl5pPr lvl="4" algn="ctr" rtl="0">
              <a:spcBef>
                <a:spcPts val="2100"/>
              </a:spcBef>
              <a:spcAft>
                <a:spcPts val="0"/>
              </a:spcAft>
              <a:buNone/>
              <a:defRPr sz="1900">
                <a:solidFill>
                  <a:schemeClr val="accent1"/>
                </a:solidFill>
              </a:defRPr>
            </a:lvl5pPr>
            <a:lvl6pPr lvl="5" algn="ctr" rtl="0">
              <a:spcBef>
                <a:spcPts val="2100"/>
              </a:spcBef>
              <a:spcAft>
                <a:spcPts val="0"/>
              </a:spcAft>
              <a:buNone/>
              <a:defRPr sz="1900">
                <a:solidFill>
                  <a:schemeClr val="accent1"/>
                </a:solidFill>
              </a:defRPr>
            </a:lvl6pPr>
            <a:lvl7pPr lvl="6" algn="ctr" rtl="0">
              <a:spcBef>
                <a:spcPts val="2100"/>
              </a:spcBef>
              <a:spcAft>
                <a:spcPts val="0"/>
              </a:spcAft>
              <a:buNone/>
              <a:defRPr sz="1900">
                <a:solidFill>
                  <a:schemeClr val="accent1"/>
                </a:solidFill>
              </a:defRPr>
            </a:lvl7pPr>
            <a:lvl8pPr lvl="7" algn="ctr" rtl="0">
              <a:spcBef>
                <a:spcPts val="2100"/>
              </a:spcBef>
              <a:spcAft>
                <a:spcPts val="0"/>
              </a:spcAft>
              <a:buNone/>
              <a:defRPr sz="1900">
                <a:solidFill>
                  <a:schemeClr val="accent1"/>
                </a:solidFill>
              </a:defRPr>
            </a:lvl8pPr>
            <a:lvl9pPr lvl="8" algn="ctr" rtl="0">
              <a:spcBef>
                <a:spcPts val="2100"/>
              </a:spcBef>
              <a:spcAft>
                <a:spcPts val="2100"/>
              </a:spcAft>
              <a:buNone/>
              <a:defRPr sz="1900">
                <a:solidFill>
                  <a:schemeClr val="accent1"/>
                </a:solidFill>
              </a:defRPr>
            </a:lvl9pPr>
          </a:lstStyle>
          <a:p>
            <a:endParaRPr/>
          </a:p>
        </p:txBody>
      </p:sp>
      <p:sp>
        <p:nvSpPr>
          <p:cNvPr id="383" name="Google Shape;383;p46"/>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matchingName="Interior white 35">
  <p:cSld name="CUSTOM_4_38">
    <p:spTree>
      <p:nvGrpSpPr>
        <p:cNvPr id="1" name="Shape 4472"/>
        <p:cNvGrpSpPr/>
        <p:nvPr/>
      </p:nvGrpSpPr>
      <p:grpSpPr>
        <a:xfrm>
          <a:off x="0" y="0"/>
          <a:ext cx="0" cy="0"/>
          <a:chOff x="0" y="0"/>
          <a:chExt cx="0" cy="0"/>
        </a:xfrm>
      </p:grpSpPr>
      <p:sp>
        <p:nvSpPr>
          <p:cNvPr id="4473" name="Google Shape;4473;p44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74" name="Google Shape;4474;p44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75" name="Google Shape;4475;p44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76" name="Google Shape;4476;p44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77" name="Google Shape;4477;p44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478" name="Google Shape;4478;p44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479" name="Google Shape;4479;p44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matchingName="Interior white 1 9">
  <p:cSld name="CUSTOM_4_1_9">
    <p:spTree>
      <p:nvGrpSpPr>
        <p:cNvPr id="1" name="Shape 4480"/>
        <p:cNvGrpSpPr/>
        <p:nvPr/>
      </p:nvGrpSpPr>
      <p:grpSpPr>
        <a:xfrm>
          <a:off x="0" y="0"/>
          <a:ext cx="0" cy="0"/>
          <a:chOff x="0" y="0"/>
          <a:chExt cx="0" cy="0"/>
        </a:xfrm>
      </p:grpSpPr>
      <p:sp>
        <p:nvSpPr>
          <p:cNvPr id="4481" name="Google Shape;4481;p448"/>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82" name="Google Shape;4482;p44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83" name="Google Shape;4483;p448"/>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84" name="Google Shape;4484;p448"/>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85" name="Google Shape;4485;p448"/>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486" name="Google Shape;4486;p44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matchingName="Interior white 36">
  <p:cSld name="CUSTOM_4_39">
    <p:spTree>
      <p:nvGrpSpPr>
        <p:cNvPr id="1" name="Shape 4487"/>
        <p:cNvGrpSpPr/>
        <p:nvPr/>
      </p:nvGrpSpPr>
      <p:grpSpPr>
        <a:xfrm>
          <a:off x="0" y="0"/>
          <a:ext cx="0" cy="0"/>
          <a:chOff x="0" y="0"/>
          <a:chExt cx="0" cy="0"/>
        </a:xfrm>
      </p:grpSpPr>
      <p:sp>
        <p:nvSpPr>
          <p:cNvPr id="4488" name="Google Shape;4488;p44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89" name="Google Shape;4489;p44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90" name="Google Shape;4490;p44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91" name="Google Shape;4491;p44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92" name="Google Shape;4492;p44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493" name="Google Shape;4493;p44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494" name="Google Shape;4494;p44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matchingName="Interior white 1 10">
  <p:cSld name="CUSTOM_4_1_10">
    <p:spTree>
      <p:nvGrpSpPr>
        <p:cNvPr id="1" name="Shape 4495"/>
        <p:cNvGrpSpPr/>
        <p:nvPr/>
      </p:nvGrpSpPr>
      <p:grpSpPr>
        <a:xfrm>
          <a:off x="0" y="0"/>
          <a:ext cx="0" cy="0"/>
          <a:chOff x="0" y="0"/>
          <a:chExt cx="0" cy="0"/>
        </a:xfrm>
      </p:grpSpPr>
      <p:sp>
        <p:nvSpPr>
          <p:cNvPr id="4496" name="Google Shape;4496;p450"/>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97" name="Google Shape;4497;p45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498" name="Google Shape;4498;p450"/>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99" name="Google Shape;4499;p450"/>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00" name="Google Shape;4500;p450"/>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501" name="Google Shape;4501;p45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matchingName="Interior white 37">
  <p:cSld name="CUSTOM_4_40">
    <p:spTree>
      <p:nvGrpSpPr>
        <p:cNvPr id="1" name="Shape 4502"/>
        <p:cNvGrpSpPr/>
        <p:nvPr/>
      </p:nvGrpSpPr>
      <p:grpSpPr>
        <a:xfrm>
          <a:off x="0" y="0"/>
          <a:ext cx="0" cy="0"/>
          <a:chOff x="0" y="0"/>
          <a:chExt cx="0" cy="0"/>
        </a:xfrm>
      </p:grpSpPr>
      <p:sp>
        <p:nvSpPr>
          <p:cNvPr id="4503" name="Google Shape;4503;p45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04" name="Google Shape;4504;p45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05" name="Google Shape;4505;p45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06" name="Google Shape;4506;p45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507" name="Google Shape;4507;p45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508" name="Google Shape;4508;p45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509" name="Google Shape;4509;p45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matchingName="Interior white 1 11">
  <p:cSld name="CUSTOM_4_1_11">
    <p:spTree>
      <p:nvGrpSpPr>
        <p:cNvPr id="1" name="Shape 4510"/>
        <p:cNvGrpSpPr/>
        <p:nvPr/>
      </p:nvGrpSpPr>
      <p:grpSpPr>
        <a:xfrm>
          <a:off x="0" y="0"/>
          <a:ext cx="0" cy="0"/>
          <a:chOff x="0" y="0"/>
          <a:chExt cx="0" cy="0"/>
        </a:xfrm>
      </p:grpSpPr>
      <p:sp>
        <p:nvSpPr>
          <p:cNvPr id="4511" name="Google Shape;4511;p452"/>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12" name="Google Shape;4512;p45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13" name="Google Shape;4513;p452"/>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14" name="Google Shape;4514;p452"/>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15" name="Google Shape;4515;p452"/>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516" name="Google Shape;4516;p45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matchingName="Interior white 38">
  <p:cSld name="CUSTOM_4_41">
    <p:spTree>
      <p:nvGrpSpPr>
        <p:cNvPr id="1" name="Shape 4517"/>
        <p:cNvGrpSpPr/>
        <p:nvPr/>
      </p:nvGrpSpPr>
      <p:grpSpPr>
        <a:xfrm>
          <a:off x="0" y="0"/>
          <a:ext cx="0" cy="0"/>
          <a:chOff x="0" y="0"/>
          <a:chExt cx="0" cy="0"/>
        </a:xfrm>
      </p:grpSpPr>
      <p:sp>
        <p:nvSpPr>
          <p:cNvPr id="4518" name="Google Shape;4518;p45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19" name="Google Shape;4519;p45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20" name="Google Shape;4520;p45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21" name="Google Shape;4521;p45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522" name="Google Shape;4522;p45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523" name="Google Shape;4523;p45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524" name="Google Shape;4524;p45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matchingName="Interior white 1 12">
  <p:cSld name="CUSTOM_4_1_12">
    <p:spTree>
      <p:nvGrpSpPr>
        <p:cNvPr id="1" name="Shape 4525"/>
        <p:cNvGrpSpPr/>
        <p:nvPr/>
      </p:nvGrpSpPr>
      <p:grpSpPr>
        <a:xfrm>
          <a:off x="0" y="0"/>
          <a:ext cx="0" cy="0"/>
          <a:chOff x="0" y="0"/>
          <a:chExt cx="0" cy="0"/>
        </a:xfrm>
      </p:grpSpPr>
      <p:sp>
        <p:nvSpPr>
          <p:cNvPr id="4526" name="Google Shape;4526;p454"/>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27" name="Google Shape;4527;p45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28" name="Google Shape;4528;p454"/>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29" name="Google Shape;4529;p454"/>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30" name="Google Shape;4530;p454"/>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531" name="Google Shape;4531;p45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matchingName="Interior white 39">
  <p:cSld name="CUSTOM_4_17_1">
    <p:spTree>
      <p:nvGrpSpPr>
        <p:cNvPr id="1" name="Shape 4532"/>
        <p:cNvGrpSpPr/>
        <p:nvPr/>
      </p:nvGrpSpPr>
      <p:grpSpPr>
        <a:xfrm>
          <a:off x="0" y="0"/>
          <a:ext cx="0" cy="0"/>
          <a:chOff x="0" y="0"/>
          <a:chExt cx="0" cy="0"/>
        </a:xfrm>
      </p:grpSpPr>
      <p:sp>
        <p:nvSpPr>
          <p:cNvPr id="4533" name="Google Shape;4533;p455"/>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34" name="Google Shape;4534;p45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35" name="Google Shape;4535;p455"/>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36" name="Google Shape;4536;p455"/>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sp>
        <p:nvSpPr>
          <p:cNvPr id="4537" name="Google Shape;4537;p455"/>
          <p:cNvSpPr/>
          <p:nvPr/>
        </p:nvSpPr>
        <p:spPr>
          <a:xfrm>
            <a:off x="10711016" y="6313251"/>
            <a:ext cx="975606" cy="228064"/>
          </a:xfrm>
          <a:prstGeom prst="rect">
            <a:avLst/>
          </a:prstGeom>
          <a:noFill/>
          <a:ln>
            <a:noFill/>
          </a:ln>
        </p:spPr>
      </p:sp>
      <p:sp>
        <p:nvSpPr>
          <p:cNvPr id="4538" name="Google Shape;4538;p45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matchingName="Interior white 40">
  <p:cSld name="CUSTOM_4_42">
    <p:spTree>
      <p:nvGrpSpPr>
        <p:cNvPr id="1" name="Shape 4539"/>
        <p:cNvGrpSpPr/>
        <p:nvPr/>
      </p:nvGrpSpPr>
      <p:grpSpPr>
        <a:xfrm>
          <a:off x="0" y="0"/>
          <a:ext cx="0" cy="0"/>
          <a:chOff x="0" y="0"/>
          <a:chExt cx="0" cy="0"/>
        </a:xfrm>
      </p:grpSpPr>
      <p:sp>
        <p:nvSpPr>
          <p:cNvPr id="4540" name="Google Shape;4540;p45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41" name="Google Shape;4541;p45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42" name="Google Shape;4542;p45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4543" name="Google Shape;4543;p45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544" name="Google Shape;4544;p45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545" name="Google Shape;4545;p45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546" name="Google Shape;4546;p45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nterior title">
  <p:cSld name="CUSTOM_4_26">
    <p:spTree>
      <p:nvGrpSpPr>
        <p:cNvPr id="1" name="Shape 384"/>
        <p:cNvGrpSpPr/>
        <p:nvPr/>
      </p:nvGrpSpPr>
      <p:grpSpPr>
        <a:xfrm>
          <a:off x="0" y="0"/>
          <a:ext cx="0" cy="0"/>
          <a:chOff x="0" y="0"/>
          <a:chExt cx="0" cy="0"/>
        </a:xfrm>
      </p:grpSpPr>
      <p:sp>
        <p:nvSpPr>
          <p:cNvPr id="385" name="Google Shape;385;p4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386" name="Google Shape;386;p4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387" name="Google Shape;387;p4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88" name="Google Shape;388;p4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89" name="Google Shape;389;p4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0" name="Google Shape;390;p4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391" name="Google Shape;391;p4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2100"/>
              </a:spcBef>
              <a:spcAft>
                <a:spcPts val="0"/>
              </a:spcAft>
              <a:buNone/>
              <a:defRPr sz="1800">
                <a:solidFill>
                  <a:schemeClr val="accent1"/>
                </a:solidFill>
              </a:defRPr>
            </a:lvl2pPr>
            <a:lvl3pPr lvl="2" algn="ctr" rtl="0">
              <a:spcBef>
                <a:spcPts val="2100"/>
              </a:spcBef>
              <a:spcAft>
                <a:spcPts val="0"/>
              </a:spcAft>
              <a:buNone/>
              <a:defRPr sz="1800">
                <a:solidFill>
                  <a:schemeClr val="accent1"/>
                </a:solidFill>
              </a:defRPr>
            </a:lvl3pPr>
            <a:lvl4pPr lvl="3" algn="ctr" rtl="0">
              <a:spcBef>
                <a:spcPts val="2100"/>
              </a:spcBef>
              <a:spcAft>
                <a:spcPts val="0"/>
              </a:spcAft>
              <a:buNone/>
              <a:defRPr sz="1800">
                <a:solidFill>
                  <a:schemeClr val="accent1"/>
                </a:solidFill>
              </a:defRPr>
            </a:lvl4pPr>
            <a:lvl5pPr lvl="4" algn="ctr" rtl="0">
              <a:spcBef>
                <a:spcPts val="2100"/>
              </a:spcBef>
              <a:spcAft>
                <a:spcPts val="0"/>
              </a:spcAft>
              <a:buNone/>
              <a:defRPr sz="1800">
                <a:solidFill>
                  <a:schemeClr val="accent1"/>
                </a:solidFill>
              </a:defRPr>
            </a:lvl5pPr>
            <a:lvl6pPr lvl="5" algn="ctr" rtl="0">
              <a:spcBef>
                <a:spcPts val="2100"/>
              </a:spcBef>
              <a:spcAft>
                <a:spcPts val="0"/>
              </a:spcAft>
              <a:buNone/>
              <a:defRPr sz="1800">
                <a:solidFill>
                  <a:schemeClr val="accent1"/>
                </a:solidFill>
              </a:defRPr>
            </a:lvl6pPr>
            <a:lvl7pPr lvl="6" algn="ctr" rtl="0">
              <a:spcBef>
                <a:spcPts val="2100"/>
              </a:spcBef>
              <a:spcAft>
                <a:spcPts val="0"/>
              </a:spcAft>
              <a:buNone/>
              <a:defRPr sz="1800">
                <a:solidFill>
                  <a:schemeClr val="accent1"/>
                </a:solidFill>
              </a:defRPr>
            </a:lvl7pPr>
            <a:lvl8pPr lvl="7" algn="ctr" rtl="0">
              <a:spcBef>
                <a:spcPts val="2100"/>
              </a:spcBef>
              <a:spcAft>
                <a:spcPts val="0"/>
              </a:spcAft>
              <a:buNone/>
              <a:defRPr sz="1800">
                <a:solidFill>
                  <a:schemeClr val="accent1"/>
                </a:solidFill>
              </a:defRPr>
            </a:lvl8pPr>
            <a:lvl9pPr lvl="8" algn="ctr" rtl="0">
              <a:spcBef>
                <a:spcPts val="2100"/>
              </a:spcBef>
              <a:spcAft>
                <a:spcPts val="2100"/>
              </a:spcAft>
              <a:buNone/>
              <a:defRPr sz="1800">
                <a:solidFill>
                  <a:schemeClr val="accent1"/>
                </a:solidFill>
              </a:defRPr>
            </a:lvl9pPr>
          </a:lstStyle>
          <a:p>
            <a:endParaRPr/>
          </a:p>
        </p:txBody>
      </p:sp>
      <p:sp>
        <p:nvSpPr>
          <p:cNvPr id="392" name="Google Shape;392;p47"/>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matchingName="Interior white 1 13">
  <p:cSld name="CUSTOM_4_1_13">
    <p:spTree>
      <p:nvGrpSpPr>
        <p:cNvPr id="1" name="Shape 4547"/>
        <p:cNvGrpSpPr/>
        <p:nvPr/>
      </p:nvGrpSpPr>
      <p:grpSpPr>
        <a:xfrm>
          <a:off x="0" y="0"/>
          <a:ext cx="0" cy="0"/>
          <a:chOff x="0" y="0"/>
          <a:chExt cx="0" cy="0"/>
        </a:xfrm>
      </p:grpSpPr>
      <p:sp>
        <p:nvSpPr>
          <p:cNvPr id="4548" name="Google Shape;4548;p457"/>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49" name="Google Shape;4549;p45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50" name="Google Shape;4550;p457"/>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51" name="Google Shape;4551;p457"/>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52" name="Google Shape;4552;p457"/>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553" name="Google Shape;4553;p45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matchingName="Interior white 41">
  <p:cSld name="CUSTOM_4_16_1">
    <p:spTree>
      <p:nvGrpSpPr>
        <p:cNvPr id="1" name="Shape 4554"/>
        <p:cNvGrpSpPr/>
        <p:nvPr/>
      </p:nvGrpSpPr>
      <p:grpSpPr>
        <a:xfrm>
          <a:off x="0" y="0"/>
          <a:ext cx="0" cy="0"/>
          <a:chOff x="0" y="0"/>
          <a:chExt cx="0" cy="0"/>
        </a:xfrm>
      </p:grpSpPr>
      <p:sp>
        <p:nvSpPr>
          <p:cNvPr id="4555" name="Google Shape;4555;p458"/>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56" name="Google Shape;4556;p45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57" name="Google Shape;4557;p458"/>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58" name="Google Shape;4558;p458"/>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59" name="Google Shape;4559;p458"/>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560" name="Google Shape;4560;p45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matchingName="Interior white 42">
  <p:cSld name="CUSTOM_4_19_1">
    <p:spTree>
      <p:nvGrpSpPr>
        <p:cNvPr id="1" name="Shape 4561"/>
        <p:cNvGrpSpPr/>
        <p:nvPr/>
      </p:nvGrpSpPr>
      <p:grpSpPr>
        <a:xfrm>
          <a:off x="0" y="0"/>
          <a:ext cx="0" cy="0"/>
          <a:chOff x="0" y="0"/>
          <a:chExt cx="0" cy="0"/>
        </a:xfrm>
      </p:grpSpPr>
      <p:sp>
        <p:nvSpPr>
          <p:cNvPr id="4562" name="Google Shape;4562;p459"/>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63" name="Google Shape;4563;p45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64" name="Google Shape;4564;p459"/>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65" name="Google Shape;4565;p459"/>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66" name="Google Shape;4566;p459"/>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567" name="Google Shape;4567;p45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matchingName="Interior white 43">
  <p:cSld name="CUSTOM_4_43">
    <p:spTree>
      <p:nvGrpSpPr>
        <p:cNvPr id="1" name="Shape 4568"/>
        <p:cNvGrpSpPr/>
        <p:nvPr/>
      </p:nvGrpSpPr>
      <p:grpSpPr>
        <a:xfrm>
          <a:off x="0" y="0"/>
          <a:ext cx="0" cy="0"/>
          <a:chOff x="0" y="0"/>
          <a:chExt cx="0" cy="0"/>
        </a:xfrm>
      </p:grpSpPr>
      <p:sp>
        <p:nvSpPr>
          <p:cNvPr id="4569" name="Google Shape;4569;p46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70" name="Google Shape;4570;p46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71" name="Google Shape;4571;p46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72" name="Google Shape;4572;p46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573" name="Google Shape;4573;p46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574" name="Google Shape;4574;p46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575" name="Google Shape;4575;p46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matchingName="Interior white 1 14">
  <p:cSld name="CUSTOM_4_1_14">
    <p:spTree>
      <p:nvGrpSpPr>
        <p:cNvPr id="1" name="Shape 4576"/>
        <p:cNvGrpSpPr/>
        <p:nvPr/>
      </p:nvGrpSpPr>
      <p:grpSpPr>
        <a:xfrm>
          <a:off x="0" y="0"/>
          <a:ext cx="0" cy="0"/>
          <a:chOff x="0" y="0"/>
          <a:chExt cx="0" cy="0"/>
        </a:xfrm>
      </p:grpSpPr>
      <p:sp>
        <p:nvSpPr>
          <p:cNvPr id="4577" name="Google Shape;4577;p461"/>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78" name="Google Shape;4578;p46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79" name="Google Shape;4579;p461"/>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80" name="Google Shape;4580;p461"/>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81" name="Google Shape;4581;p461"/>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582" name="Google Shape;4582;p46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matchingName="Interior white 44">
  <p:cSld name="CUSTOM_4_44">
    <p:spTree>
      <p:nvGrpSpPr>
        <p:cNvPr id="1" name="Shape 4583"/>
        <p:cNvGrpSpPr/>
        <p:nvPr/>
      </p:nvGrpSpPr>
      <p:grpSpPr>
        <a:xfrm>
          <a:off x="0" y="0"/>
          <a:ext cx="0" cy="0"/>
          <a:chOff x="0" y="0"/>
          <a:chExt cx="0" cy="0"/>
        </a:xfrm>
      </p:grpSpPr>
      <p:sp>
        <p:nvSpPr>
          <p:cNvPr id="4584" name="Google Shape;4584;p46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85" name="Google Shape;4585;p46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86" name="Google Shape;4586;p46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87" name="Google Shape;4587;p46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588" name="Google Shape;4588;p46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589" name="Google Shape;4589;p46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590" name="Google Shape;4590;p46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matchingName="Interior white 1 15">
  <p:cSld name="CUSTOM_4_1_15">
    <p:spTree>
      <p:nvGrpSpPr>
        <p:cNvPr id="1" name="Shape 4591"/>
        <p:cNvGrpSpPr/>
        <p:nvPr/>
      </p:nvGrpSpPr>
      <p:grpSpPr>
        <a:xfrm>
          <a:off x="0" y="0"/>
          <a:ext cx="0" cy="0"/>
          <a:chOff x="0" y="0"/>
          <a:chExt cx="0" cy="0"/>
        </a:xfrm>
      </p:grpSpPr>
      <p:sp>
        <p:nvSpPr>
          <p:cNvPr id="4592" name="Google Shape;4592;p463"/>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93" name="Google Shape;4593;p46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594" name="Google Shape;4594;p463"/>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95" name="Google Shape;4595;p463"/>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96" name="Google Shape;4596;p463"/>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597" name="Google Shape;4597;p46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matchingName="Interior white 3 2">
  <p:cSld name="CUSTOM_4_3_2">
    <p:spTree>
      <p:nvGrpSpPr>
        <p:cNvPr id="1" name="Shape 4598"/>
        <p:cNvGrpSpPr/>
        <p:nvPr/>
      </p:nvGrpSpPr>
      <p:grpSpPr>
        <a:xfrm>
          <a:off x="0" y="0"/>
          <a:ext cx="0" cy="0"/>
          <a:chOff x="0" y="0"/>
          <a:chExt cx="0" cy="0"/>
        </a:xfrm>
      </p:grpSpPr>
      <p:sp>
        <p:nvSpPr>
          <p:cNvPr id="4599" name="Google Shape;4599;p464"/>
          <p:cNvSpPr txBox="1">
            <a:spLocks noGrp="1"/>
          </p:cNvSpPr>
          <p:nvPr>
            <p:ph type="title"/>
          </p:nvPr>
        </p:nvSpPr>
        <p:spPr>
          <a:xfrm>
            <a:off x="1752557"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4600" name="Google Shape;4600;p46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601" name="Google Shape;4601;p464"/>
          <p:cNvSpPr txBox="1">
            <a:spLocks noGrp="1"/>
          </p:cNvSpPr>
          <p:nvPr>
            <p:ph type="subTitle" idx="1"/>
          </p:nvPr>
        </p:nvSpPr>
        <p:spPr>
          <a:xfrm>
            <a:off x="447764"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02" name="Google Shape;4602;p46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603" name="Google Shape;4603;p464"/>
          <p:cNvSpPr/>
          <p:nvPr/>
        </p:nvSpPr>
        <p:spPr>
          <a:xfrm>
            <a:off x="10711016" y="6313250"/>
            <a:ext cx="975606" cy="228064"/>
          </a:xfrm>
          <a:prstGeom prst="rect">
            <a:avLst/>
          </a:prstGeom>
          <a:noFill/>
          <a:ln>
            <a:noFill/>
          </a:ln>
        </p:spPr>
      </p:sp>
      <p:sp>
        <p:nvSpPr>
          <p:cNvPr id="4604" name="Google Shape;4604;p464"/>
          <p:cNvSpPr txBox="1">
            <a:spLocks noGrp="1"/>
          </p:cNvSpPr>
          <p:nvPr>
            <p:ph type="subTitle" idx="2"/>
          </p:nvPr>
        </p:nvSpPr>
        <p:spPr>
          <a:xfrm>
            <a:off x="885028" y="6169550"/>
            <a:ext cx="91827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4605" name="Google Shape;4605;p46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matchingName="Interior white 45">
  <p:cSld name="CUSTOM_4_45">
    <p:spTree>
      <p:nvGrpSpPr>
        <p:cNvPr id="1" name="Shape 4606"/>
        <p:cNvGrpSpPr/>
        <p:nvPr/>
      </p:nvGrpSpPr>
      <p:grpSpPr>
        <a:xfrm>
          <a:off x="0" y="0"/>
          <a:ext cx="0" cy="0"/>
          <a:chOff x="0" y="0"/>
          <a:chExt cx="0" cy="0"/>
        </a:xfrm>
      </p:grpSpPr>
      <p:sp>
        <p:nvSpPr>
          <p:cNvPr id="4607" name="Google Shape;4607;p46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08" name="Google Shape;4608;p46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09" name="Google Shape;4609;p46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10" name="Google Shape;4610;p46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611" name="Google Shape;4611;p465"/>
          <p:cNvSpPr/>
          <p:nvPr/>
        </p:nvSpPr>
        <p:spPr>
          <a:xfrm>
            <a:off x="10711017" y="6313251"/>
            <a:ext cx="975606" cy="228064"/>
          </a:xfrm>
          <a:prstGeom prst="rect">
            <a:avLst/>
          </a:prstGeom>
          <a:noFill/>
          <a:ln>
            <a:noFill/>
          </a:ln>
        </p:spPr>
      </p:sp>
      <p:sp>
        <p:nvSpPr>
          <p:cNvPr id="4612" name="Google Shape;4612;p46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13" name="Google Shape;4613;p46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matchingName="Interior white 46">
  <p:cSld name="CUSTOM_4_46">
    <p:spTree>
      <p:nvGrpSpPr>
        <p:cNvPr id="1" name="Shape 4614"/>
        <p:cNvGrpSpPr/>
        <p:nvPr/>
      </p:nvGrpSpPr>
      <p:grpSpPr>
        <a:xfrm>
          <a:off x="0" y="0"/>
          <a:ext cx="0" cy="0"/>
          <a:chOff x="0" y="0"/>
          <a:chExt cx="0" cy="0"/>
        </a:xfrm>
      </p:grpSpPr>
      <p:sp>
        <p:nvSpPr>
          <p:cNvPr id="4615" name="Google Shape;4615;p46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16" name="Google Shape;4616;p46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17" name="Google Shape;4617;p46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18" name="Google Shape;4618;p46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19" name="Google Shape;4619;p46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620" name="Google Shape;4620;p46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21" name="Google Shape;4621;p46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nterior white 3">
  <p:cSld name="CUSTOM_4_26_1">
    <p:spTree>
      <p:nvGrpSpPr>
        <p:cNvPr id="1" name="Shape 393"/>
        <p:cNvGrpSpPr/>
        <p:nvPr/>
      </p:nvGrpSpPr>
      <p:grpSpPr>
        <a:xfrm>
          <a:off x="0" y="0"/>
          <a:ext cx="0" cy="0"/>
          <a:chOff x="0" y="0"/>
          <a:chExt cx="0" cy="0"/>
        </a:xfrm>
      </p:grpSpPr>
      <p:sp>
        <p:nvSpPr>
          <p:cNvPr id="394" name="Google Shape;394;p4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95" name="Google Shape;395;p4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396" name="Google Shape;396;p4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97" name="Google Shape;397;p4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98" name="Google Shape;398;p4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399" name="Google Shape;399;p4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matchingName="Interior white 47">
  <p:cSld name="CUSTOM_4_47">
    <p:spTree>
      <p:nvGrpSpPr>
        <p:cNvPr id="1" name="Shape 4622"/>
        <p:cNvGrpSpPr/>
        <p:nvPr/>
      </p:nvGrpSpPr>
      <p:grpSpPr>
        <a:xfrm>
          <a:off x="0" y="0"/>
          <a:ext cx="0" cy="0"/>
          <a:chOff x="0" y="0"/>
          <a:chExt cx="0" cy="0"/>
        </a:xfrm>
      </p:grpSpPr>
      <p:sp>
        <p:nvSpPr>
          <p:cNvPr id="4623" name="Google Shape;4623;p46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24" name="Google Shape;4624;p46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25" name="Google Shape;4625;p46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26" name="Google Shape;4626;p46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27" name="Google Shape;4627;p46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628" name="Google Shape;4628;p46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29" name="Google Shape;4629;p46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matchingName="Interior white 48">
  <p:cSld name="CUSTOM_4_48">
    <p:spTree>
      <p:nvGrpSpPr>
        <p:cNvPr id="1" name="Shape 4630"/>
        <p:cNvGrpSpPr/>
        <p:nvPr/>
      </p:nvGrpSpPr>
      <p:grpSpPr>
        <a:xfrm>
          <a:off x="0" y="0"/>
          <a:ext cx="0" cy="0"/>
          <a:chOff x="0" y="0"/>
          <a:chExt cx="0" cy="0"/>
        </a:xfrm>
      </p:grpSpPr>
      <p:sp>
        <p:nvSpPr>
          <p:cNvPr id="4631" name="Google Shape;4631;p46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32" name="Google Shape;4632;p46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33" name="Google Shape;4633;p46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34" name="Google Shape;4634;p46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35" name="Google Shape;4635;p46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636" name="Google Shape;4636;p46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37" name="Google Shape;4637;p46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matchingName="Interior white 49">
  <p:cSld name="CUSTOM_4_49">
    <p:spTree>
      <p:nvGrpSpPr>
        <p:cNvPr id="1" name="Shape 4638"/>
        <p:cNvGrpSpPr/>
        <p:nvPr/>
      </p:nvGrpSpPr>
      <p:grpSpPr>
        <a:xfrm>
          <a:off x="0" y="0"/>
          <a:ext cx="0" cy="0"/>
          <a:chOff x="0" y="0"/>
          <a:chExt cx="0" cy="0"/>
        </a:xfrm>
      </p:grpSpPr>
      <p:sp>
        <p:nvSpPr>
          <p:cNvPr id="4639" name="Google Shape;4639;p46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40" name="Google Shape;4640;p46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41" name="Google Shape;4641;p46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42" name="Google Shape;4642;p46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43" name="Google Shape;4643;p46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644" name="Google Shape;4644;p46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45" name="Google Shape;4645;p46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matchingName="Interior white 50">
  <p:cSld name="CUSTOM_4_50">
    <p:spTree>
      <p:nvGrpSpPr>
        <p:cNvPr id="1" name="Shape 4646"/>
        <p:cNvGrpSpPr/>
        <p:nvPr/>
      </p:nvGrpSpPr>
      <p:grpSpPr>
        <a:xfrm>
          <a:off x="0" y="0"/>
          <a:ext cx="0" cy="0"/>
          <a:chOff x="0" y="0"/>
          <a:chExt cx="0" cy="0"/>
        </a:xfrm>
      </p:grpSpPr>
      <p:sp>
        <p:nvSpPr>
          <p:cNvPr id="4647" name="Google Shape;4647;p47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48" name="Google Shape;4648;p47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49" name="Google Shape;4649;p47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50" name="Google Shape;4650;p47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51" name="Google Shape;4651;p47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652" name="Google Shape;4652;p47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53" name="Google Shape;4653;p47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matchingName="Interior white 51">
  <p:cSld name="CUSTOM_4_51">
    <p:spTree>
      <p:nvGrpSpPr>
        <p:cNvPr id="1" name="Shape 4654"/>
        <p:cNvGrpSpPr/>
        <p:nvPr/>
      </p:nvGrpSpPr>
      <p:grpSpPr>
        <a:xfrm>
          <a:off x="0" y="0"/>
          <a:ext cx="0" cy="0"/>
          <a:chOff x="0" y="0"/>
          <a:chExt cx="0" cy="0"/>
        </a:xfrm>
      </p:grpSpPr>
      <p:sp>
        <p:nvSpPr>
          <p:cNvPr id="4655" name="Google Shape;4655;p47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56" name="Google Shape;4656;p47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57" name="Google Shape;4657;p47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58" name="Google Shape;4658;p47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59" name="Google Shape;4659;p47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660" name="Google Shape;4660;p47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61" name="Google Shape;4661;p47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matchingName="Interior white 52">
  <p:cSld name="CUSTOM_4_52">
    <p:spTree>
      <p:nvGrpSpPr>
        <p:cNvPr id="1" name="Shape 4662"/>
        <p:cNvGrpSpPr/>
        <p:nvPr/>
      </p:nvGrpSpPr>
      <p:grpSpPr>
        <a:xfrm>
          <a:off x="0" y="0"/>
          <a:ext cx="0" cy="0"/>
          <a:chOff x="0" y="0"/>
          <a:chExt cx="0" cy="0"/>
        </a:xfrm>
      </p:grpSpPr>
      <p:sp>
        <p:nvSpPr>
          <p:cNvPr id="4663" name="Google Shape;4663;p47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64" name="Google Shape;4664;p47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65" name="Google Shape;4665;p47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66" name="Google Shape;4666;p47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67" name="Google Shape;4667;p47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668" name="Google Shape;4668;p47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69" name="Google Shape;4669;p47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matchingName="Interior white 53">
  <p:cSld name="CUSTOM_4_53">
    <p:spTree>
      <p:nvGrpSpPr>
        <p:cNvPr id="1" name="Shape 4670"/>
        <p:cNvGrpSpPr/>
        <p:nvPr/>
      </p:nvGrpSpPr>
      <p:grpSpPr>
        <a:xfrm>
          <a:off x="0" y="0"/>
          <a:ext cx="0" cy="0"/>
          <a:chOff x="0" y="0"/>
          <a:chExt cx="0" cy="0"/>
        </a:xfrm>
      </p:grpSpPr>
      <p:sp>
        <p:nvSpPr>
          <p:cNvPr id="4671" name="Google Shape;4671;p47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72" name="Google Shape;4672;p47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73" name="Google Shape;4673;p47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74" name="Google Shape;4674;p47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75" name="Google Shape;4675;p47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676" name="Google Shape;4676;p47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77" name="Google Shape;4677;p47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matchingName="Interior white 54">
  <p:cSld name="CUSTOM_4_54">
    <p:spTree>
      <p:nvGrpSpPr>
        <p:cNvPr id="1" name="Shape 4678"/>
        <p:cNvGrpSpPr/>
        <p:nvPr/>
      </p:nvGrpSpPr>
      <p:grpSpPr>
        <a:xfrm>
          <a:off x="0" y="0"/>
          <a:ext cx="0" cy="0"/>
          <a:chOff x="0" y="0"/>
          <a:chExt cx="0" cy="0"/>
        </a:xfrm>
      </p:grpSpPr>
      <p:sp>
        <p:nvSpPr>
          <p:cNvPr id="4679" name="Google Shape;4679;p47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80" name="Google Shape;4680;p47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81" name="Google Shape;4681;p47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82" name="Google Shape;4682;p47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683" name="Google Shape;4683;p474"/>
          <p:cNvSpPr/>
          <p:nvPr/>
        </p:nvSpPr>
        <p:spPr>
          <a:xfrm>
            <a:off x="10711017" y="6313251"/>
            <a:ext cx="975606" cy="228064"/>
          </a:xfrm>
          <a:prstGeom prst="rect">
            <a:avLst/>
          </a:prstGeom>
          <a:noFill/>
          <a:ln>
            <a:noFill/>
          </a:ln>
        </p:spPr>
      </p:sp>
      <p:sp>
        <p:nvSpPr>
          <p:cNvPr id="4684" name="Google Shape;4684;p47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85" name="Google Shape;4685;p47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matchingName="Interior white 55">
  <p:cSld name="1_Interior white_1">
    <p:spTree>
      <p:nvGrpSpPr>
        <p:cNvPr id="1" name="Shape 4686"/>
        <p:cNvGrpSpPr/>
        <p:nvPr/>
      </p:nvGrpSpPr>
      <p:grpSpPr>
        <a:xfrm>
          <a:off x="0" y="0"/>
          <a:ext cx="0" cy="0"/>
          <a:chOff x="0" y="0"/>
          <a:chExt cx="0" cy="0"/>
        </a:xfrm>
      </p:grpSpPr>
      <p:sp>
        <p:nvSpPr>
          <p:cNvPr id="4687" name="Google Shape;4687;p47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88" name="Google Shape;4688;p47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89" name="Google Shape;4689;p47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90" name="Google Shape;4690;p47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91" name="Google Shape;4691;p47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692" name="Google Shape;4692;p47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693" name="Google Shape;4693;p47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matchingName="Interior white 56">
  <p:cSld name="CUSTOM_4_55">
    <p:spTree>
      <p:nvGrpSpPr>
        <p:cNvPr id="1" name="Shape 4694"/>
        <p:cNvGrpSpPr/>
        <p:nvPr/>
      </p:nvGrpSpPr>
      <p:grpSpPr>
        <a:xfrm>
          <a:off x="0" y="0"/>
          <a:ext cx="0" cy="0"/>
          <a:chOff x="0" y="0"/>
          <a:chExt cx="0" cy="0"/>
        </a:xfrm>
      </p:grpSpPr>
      <p:sp>
        <p:nvSpPr>
          <p:cNvPr id="4695" name="Google Shape;4695;p47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696" name="Google Shape;4696;p47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697" name="Google Shape;4697;p47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698" name="Google Shape;4698;p47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699" name="Google Shape;4699;p47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00" name="Google Shape;4700;p47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01" name="Google Shape;4701;p47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nterior white 1 3">
  <p:cSld name="CUSTOM_4_2_5">
    <p:spTree>
      <p:nvGrpSpPr>
        <p:cNvPr id="1" name="Shape 400"/>
        <p:cNvGrpSpPr/>
        <p:nvPr/>
      </p:nvGrpSpPr>
      <p:grpSpPr>
        <a:xfrm>
          <a:off x="0" y="0"/>
          <a:ext cx="0" cy="0"/>
          <a:chOff x="0" y="0"/>
          <a:chExt cx="0" cy="0"/>
        </a:xfrm>
      </p:grpSpPr>
      <p:sp>
        <p:nvSpPr>
          <p:cNvPr id="401" name="Google Shape;401;p49"/>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402" name="Google Shape;402;p4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03" name="Google Shape;403;p4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04" name="Google Shape;404;p4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405" name="Google Shape;405;p49"/>
          <p:cNvPicPr preferRelativeResize="0"/>
          <p:nvPr/>
        </p:nvPicPr>
        <p:blipFill rotWithShape="1">
          <a:blip r:embed="rId2">
            <a:alphaModFix/>
          </a:blip>
          <a:srcRect t="327" b="317"/>
          <a:stretch/>
        </p:blipFill>
        <p:spPr>
          <a:xfrm>
            <a:off x="10711016" y="6313250"/>
            <a:ext cx="975582" cy="228058"/>
          </a:xfrm>
          <a:prstGeom prst="rect">
            <a:avLst/>
          </a:prstGeom>
          <a:noFill/>
          <a:ln>
            <a:noFill/>
          </a:ln>
        </p:spPr>
      </p:pic>
      <p:sp>
        <p:nvSpPr>
          <p:cNvPr id="406" name="Google Shape;406;p49"/>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matchingName="Interior white 57">
  <p:cSld name="CUSTOM_4_56">
    <p:spTree>
      <p:nvGrpSpPr>
        <p:cNvPr id="1" name="Shape 4702"/>
        <p:cNvGrpSpPr/>
        <p:nvPr/>
      </p:nvGrpSpPr>
      <p:grpSpPr>
        <a:xfrm>
          <a:off x="0" y="0"/>
          <a:ext cx="0" cy="0"/>
          <a:chOff x="0" y="0"/>
          <a:chExt cx="0" cy="0"/>
        </a:xfrm>
      </p:grpSpPr>
      <p:sp>
        <p:nvSpPr>
          <p:cNvPr id="4703" name="Google Shape;4703;p47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04" name="Google Shape;4704;p47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05" name="Google Shape;4705;p47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06" name="Google Shape;4706;p47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07" name="Google Shape;4707;p47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08" name="Google Shape;4708;p47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09" name="Google Shape;4709;p47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matchingName="Interior white 58">
  <p:cSld name="CUSTOM_4_57">
    <p:spTree>
      <p:nvGrpSpPr>
        <p:cNvPr id="1" name="Shape 4710"/>
        <p:cNvGrpSpPr/>
        <p:nvPr/>
      </p:nvGrpSpPr>
      <p:grpSpPr>
        <a:xfrm>
          <a:off x="0" y="0"/>
          <a:ext cx="0" cy="0"/>
          <a:chOff x="0" y="0"/>
          <a:chExt cx="0" cy="0"/>
        </a:xfrm>
      </p:grpSpPr>
      <p:sp>
        <p:nvSpPr>
          <p:cNvPr id="4711" name="Google Shape;4711;p47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12" name="Google Shape;4712;p47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13" name="Google Shape;4713;p47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14" name="Google Shape;4714;p47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15" name="Google Shape;4715;p47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16" name="Google Shape;4716;p47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17" name="Google Shape;4717;p47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matchingName="Interior white 59">
  <p:cSld name="1_Interior white_2">
    <p:spTree>
      <p:nvGrpSpPr>
        <p:cNvPr id="1" name="Shape 4718"/>
        <p:cNvGrpSpPr/>
        <p:nvPr/>
      </p:nvGrpSpPr>
      <p:grpSpPr>
        <a:xfrm>
          <a:off x="0" y="0"/>
          <a:ext cx="0" cy="0"/>
          <a:chOff x="0" y="0"/>
          <a:chExt cx="0" cy="0"/>
        </a:xfrm>
      </p:grpSpPr>
      <p:sp>
        <p:nvSpPr>
          <p:cNvPr id="4719" name="Google Shape;4719;p47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20" name="Google Shape;4720;p47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21" name="Google Shape;4721;p47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22" name="Google Shape;4722;p47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23" name="Google Shape;4723;p47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24" name="Google Shape;4724;p47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25" name="Google Shape;4725;p47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matchingName="Interior white 60">
  <p:cSld name="1_Interior white_3">
    <p:spTree>
      <p:nvGrpSpPr>
        <p:cNvPr id="1" name="Shape 4726"/>
        <p:cNvGrpSpPr/>
        <p:nvPr/>
      </p:nvGrpSpPr>
      <p:grpSpPr>
        <a:xfrm>
          <a:off x="0" y="0"/>
          <a:ext cx="0" cy="0"/>
          <a:chOff x="0" y="0"/>
          <a:chExt cx="0" cy="0"/>
        </a:xfrm>
      </p:grpSpPr>
      <p:sp>
        <p:nvSpPr>
          <p:cNvPr id="4727" name="Google Shape;4727;p48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28" name="Google Shape;4728;p48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29" name="Google Shape;4729;p48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30" name="Google Shape;4730;p48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31" name="Google Shape;4731;p48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32" name="Google Shape;4732;p48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33" name="Google Shape;4733;p48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matchingName="Interior white 61">
  <p:cSld name="CUSTOM_4_58">
    <p:spTree>
      <p:nvGrpSpPr>
        <p:cNvPr id="1" name="Shape 4734"/>
        <p:cNvGrpSpPr/>
        <p:nvPr/>
      </p:nvGrpSpPr>
      <p:grpSpPr>
        <a:xfrm>
          <a:off x="0" y="0"/>
          <a:ext cx="0" cy="0"/>
          <a:chOff x="0" y="0"/>
          <a:chExt cx="0" cy="0"/>
        </a:xfrm>
      </p:grpSpPr>
      <p:sp>
        <p:nvSpPr>
          <p:cNvPr id="4735" name="Google Shape;4735;p48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36" name="Google Shape;4736;p48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37" name="Google Shape;4737;p48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38" name="Google Shape;4738;p48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39" name="Google Shape;4739;p48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40" name="Google Shape;4740;p48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41" name="Google Shape;4741;p48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matchingName="Interior white 62">
  <p:cSld name="CUSTOM_4_59">
    <p:spTree>
      <p:nvGrpSpPr>
        <p:cNvPr id="1" name="Shape 4742"/>
        <p:cNvGrpSpPr/>
        <p:nvPr/>
      </p:nvGrpSpPr>
      <p:grpSpPr>
        <a:xfrm>
          <a:off x="0" y="0"/>
          <a:ext cx="0" cy="0"/>
          <a:chOff x="0" y="0"/>
          <a:chExt cx="0" cy="0"/>
        </a:xfrm>
      </p:grpSpPr>
      <p:sp>
        <p:nvSpPr>
          <p:cNvPr id="4743" name="Google Shape;4743;p48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44" name="Google Shape;4744;p48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45" name="Google Shape;4745;p48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46" name="Google Shape;4746;p48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47" name="Google Shape;4747;p48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48" name="Google Shape;4748;p48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49" name="Google Shape;4749;p48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matchingName="Interior white 63">
  <p:cSld name="CUSTOM_4_60">
    <p:spTree>
      <p:nvGrpSpPr>
        <p:cNvPr id="1" name="Shape 4750"/>
        <p:cNvGrpSpPr/>
        <p:nvPr/>
      </p:nvGrpSpPr>
      <p:grpSpPr>
        <a:xfrm>
          <a:off x="0" y="0"/>
          <a:ext cx="0" cy="0"/>
          <a:chOff x="0" y="0"/>
          <a:chExt cx="0" cy="0"/>
        </a:xfrm>
      </p:grpSpPr>
      <p:sp>
        <p:nvSpPr>
          <p:cNvPr id="4751" name="Google Shape;4751;p48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52" name="Google Shape;4752;p48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53" name="Google Shape;4753;p48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54" name="Google Shape;4754;p48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55" name="Google Shape;4755;p48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56" name="Google Shape;4756;p48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57" name="Google Shape;4757;p48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matchingName="Interior white 64">
  <p:cSld name="1_Interior white_4">
    <p:spTree>
      <p:nvGrpSpPr>
        <p:cNvPr id="1" name="Shape 4758"/>
        <p:cNvGrpSpPr/>
        <p:nvPr/>
      </p:nvGrpSpPr>
      <p:grpSpPr>
        <a:xfrm>
          <a:off x="0" y="0"/>
          <a:ext cx="0" cy="0"/>
          <a:chOff x="0" y="0"/>
          <a:chExt cx="0" cy="0"/>
        </a:xfrm>
      </p:grpSpPr>
      <p:sp>
        <p:nvSpPr>
          <p:cNvPr id="4759" name="Google Shape;4759;p48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60" name="Google Shape;4760;p48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61" name="Google Shape;4761;p48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62" name="Google Shape;4762;p48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63" name="Google Shape;4763;p48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64" name="Google Shape;4764;p48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65" name="Google Shape;4765;p48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matchingName="Interior white 65">
  <p:cSld name="1_Interior white_5">
    <p:spTree>
      <p:nvGrpSpPr>
        <p:cNvPr id="1" name="Shape 4766"/>
        <p:cNvGrpSpPr/>
        <p:nvPr/>
      </p:nvGrpSpPr>
      <p:grpSpPr>
        <a:xfrm>
          <a:off x="0" y="0"/>
          <a:ext cx="0" cy="0"/>
          <a:chOff x="0" y="0"/>
          <a:chExt cx="0" cy="0"/>
        </a:xfrm>
      </p:grpSpPr>
      <p:sp>
        <p:nvSpPr>
          <p:cNvPr id="4767" name="Google Shape;4767;p48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68" name="Google Shape;4768;p48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69" name="Google Shape;4769;p48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70" name="Google Shape;4770;p48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71" name="Google Shape;4771;p48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72" name="Google Shape;4772;p48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73" name="Google Shape;4773;p48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matchingName="Interior white 66">
  <p:cSld name="CUSTOM_4_61">
    <p:spTree>
      <p:nvGrpSpPr>
        <p:cNvPr id="1" name="Shape 4774"/>
        <p:cNvGrpSpPr/>
        <p:nvPr/>
      </p:nvGrpSpPr>
      <p:grpSpPr>
        <a:xfrm>
          <a:off x="0" y="0"/>
          <a:ext cx="0" cy="0"/>
          <a:chOff x="0" y="0"/>
          <a:chExt cx="0" cy="0"/>
        </a:xfrm>
      </p:grpSpPr>
      <p:sp>
        <p:nvSpPr>
          <p:cNvPr id="4775" name="Google Shape;4775;p48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76" name="Google Shape;4776;p48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77" name="Google Shape;4777;p48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78" name="Google Shape;4778;p48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79" name="Google Shape;4779;p48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80" name="Google Shape;4780;p48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81" name="Google Shape;4781;p48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nterior title 1">
  <p:cSld name="CUSTOM_4_27">
    <p:spTree>
      <p:nvGrpSpPr>
        <p:cNvPr id="1" name="Shape 407"/>
        <p:cNvGrpSpPr/>
        <p:nvPr/>
      </p:nvGrpSpPr>
      <p:grpSpPr>
        <a:xfrm>
          <a:off x="0" y="0"/>
          <a:ext cx="0" cy="0"/>
          <a:chOff x="0" y="0"/>
          <a:chExt cx="0" cy="0"/>
        </a:xfrm>
      </p:grpSpPr>
      <p:sp>
        <p:nvSpPr>
          <p:cNvPr id="408" name="Google Shape;408;p5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09" name="Google Shape;409;p50"/>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410" name="Google Shape;410;p5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11" name="Google Shape;411;p50"/>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12" name="Google Shape;412;p5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413" name="Google Shape;413;p50"/>
          <p:cNvSpPr/>
          <p:nvPr/>
        </p:nvSpPr>
        <p:spPr>
          <a:xfrm>
            <a:off x="10711016" y="6313250"/>
            <a:ext cx="975826" cy="228115"/>
          </a:xfrm>
          <a:prstGeom prst="rect">
            <a:avLst/>
          </a:prstGeom>
          <a:noFill/>
          <a:ln>
            <a:noFill/>
          </a:ln>
        </p:spPr>
      </p:sp>
      <p:sp>
        <p:nvSpPr>
          <p:cNvPr id="414" name="Google Shape;414;p50"/>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2100"/>
              </a:spcBef>
              <a:spcAft>
                <a:spcPts val="0"/>
              </a:spcAft>
              <a:buNone/>
              <a:defRPr sz="1900">
                <a:solidFill>
                  <a:schemeClr val="accent1"/>
                </a:solidFill>
              </a:defRPr>
            </a:lvl2pPr>
            <a:lvl3pPr lvl="2" algn="ctr" rtl="0">
              <a:spcBef>
                <a:spcPts val="2100"/>
              </a:spcBef>
              <a:spcAft>
                <a:spcPts val="0"/>
              </a:spcAft>
              <a:buNone/>
              <a:defRPr sz="1900">
                <a:solidFill>
                  <a:schemeClr val="accent1"/>
                </a:solidFill>
              </a:defRPr>
            </a:lvl3pPr>
            <a:lvl4pPr lvl="3" algn="ctr" rtl="0">
              <a:spcBef>
                <a:spcPts val="2100"/>
              </a:spcBef>
              <a:spcAft>
                <a:spcPts val="0"/>
              </a:spcAft>
              <a:buNone/>
              <a:defRPr sz="1900">
                <a:solidFill>
                  <a:schemeClr val="accent1"/>
                </a:solidFill>
              </a:defRPr>
            </a:lvl4pPr>
            <a:lvl5pPr lvl="4" algn="ctr" rtl="0">
              <a:spcBef>
                <a:spcPts val="2100"/>
              </a:spcBef>
              <a:spcAft>
                <a:spcPts val="0"/>
              </a:spcAft>
              <a:buNone/>
              <a:defRPr sz="1900">
                <a:solidFill>
                  <a:schemeClr val="accent1"/>
                </a:solidFill>
              </a:defRPr>
            </a:lvl5pPr>
            <a:lvl6pPr lvl="5" algn="ctr" rtl="0">
              <a:spcBef>
                <a:spcPts val="2100"/>
              </a:spcBef>
              <a:spcAft>
                <a:spcPts val="0"/>
              </a:spcAft>
              <a:buNone/>
              <a:defRPr sz="1900">
                <a:solidFill>
                  <a:schemeClr val="accent1"/>
                </a:solidFill>
              </a:defRPr>
            </a:lvl6pPr>
            <a:lvl7pPr lvl="6" algn="ctr" rtl="0">
              <a:spcBef>
                <a:spcPts val="2100"/>
              </a:spcBef>
              <a:spcAft>
                <a:spcPts val="0"/>
              </a:spcAft>
              <a:buNone/>
              <a:defRPr sz="1900">
                <a:solidFill>
                  <a:schemeClr val="accent1"/>
                </a:solidFill>
              </a:defRPr>
            </a:lvl7pPr>
            <a:lvl8pPr lvl="7" algn="ctr" rtl="0">
              <a:spcBef>
                <a:spcPts val="2100"/>
              </a:spcBef>
              <a:spcAft>
                <a:spcPts val="0"/>
              </a:spcAft>
              <a:buNone/>
              <a:defRPr sz="1900">
                <a:solidFill>
                  <a:schemeClr val="accent1"/>
                </a:solidFill>
              </a:defRPr>
            </a:lvl8pPr>
            <a:lvl9pPr lvl="8" algn="ctr" rtl="0">
              <a:spcBef>
                <a:spcPts val="2100"/>
              </a:spcBef>
              <a:spcAft>
                <a:spcPts val="2100"/>
              </a:spcAft>
              <a:buNone/>
              <a:defRPr sz="1900">
                <a:solidFill>
                  <a:schemeClr val="accent1"/>
                </a:solidFill>
              </a:defRPr>
            </a:lvl9pPr>
          </a:lstStyle>
          <a:p>
            <a:endParaRPr/>
          </a:p>
        </p:txBody>
      </p:sp>
      <p:sp>
        <p:nvSpPr>
          <p:cNvPr id="415" name="Google Shape;415;p50"/>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matchingName="Interior white 67">
  <p:cSld name="CUSTOM_4_62">
    <p:spTree>
      <p:nvGrpSpPr>
        <p:cNvPr id="1" name="Shape 4782"/>
        <p:cNvGrpSpPr/>
        <p:nvPr/>
      </p:nvGrpSpPr>
      <p:grpSpPr>
        <a:xfrm>
          <a:off x="0" y="0"/>
          <a:ext cx="0" cy="0"/>
          <a:chOff x="0" y="0"/>
          <a:chExt cx="0" cy="0"/>
        </a:xfrm>
      </p:grpSpPr>
      <p:sp>
        <p:nvSpPr>
          <p:cNvPr id="4783" name="Google Shape;4783;p48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84" name="Google Shape;4784;p48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85" name="Google Shape;4785;p48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86" name="Google Shape;4786;p48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787" name="Google Shape;4787;p48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788" name="Google Shape;4788;p48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789" name="Google Shape;4789;p48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matchingName="Interior white 1 16">
  <p:cSld name="CUSTOM_4_1_16">
    <p:spTree>
      <p:nvGrpSpPr>
        <p:cNvPr id="1" name="Shape 4790"/>
        <p:cNvGrpSpPr/>
        <p:nvPr/>
      </p:nvGrpSpPr>
      <p:grpSpPr>
        <a:xfrm>
          <a:off x="0" y="0"/>
          <a:ext cx="0" cy="0"/>
          <a:chOff x="0" y="0"/>
          <a:chExt cx="0" cy="0"/>
        </a:xfrm>
      </p:grpSpPr>
      <p:sp>
        <p:nvSpPr>
          <p:cNvPr id="4791" name="Google Shape;4791;p488"/>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92" name="Google Shape;4792;p48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793" name="Google Shape;4793;p488"/>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794" name="Google Shape;4794;p488"/>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795" name="Google Shape;4795;p488"/>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796" name="Google Shape;4796;p48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matchingName="Interior white 68">
  <p:cSld name="1_Interior white_6">
    <p:spTree>
      <p:nvGrpSpPr>
        <p:cNvPr id="1" name="Shape 4797"/>
        <p:cNvGrpSpPr/>
        <p:nvPr/>
      </p:nvGrpSpPr>
      <p:grpSpPr>
        <a:xfrm>
          <a:off x="0" y="0"/>
          <a:ext cx="0" cy="0"/>
          <a:chOff x="0" y="0"/>
          <a:chExt cx="0" cy="0"/>
        </a:xfrm>
      </p:grpSpPr>
      <p:sp>
        <p:nvSpPr>
          <p:cNvPr id="4798" name="Google Shape;4798;p48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799" name="Google Shape;4799;p48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00" name="Google Shape;4800;p48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01" name="Google Shape;4801;p48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02" name="Google Shape;4802;p48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03" name="Google Shape;4803;p48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04" name="Google Shape;4804;p48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matchingName="Interior white 69">
  <p:cSld name="1_Interior white_7">
    <p:spTree>
      <p:nvGrpSpPr>
        <p:cNvPr id="1" name="Shape 4805"/>
        <p:cNvGrpSpPr/>
        <p:nvPr/>
      </p:nvGrpSpPr>
      <p:grpSpPr>
        <a:xfrm>
          <a:off x="0" y="0"/>
          <a:ext cx="0" cy="0"/>
          <a:chOff x="0" y="0"/>
          <a:chExt cx="0" cy="0"/>
        </a:xfrm>
      </p:grpSpPr>
      <p:sp>
        <p:nvSpPr>
          <p:cNvPr id="4806" name="Google Shape;4806;p49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07" name="Google Shape;4807;p49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08" name="Google Shape;4808;p49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09" name="Google Shape;4809;p49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10" name="Google Shape;4810;p49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11" name="Google Shape;4811;p49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12" name="Google Shape;4812;p49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matchingName="Interior white 70">
  <p:cSld name="1_Interior white_8">
    <p:spTree>
      <p:nvGrpSpPr>
        <p:cNvPr id="1" name="Shape 4813"/>
        <p:cNvGrpSpPr/>
        <p:nvPr/>
      </p:nvGrpSpPr>
      <p:grpSpPr>
        <a:xfrm>
          <a:off x="0" y="0"/>
          <a:ext cx="0" cy="0"/>
          <a:chOff x="0" y="0"/>
          <a:chExt cx="0" cy="0"/>
        </a:xfrm>
      </p:grpSpPr>
      <p:sp>
        <p:nvSpPr>
          <p:cNvPr id="4814" name="Google Shape;4814;p49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15" name="Google Shape;4815;p49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16" name="Google Shape;4816;p49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17" name="Google Shape;4817;p49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18" name="Google Shape;4818;p49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19" name="Google Shape;4819;p49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20" name="Google Shape;4820;p49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matchingName="Interior white 4 1">
  <p:cSld name="1_Interior white_9">
    <p:spTree>
      <p:nvGrpSpPr>
        <p:cNvPr id="1" name="Shape 4821"/>
        <p:cNvGrpSpPr/>
        <p:nvPr/>
      </p:nvGrpSpPr>
      <p:grpSpPr>
        <a:xfrm>
          <a:off x="0" y="0"/>
          <a:ext cx="0" cy="0"/>
          <a:chOff x="0" y="0"/>
          <a:chExt cx="0" cy="0"/>
        </a:xfrm>
      </p:grpSpPr>
      <p:sp>
        <p:nvSpPr>
          <p:cNvPr id="4822" name="Google Shape;4822;p49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23" name="Google Shape;4823;p49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24" name="Google Shape;4824;p49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25" name="Google Shape;4825;p49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26" name="Google Shape;4826;p49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27" name="Google Shape;4827;p49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28" name="Google Shape;4828;p49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matchingName="Interior white 71">
  <p:cSld name="1_Interior white_10">
    <p:spTree>
      <p:nvGrpSpPr>
        <p:cNvPr id="1" name="Shape 4829"/>
        <p:cNvGrpSpPr/>
        <p:nvPr/>
      </p:nvGrpSpPr>
      <p:grpSpPr>
        <a:xfrm>
          <a:off x="0" y="0"/>
          <a:ext cx="0" cy="0"/>
          <a:chOff x="0" y="0"/>
          <a:chExt cx="0" cy="0"/>
        </a:xfrm>
      </p:grpSpPr>
      <p:sp>
        <p:nvSpPr>
          <p:cNvPr id="4830" name="Google Shape;4830;p49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31" name="Google Shape;4831;p49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32" name="Google Shape;4832;p49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33" name="Google Shape;4833;p49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34" name="Google Shape;4834;p49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35" name="Google Shape;4835;p49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36" name="Google Shape;4836;p49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matchingName="Interior white 72">
  <p:cSld name="CUSTOM_4_63">
    <p:spTree>
      <p:nvGrpSpPr>
        <p:cNvPr id="1" name="Shape 4837"/>
        <p:cNvGrpSpPr/>
        <p:nvPr/>
      </p:nvGrpSpPr>
      <p:grpSpPr>
        <a:xfrm>
          <a:off x="0" y="0"/>
          <a:ext cx="0" cy="0"/>
          <a:chOff x="0" y="0"/>
          <a:chExt cx="0" cy="0"/>
        </a:xfrm>
      </p:grpSpPr>
      <p:sp>
        <p:nvSpPr>
          <p:cNvPr id="4838" name="Google Shape;4838;p49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39" name="Google Shape;4839;p49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40" name="Google Shape;4840;p49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41" name="Google Shape;4841;p49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42" name="Google Shape;4842;p49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43" name="Google Shape;4843;p49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44" name="Google Shape;4844;p49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matchingName="Interior white 73">
  <p:cSld name="CUSTOM_4_64">
    <p:spTree>
      <p:nvGrpSpPr>
        <p:cNvPr id="1" name="Shape 4845"/>
        <p:cNvGrpSpPr/>
        <p:nvPr/>
      </p:nvGrpSpPr>
      <p:grpSpPr>
        <a:xfrm>
          <a:off x="0" y="0"/>
          <a:ext cx="0" cy="0"/>
          <a:chOff x="0" y="0"/>
          <a:chExt cx="0" cy="0"/>
        </a:xfrm>
      </p:grpSpPr>
      <p:sp>
        <p:nvSpPr>
          <p:cNvPr id="4846" name="Google Shape;4846;p49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47" name="Google Shape;4847;p49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48" name="Google Shape;4848;p49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49" name="Google Shape;4849;p49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50" name="Google Shape;4850;p49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51" name="Google Shape;4851;p49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52" name="Google Shape;4852;p49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matchingName="Interior white 74">
  <p:cSld name="CUSTOM_4_65">
    <p:spTree>
      <p:nvGrpSpPr>
        <p:cNvPr id="1" name="Shape 4853"/>
        <p:cNvGrpSpPr/>
        <p:nvPr/>
      </p:nvGrpSpPr>
      <p:grpSpPr>
        <a:xfrm>
          <a:off x="0" y="0"/>
          <a:ext cx="0" cy="0"/>
          <a:chOff x="0" y="0"/>
          <a:chExt cx="0" cy="0"/>
        </a:xfrm>
      </p:grpSpPr>
      <p:sp>
        <p:nvSpPr>
          <p:cNvPr id="4854" name="Google Shape;4854;p49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55" name="Google Shape;4855;p49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56" name="Google Shape;4856;p49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57" name="Google Shape;4857;p49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58" name="Google Shape;4858;p49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59" name="Google Shape;4859;p49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60" name="Google Shape;4860;p49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nterior title 1 1">
  <p:cSld name="CUSTOM_4_27_2">
    <p:spTree>
      <p:nvGrpSpPr>
        <p:cNvPr id="1" name="Shape 416"/>
        <p:cNvGrpSpPr/>
        <p:nvPr/>
      </p:nvGrpSpPr>
      <p:grpSpPr>
        <a:xfrm>
          <a:off x="0" y="0"/>
          <a:ext cx="0" cy="0"/>
          <a:chOff x="0" y="0"/>
          <a:chExt cx="0" cy="0"/>
        </a:xfrm>
      </p:grpSpPr>
      <p:sp>
        <p:nvSpPr>
          <p:cNvPr id="417" name="Google Shape;417;p5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418" name="Google Shape;418;p5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419" name="Google Shape;419;p5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20" name="Google Shape;420;p5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421" name="Google Shape;421;p5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22" name="Google Shape;422;p5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423" name="Google Shape;423;p51"/>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2100"/>
              </a:spcBef>
              <a:spcAft>
                <a:spcPts val="0"/>
              </a:spcAft>
              <a:buNone/>
              <a:defRPr sz="1800">
                <a:solidFill>
                  <a:schemeClr val="accent1"/>
                </a:solidFill>
              </a:defRPr>
            </a:lvl2pPr>
            <a:lvl3pPr lvl="2" algn="ctr" rtl="0">
              <a:spcBef>
                <a:spcPts val="2100"/>
              </a:spcBef>
              <a:spcAft>
                <a:spcPts val="0"/>
              </a:spcAft>
              <a:buNone/>
              <a:defRPr sz="1800">
                <a:solidFill>
                  <a:schemeClr val="accent1"/>
                </a:solidFill>
              </a:defRPr>
            </a:lvl3pPr>
            <a:lvl4pPr lvl="3" algn="ctr" rtl="0">
              <a:spcBef>
                <a:spcPts val="2100"/>
              </a:spcBef>
              <a:spcAft>
                <a:spcPts val="0"/>
              </a:spcAft>
              <a:buNone/>
              <a:defRPr sz="1800">
                <a:solidFill>
                  <a:schemeClr val="accent1"/>
                </a:solidFill>
              </a:defRPr>
            </a:lvl4pPr>
            <a:lvl5pPr lvl="4" algn="ctr" rtl="0">
              <a:spcBef>
                <a:spcPts val="2100"/>
              </a:spcBef>
              <a:spcAft>
                <a:spcPts val="0"/>
              </a:spcAft>
              <a:buNone/>
              <a:defRPr sz="1800">
                <a:solidFill>
                  <a:schemeClr val="accent1"/>
                </a:solidFill>
              </a:defRPr>
            </a:lvl5pPr>
            <a:lvl6pPr lvl="5" algn="ctr" rtl="0">
              <a:spcBef>
                <a:spcPts val="2100"/>
              </a:spcBef>
              <a:spcAft>
                <a:spcPts val="0"/>
              </a:spcAft>
              <a:buNone/>
              <a:defRPr sz="1800">
                <a:solidFill>
                  <a:schemeClr val="accent1"/>
                </a:solidFill>
              </a:defRPr>
            </a:lvl6pPr>
            <a:lvl7pPr lvl="6" algn="ctr" rtl="0">
              <a:spcBef>
                <a:spcPts val="2100"/>
              </a:spcBef>
              <a:spcAft>
                <a:spcPts val="0"/>
              </a:spcAft>
              <a:buNone/>
              <a:defRPr sz="1800">
                <a:solidFill>
                  <a:schemeClr val="accent1"/>
                </a:solidFill>
              </a:defRPr>
            </a:lvl7pPr>
            <a:lvl8pPr lvl="7" algn="ctr" rtl="0">
              <a:spcBef>
                <a:spcPts val="2100"/>
              </a:spcBef>
              <a:spcAft>
                <a:spcPts val="0"/>
              </a:spcAft>
              <a:buNone/>
              <a:defRPr sz="1800">
                <a:solidFill>
                  <a:schemeClr val="accent1"/>
                </a:solidFill>
              </a:defRPr>
            </a:lvl8pPr>
            <a:lvl9pPr lvl="8" algn="ctr" rtl="0">
              <a:spcBef>
                <a:spcPts val="2100"/>
              </a:spcBef>
              <a:spcAft>
                <a:spcPts val="2100"/>
              </a:spcAft>
              <a:buNone/>
              <a:defRPr sz="1800">
                <a:solidFill>
                  <a:schemeClr val="accent1"/>
                </a:solidFill>
              </a:defRPr>
            </a:lvl9pPr>
          </a:lstStyle>
          <a:p>
            <a:endParaRPr/>
          </a:p>
        </p:txBody>
      </p:sp>
      <p:sp>
        <p:nvSpPr>
          <p:cNvPr id="424" name="Google Shape;424;p51"/>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matchingName="Interior white 75">
  <p:cSld name="CUSTOM_4_66">
    <p:spTree>
      <p:nvGrpSpPr>
        <p:cNvPr id="1" name="Shape 4861"/>
        <p:cNvGrpSpPr/>
        <p:nvPr/>
      </p:nvGrpSpPr>
      <p:grpSpPr>
        <a:xfrm>
          <a:off x="0" y="0"/>
          <a:ext cx="0" cy="0"/>
          <a:chOff x="0" y="0"/>
          <a:chExt cx="0" cy="0"/>
        </a:xfrm>
      </p:grpSpPr>
      <p:sp>
        <p:nvSpPr>
          <p:cNvPr id="4862" name="Google Shape;4862;p49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63" name="Google Shape;4863;p49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64" name="Google Shape;4864;p49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65" name="Google Shape;4865;p49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66" name="Google Shape;4866;p49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67" name="Google Shape;4867;p49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68" name="Google Shape;4868;p49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matchingName="Interior white 76">
  <p:cSld name="CUSTOM_4_67">
    <p:spTree>
      <p:nvGrpSpPr>
        <p:cNvPr id="1" name="Shape 4869"/>
        <p:cNvGrpSpPr/>
        <p:nvPr/>
      </p:nvGrpSpPr>
      <p:grpSpPr>
        <a:xfrm>
          <a:off x="0" y="0"/>
          <a:ext cx="0" cy="0"/>
          <a:chOff x="0" y="0"/>
          <a:chExt cx="0" cy="0"/>
        </a:xfrm>
      </p:grpSpPr>
      <p:sp>
        <p:nvSpPr>
          <p:cNvPr id="4870" name="Google Shape;4870;p49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71" name="Google Shape;4871;p49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72" name="Google Shape;4872;p49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73" name="Google Shape;4873;p49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74" name="Google Shape;4874;p49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75" name="Google Shape;4875;p49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76" name="Google Shape;4876;p49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matchingName="Interior white 4 2">
  <p:cSld name="1_Interior white_11">
    <p:spTree>
      <p:nvGrpSpPr>
        <p:cNvPr id="1" name="Shape 4877"/>
        <p:cNvGrpSpPr/>
        <p:nvPr/>
      </p:nvGrpSpPr>
      <p:grpSpPr>
        <a:xfrm>
          <a:off x="0" y="0"/>
          <a:ext cx="0" cy="0"/>
          <a:chOff x="0" y="0"/>
          <a:chExt cx="0" cy="0"/>
        </a:xfrm>
      </p:grpSpPr>
      <p:sp>
        <p:nvSpPr>
          <p:cNvPr id="4878" name="Google Shape;4878;p49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79" name="Google Shape;4879;p49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80" name="Google Shape;4880;p49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81" name="Google Shape;4881;p49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82" name="Google Shape;4882;p49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83" name="Google Shape;4883;p49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84" name="Google Shape;4884;p49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matchingName="Interior white 6 1">
  <p:cSld name="CUSTOM_4_5_1">
    <p:spTree>
      <p:nvGrpSpPr>
        <p:cNvPr id="1" name="Shape 4885"/>
        <p:cNvGrpSpPr/>
        <p:nvPr/>
      </p:nvGrpSpPr>
      <p:grpSpPr>
        <a:xfrm>
          <a:off x="0" y="0"/>
          <a:ext cx="0" cy="0"/>
          <a:chOff x="0" y="0"/>
          <a:chExt cx="0" cy="0"/>
        </a:xfrm>
      </p:grpSpPr>
      <p:sp>
        <p:nvSpPr>
          <p:cNvPr id="4886" name="Google Shape;4886;p500"/>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87" name="Google Shape;4887;p50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88" name="Google Shape;4888;p500"/>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89" name="Google Shape;4889;p500"/>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890" name="Google Shape;4890;p500"/>
          <p:cNvPicPr preferRelativeResize="0"/>
          <p:nvPr/>
        </p:nvPicPr>
        <p:blipFill rotWithShape="1">
          <a:blip r:embed="rId2">
            <a:alphaModFix/>
          </a:blip>
          <a:srcRect t="327" b="317"/>
          <a:stretch/>
        </p:blipFill>
        <p:spPr>
          <a:xfrm>
            <a:off x="10711016" y="6313251"/>
            <a:ext cx="975606" cy="228064"/>
          </a:xfrm>
          <a:prstGeom prst="rect">
            <a:avLst/>
          </a:prstGeom>
          <a:noFill/>
          <a:ln>
            <a:noFill/>
          </a:ln>
        </p:spPr>
      </p:pic>
      <p:sp>
        <p:nvSpPr>
          <p:cNvPr id="4891" name="Google Shape;4891;p50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matchingName="Interior white 77">
  <p:cSld name="1_Interior white_12">
    <p:spTree>
      <p:nvGrpSpPr>
        <p:cNvPr id="1" name="Shape 4892"/>
        <p:cNvGrpSpPr/>
        <p:nvPr/>
      </p:nvGrpSpPr>
      <p:grpSpPr>
        <a:xfrm>
          <a:off x="0" y="0"/>
          <a:ext cx="0" cy="0"/>
          <a:chOff x="0" y="0"/>
          <a:chExt cx="0" cy="0"/>
        </a:xfrm>
      </p:grpSpPr>
      <p:sp>
        <p:nvSpPr>
          <p:cNvPr id="4893" name="Google Shape;4893;p50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894" name="Google Shape;4894;p50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895" name="Google Shape;4895;p50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896" name="Google Shape;4896;p50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897" name="Google Shape;4897;p50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898" name="Google Shape;4898;p50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899" name="Google Shape;4899;p50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matchingName="Interior white 78">
  <p:cSld name="1_Interior white_13">
    <p:spTree>
      <p:nvGrpSpPr>
        <p:cNvPr id="1" name="Shape 4900"/>
        <p:cNvGrpSpPr/>
        <p:nvPr/>
      </p:nvGrpSpPr>
      <p:grpSpPr>
        <a:xfrm>
          <a:off x="0" y="0"/>
          <a:ext cx="0" cy="0"/>
          <a:chOff x="0" y="0"/>
          <a:chExt cx="0" cy="0"/>
        </a:xfrm>
      </p:grpSpPr>
      <p:sp>
        <p:nvSpPr>
          <p:cNvPr id="4901" name="Google Shape;4901;p50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02" name="Google Shape;4902;p50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03" name="Google Shape;4903;p50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04" name="Google Shape;4904;p50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05" name="Google Shape;4905;p50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06" name="Google Shape;4906;p50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07" name="Google Shape;4907;p50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matchingName="Interior white 79">
  <p:cSld name="CUSTOM_4_68">
    <p:spTree>
      <p:nvGrpSpPr>
        <p:cNvPr id="1" name="Shape 4908"/>
        <p:cNvGrpSpPr/>
        <p:nvPr/>
      </p:nvGrpSpPr>
      <p:grpSpPr>
        <a:xfrm>
          <a:off x="0" y="0"/>
          <a:ext cx="0" cy="0"/>
          <a:chOff x="0" y="0"/>
          <a:chExt cx="0" cy="0"/>
        </a:xfrm>
      </p:grpSpPr>
      <p:sp>
        <p:nvSpPr>
          <p:cNvPr id="4909" name="Google Shape;4909;p50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10" name="Google Shape;4910;p50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11" name="Google Shape;4911;p50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12" name="Google Shape;4912;p50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13" name="Google Shape;4913;p50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14" name="Google Shape;4914;p50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15" name="Google Shape;4915;p50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matchingName="Interior white 80">
  <p:cSld name="CUSTOM_4_69">
    <p:spTree>
      <p:nvGrpSpPr>
        <p:cNvPr id="1" name="Shape 4916"/>
        <p:cNvGrpSpPr/>
        <p:nvPr/>
      </p:nvGrpSpPr>
      <p:grpSpPr>
        <a:xfrm>
          <a:off x="0" y="0"/>
          <a:ext cx="0" cy="0"/>
          <a:chOff x="0" y="0"/>
          <a:chExt cx="0" cy="0"/>
        </a:xfrm>
      </p:grpSpPr>
      <p:sp>
        <p:nvSpPr>
          <p:cNvPr id="4917" name="Google Shape;4917;p50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18" name="Google Shape;4918;p50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19" name="Google Shape;4919;p50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20" name="Google Shape;4920;p50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21" name="Google Shape;4921;p50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22" name="Google Shape;4922;p50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23" name="Google Shape;4923;p50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matchingName="Interior white 81">
  <p:cSld name="1_Interior white_14">
    <p:spTree>
      <p:nvGrpSpPr>
        <p:cNvPr id="1" name="Shape 4924"/>
        <p:cNvGrpSpPr/>
        <p:nvPr/>
      </p:nvGrpSpPr>
      <p:grpSpPr>
        <a:xfrm>
          <a:off x="0" y="0"/>
          <a:ext cx="0" cy="0"/>
          <a:chOff x="0" y="0"/>
          <a:chExt cx="0" cy="0"/>
        </a:xfrm>
      </p:grpSpPr>
      <p:sp>
        <p:nvSpPr>
          <p:cNvPr id="4925" name="Google Shape;4925;p50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26" name="Google Shape;4926;p50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27" name="Google Shape;4927;p50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28" name="Google Shape;4928;p50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29" name="Google Shape;4929;p50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30" name="Google Shape;4930;p505"/>
          <p:cNvSpPr txBox="1">
            <a:spLocks noGrp="1"/>
          </p:cNvSpPr>
          <p:nvPr>
            <p:ph type="subTitle" idx="2"/>
          </p:nvPr>
        </p:nvSpPr>
        <p:spPr>
          <a:xfrm>
            <a:off x="885029" y="6169551"/>
            <a:ext cx="80886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31" name="Google Shape;4931;p50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matchingName="Interior white 82">
  <p:cSld name="1_Interior white_15">
    <p:spTree>
      <p:nvGrpSpPr>
        <p:cNvPr id="1" name="Shape 4932"/>
        <p:cNvGrpSpPr/>
        <p:nvPr/>
      </p:nvGrpSpPr>
      <p:grpSpPr>
        <a:xfrm>
          <a:off x="0" y="0"/>
          <a:ext cx="0" cy="0"/>
          <a:chOff x="0" y="0"/>
          <a:chExt cx="0" cy="0"/>
        </a:xfrm>
      </p:grpSpPr>
      <p:sp>
        <p:nvSpPr>
          <p:cNvPr id="4933" name="Google Shape;4933;p50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34" name="Google Shape;4934;p50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35" name="Google Shape;4935;p50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36" name="Google Shape;4936;p50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37" name="Google Shape;4937;p50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38" name="Google Shape;4938;p50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39" name="Google Shape;4939;p50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609585" y="5875079"/>
            <a:ext cx="10972500" cy="692700"/>
          </a:xfrm>
          <a:prstGeom prst="rect">
            <a:avLst/>
          </a:prstGeom>
        </p:spPr>
        <p:txBody>
          <a:bodyPr spcFirstLastPara="1" wrap="square" lIns="121900" tIns="121900" rIns="121900" bIns="121900" anchor="t" anchorCtr="0">
            <a:noAutofit/>
          </a:bodyPr>
          <a:lstStyle>
            <a:lvl1pPr marL="457200" lvl="0" indent="-228600" algn="ctr" rtl="0">
              <a:spcBef>
                <a:spcPts val="500"/>
              </a:spcBef>
              <a:spcAft>
                <a:spcPts val="0"/>
              </a:spcAft>
              <a:buSzPts val="2400"/>
              <a:buNone/>
              <a:defRPr sz="2400"/>
            </a:lvl1pPr>
          </a:lstStyle>
          <a:p>
            <a:endParaRPr/>
          </a:p>
        </p:txBody>
      </p:sp>
      <p:sp>
        <p:nvSpPr>
          <p:cNvPr id="27" name="Google Shape;27;p6"/>
          <p:cNvSpPr txBox="1">
            <a:spLocks noGrp="1"/>
          </p:cNvSpPr>
          <p:nvPr>
            <p:ph type="sldNum" idx="12"/>
          </p:nvPr>
        </p:nvSpPr>
        <p:spPr>
          <a:xfrm>
            <a:off x="11408774" y="6333134"/>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429"/>
        <p:cNvGrpSpPr/>
        <p:nvPr/>
      </p:nvGrpSpPr>
      <p:grpSpPr>
        <a:xfrm>
          <a:off x="0" y="0"/>
          <a:ext cx="0" cy="0"/>
          <a:chOff x="0" y="0"/>
          <a:chExt cx="0" cy="0"/>
        </a:xfrm>
      </p:grpSpPr>
      <p:sp>
        <p:nvSpPr>
          <p:cNvPr id="430" name="Google Shape;430;p53"/>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3"/>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432" name="Google Shape;432;p53"/>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433" name="Google Shape;433;p53"/>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434" name="Google Shape;434;p53"/>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435" name="Google Shape;435;p53"/>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436" name="Google Shape;436;p5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37" name="Google Shape;437;p5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matchingName="Interior white 83">
  <p:cSld name="1_Interior white_16">
    <p:spTree>
      <p:nvGrpSpPr>
        <p:cNvPr id="1" name="Shape 4940"/>
        <p:cNvGrpSpPr/>
        <p:nvPr/>
      </p:nvGrpSpPr>
      <p:grpSpPr>
        <a:xfrm>
          <a:off x="0" y="0"/>
          <a:ext cx="0" cy="0"/>
          <a:chOff x="0" y="0"/>
          <a:chExt cx="0" cy="0"/>
        </a:xfrm>
      </p:grpSpPr>
      <p:sp>
        <p:nvSpPr>
          <p:cNvPr id="4941" name="Google Shape;4941;p50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42" name="Google Shape;4942;p50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43" name="Google Shape;4943;p50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44" name="Google Shape;4944;p50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45" name="Google Shape;4945;p50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46" name="Google Shape;4946;p50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47" name="Google Shape;4947;p50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matchingName="Interior white 84">
  <p:cSld name="1_Interior white_17">
    <p:spTree>
      <p:nvGrpSpPr>
        <p:cNvPr id="1" name="Shape 4948"/>
        <p:cNvGrpSpPr/>
        <p:nvPr/>
      </p:nvGrpSpPr>
      <p:grpSpPr>
        <a:xfrm>
          <a:off x="0" y="0"/>
          <a:ext cx="0" cy="0"/>
          <a:chOff x="0" y="0"/>
          <a:chExt cx="0" cy="0"/>
        </a:xfrm>
      </p:grpSpPr>
      <p:sp>
        <p:nvSpPr>
          <p:cNvPr id="4949" name="Google Shape;4949;p50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50" name="Google Shape;4950;p50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51" name="Google Shape;4951;p50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52" name="Google Shape;4952;p50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53" name="Google Shape;4953;p50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54" name="Google Shape;4954;p50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55" name="Google Shape;4955;p50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matchingName="Interior white 85">
  <p:cSld name="1_Interior white_18">
    <p:spTree>
      <p:nvGrpSpPr>
        <p:cNvPr id="1" name="Shape 4956"/>
        <p:cNvGrpSpPr/>
        <p:nvPr/>
      </p:nvGrpSpPr>
      <p:grpSpPr>
        <a:xfrm>
          <a:off x="0" y="0"/>
          <a:ext cx="0" cy="0"/>
          <a:chOff x="0" y="0"/>
          <a:chExt cx="0" cy="0"/>
        </a:xfrm>
      </p:grpSpPr>
      <p:sp>
        <p:nvSpPr>
          <p:cNvPr id="4957" name="Google Shape;4957;p50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58" name="Google Shape;4958;p50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59" name="Google Shape;4959;p50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60" name="Google Shape;4960;p50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61" name="Google Shape;4961;p50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62" name="Google Shape;4962;p50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63" name="Google Shape;4963;p50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matchingName="Interior white 86">
  <p:cSld name="1_Interior white_19">
    <p:spTree>
      <p:nvGrpSpPr>
        <p:cNvPr id="1" name="Shape 4964"/>
        <p:cNvGrpSpPr/>
        <p:nvPr/>
      </p:nvGrpSpPr>
      <p:grpSpPr>
        <a:xfrm>
          <a:off x="0" y="0"/>
          <a:ext cx="0" cy="0"/>
          <a:chOff x="0" y="0"/>
          <a:chExt cx="0" cy="0"/>
        </a:xfrm>
      </p:grpSpPr>
      <p:sp>
        <p:nvSpPr>
          <p:cNvPr id="4965" name="Google Shape;4965;p51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66" name="Google Shape;4966;p51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67" name="Google Shape;4967;p51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68" name="Google Shape;4968;p51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69" name="Google Shape;4969;p51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70" name="Google Shape;4970;p51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71" name="Google Shape;4971;p51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matchingName="Interior white 87">
  <p:cSld name="1_Interior white_20">
    <p:spTree>
      <p:nvGrpSpPr>
        <p:cNvPr id="1" name="Shape 4972"/>
        <p:cNvGrpSpPr/>
        <p:nvPr/>
      </p:nvGrpSpPr>
      <p:grpSpPr>
        <a:xfrm>
          <a:off x="0" y="0"/>
          <a:ext cx="0" cy="0"/>
          <a:chOff x="0" y="0"/>
          <a:chExt cx="0" cy="0"/>
        </a:xfrm>
      </p:grpSpPr>
      <p:sp>
        <p:nvSpPr>
          <p:cNvPr id="4973" name="Google Shape;4973;p51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74" name="Google Shape;4974;p51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75" name="Google Shape;4975;p51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76" name="Google Shape;4976;p51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77" name="Google Shape;4977;p51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78" name="Google Shape;4978;p51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79" name="Google Shape;4979;p51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matchingName="Interior white 88">
  <p:cSld name="1_Interior white_21">
    <p:spTree>
      <p:nvGrpSpPr>
        <p:cNvPr id="1" name="Shape 4980"/>
        <p:cNvGrpSpPr/>
        <p:nvPr/>
      </p:nvGrpSpPr>
      <p:grpSpPr>
        <a:xfrm>
          <a:off x="0" y="0"/>
          <a:ext cx="0" cy="0"/>
          <a:chOff x="0" y="0"/>
          <a:chExt cx="0" cy="0"/>
        </a:xfrm>
      </p:grpSpPr>
      <p:sp>
        <p:nvSpPr>
          <p:cNvPr id="4981" name="Google Shape;4981;p51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82" name="Google Shape;4982;p51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83" name="Google Shape;4983;p51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84" name="Google Shape;4984;p51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85" name="Google Shape;4985;p51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86" name="Google Shape;4986;p51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87" name="Google Shape;4987;p51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matchingName="Interior white 89">
  <p:cSld name="CUSTOM_4_70">
    <p:spTree>
      <p:nvGrpSpPr>
        <p:cNvPr id="1" name="Shape 4988"/>
        <p:cNvGrpSpPr/>
        <p:nvPr/>
      </p:nvGrpSpPr>
      <p:grpSpPr>
        <a:xfrm>
          <a:off x="0" y="0"/>
          <a:ext cx="0" cy="0"/>
          <a:chOff x="0" y="0"/>
          <a:chExt cx="0" cy="0"/>
        </a:xfrm>
      </p:grpSpPr>
      <p:sp>
        <p:nvSpPr>
          <p:cNvPr id="4989" name="Google Shape;4989;p51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90" name="Google Shape;4990;p51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91" name="Google Shape;4991;p51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992" name="Google Shape;4992;p51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993" name="Google Shape;4993;p51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4994" name="Google Shape;4994;p51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4995" name="Google Shape;4995;p51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matchingName="Interior white 90">
  <p:cSld name="CUSTOM_4_71">
    <p:spTree>
      <p:nvGrpSpPr>
        <p:cNvPr id="1" name="Shape 4996"/>
        <p:cNvGrpSpPr/>
        <p:nvPr/>
      </p:nvGrpSpPr>
      <p:grpSpPr>
        <a:xfrm>
          <a:off x="0" y="0"/>
          <a:ext cx="0" cy="0"/>
          <a:chOff x="0" y="0"/>
          <a:chExt cx="0" cy="0"/>
        </a:xfrm>
      </p:grpSpPr>
      <p:sp>
        <p:nvSpPr>
          <p:cNvPr id="4997" name="Google Shape;4997;p51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998" name="Google Shape;4998;p51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4999" name="Google Shape;4999;p51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00" name="Google Shape;5000;p51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01" name="Google Shape;5001;p51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02" name="Google Shape;5002;p51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03" name="Google Shape;5003;p51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matchingName="Interior white 91">
  <p:cSld name="CUSTOM_4_72">
    <p:spTree>
      <p:nvGrpSpPr>
        <p:cNvPr id="1" name="Shape 5004"/>
        <p:cNvGrpSpPr/>
        <p:nvPr/>
      </p:nvGrpSpPr>
      <p:grpSpPr>
        <a:xfrm>
          <a:off x="0" y="0"/>
          <a:ext cx="0" cy="0"/>
          <a:chOff x="0" y="0"/>
          <a:chExt cx="0" cy="0"/>
        </a:xfrm>
      </p:grpSpPr>
      <p:sp>
        <p:nvSpPr>
          <p:cNvPr id="5005" name="Google Shape;5005;p51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06" name="Google Shape;5006;p51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07" name="Google Shape;5007;p51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08" name="Google Shape;5008;p51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09" name="Google Shape;5009;p51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10" name="Google Shape;5010;p51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11" name="Google Shape;5011;p51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matchingName="Interior white 92">
  <p:cSld name="CUSTOM_4_73">
    <p:spTree>
      <p:nvGrpSpPr>
        <p:cNvPr id="1" name="Shape 5012"/>
        <p:cNvGrpSpPr/>
        <p:nvPr/>
      </p:nvGrpSpPr>
      <p:grpSpPr>
        <a:xfrm>
          <a:off x="0" y="0"/>
          <a:ext cx="0" cy="0"/>
          <a:chOff x="0" y="0"/>
          <a:chExt cx="0" cy="0"/>
        </a:xfrm>
      </p:grpSpPr>
      <p:sp>
        <p:nvSpPr>
          <p:cNvPr id="5013" name="Google Shape;5013;p51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14" name="Google Shape;5014;p51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15" name="Google Shape;5015;p51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16" name="Google Shape;5016;p51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17" name="Google Shape;5017;p51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18" name="Google Shape;5018;p51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19" name="Google Shape;5019;p51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438"/>
        <p:cNvGrpSpPr/>
        <p:nvPr/>
      </p:nvGrpSpPr>
      <p:grpSpPr>
        <a:xfrm>
          <a:off x="0" y="0"/>
          <a:ext cx="0" cy="0"/>
          <a:chOff x="0" y="0"/>
          <a:chExt cx="0" cy="0"/>
        </a:xfrm>
      </p:grpSpPr>
      <p:sp>
        <p:nvSpPr>
          <p:cNvPr id="439" name="Google Shape;439;p54"/>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4"/>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441" name="Google Shape;441;p54"/>
          <p:cNvSpPr txBox="1">
            <a:spLocks noGrp="1"/>
          </p:cNvSpPr>
          <p:nvPr>
            <p:ph type="title"/>
          </p:nvPr>
        </p:nvSpPr>
        <p:spPr>
          <a:xfrm>
            <a:off x="2083824" y="568625"/>
            <a:ext cx="4905000" cy="19857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a:endParaRPr/>
          </a:p>
        </p:txBody>
      </p:sp>
      <p:pic>
        <p:nvPicPr>
          <p:cNvPr id="442" name="Google Shape;442;p54"/>
          <p:cNvPicPr preferRelativeResize="0"/>
          <p:nvPr/>
        </p:nvPicPr>
        <p:blipFill>
          <a:blip r:embed="rId3">
            <a:alphaModFix/>
          </a:blip>
          <a:stretch>
            <a:fillRect/>
          </a:stretch>
        </p:blipFill>
        <p:spPr>
          <a:xfrm>
            <a:off x="10106601" y="6203986"/>
            <a:ext cx="1580235" cy="372757"/>
          </a:xfrm>
          <a:prstGeom prst="rect">
            <a:avLst/>
          </a:prstGeom>
          <a:noFill/>
          <a:ln>
            <a:noFill/>
          </a:ln>
        </p:spPr>
      </p:pic>
      <p:pic>
        <p:nvPicPr>
          <p:cNvPr id="443" name="Google Shape;443;p54"/>
          <p:cNvPicPr preferRelativeResize="0"/>
          <p:nvPr/>
        </p:nvPicPr>
        <p:blipFill rotWithShape="1">
          <a:blip r:embed="rId4">
            <a:alphaModFix/>
          </a:blip>
          <a:srcRect/>
          <a:stretch/>
        </p:blipFill>
        <p:spPr>
          <a:xfrm>
            <a:off x="7455820" y="3535984"/>
            <a:ext cx="455939" cy="455939"/>
          </a:xfrm>
          <a:prstGeom prst="rect">
            <a:avLst/>
          </a:prstGeom>
          <a:noFill/>
          <a:ln>
            <a:noFill/>
          </a:ln>
        </p:spPr>
      </p:pic>
      <p:pic>
        <p:nvPicPr>
          <p:cNvPr id="444" name="Google Shape;444;p54"/>
          <p:cNvPicPr preferRelativeResize="0"/>
          <p:nvPr/>
        </p:nvPicPr>
        <p:blipFill rotWithShape="1">
          <a:blip r:embed="rId5">
            <a:alphaModFix/>
          </a:blip>
          <a:srcRect/>
          <a:stretch/>
        </p:blipFill>
        <p:spPr>
          <a:xfrm>
            <a:off x="7455820" y="2767909"/>
            <a:ext cx="455939" cy="455939"/>
          </a:xfrm>
          <a:prstGeom prst="rect">
            <a:avLst/>
          </a:prstGeom>
          <a:noFill/>
          <a:ln>
            <a:noFill/>
          </a:ln>
        </p:spPr>
      </p:pic>
      <p:pic>
        <p:nvPicPr>
          <p:cNvPr id="445" name="Google Shape;445;p54"/>
          <p:cNvPicPr preferRelativeResize="0"/>
          <p:nvPr/>
        </p:nvPicPr>
        <p:blipFill rotWithShape="1">
          <a:blip r:embed="rId6">
            <a:alphaModFix/>
          </a:blip>
          <a:srcRect/>
          <a:stretch/>
        </p:blipFill>
        <p:spPr>
          <a:xfrm>
            <a:off x="7455820" y="1999834"/>
            <a:ext cx="455939" cy="455939"/>
          </a:xfrm>
          <a:prstGeom prst="rect">
            <a:avLst/>
          </a:prstGeom>
          <a:noFill/>
          <a:ln>
            <a:noFill/>
          </a:ln>
        </p:spPr>
      </p:pic>
      <p:pic>
        <p:nvPicPr>
          <p:cNvPr id="446" name="Google Shape;446;p54"/>
          <p:cNvPicPr preferRelativeResize="0"/>
          <p:nvPr/>
        </p:nvPicPr>
        <p:blipFill rotWithShape="1">
          <a:blip r:embed="rId7">
            <a:alphaModFix/>
          </a:blip>
          <a:srcRect/>
          <a:stretch/>
        </p:blipFill>
        <p:spPr>
          <a:xfrm>
            <a:off x="7455820" y="4304059"/>
            <a:ext cx="455939" cy="455939"/>
          </a:xfrm>
          <a:prstGeom prst="rect">
            <a:avLst/>
          </a:prstGeom>
          <a:noFill/>
          <a:ln>
            <a:noFill/>
          </a:ln>
        </p:spPr>
      </p:pic>
      <p:sp>
        <p:nvSpPr>
          <p:cNvPr id="447" name="Google Shape;447;p54"/>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448" name="Google Shape;448;p54"/>
          <p:cNvSpPr txBox="1"/>
          <p:nvPr/>
        </p:nvSpPr>
        <p:spPr>
          <a:xfrm>
            <a:off x="7960276" y="27678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449" name="Google Shape;449;p54"/>
          <p:cNvSpPr txBox="1"/>
          <p:nvPr/>
        </p:nvSpPr>
        <p:spPr>
          <a:xfrm>
            <a:off x="7960276" y="35359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450" name="Google Shape;450;p54"/>
          <p:cNvSpPr txBox="1"/>
          <p:nvPr/>
        </p:nvSpPr>
        <p:spPr>
          <a:xfrm>
            <a:off x="7960276" y="43039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451" name="Google Shape;451;p54"/>
          <p:cNvCxnSpPr/>
          <p:nvPr/>
        </p:nvCxnSpPr>
        <p:spPr>
          <a:xfrm rot="10800000">
            <a:off x="447764"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452" name="Google Shape;452;p54"/>
          <p:cNvCxnSpPr/>
          <p:nvPr/>
        </p:nvCxnSpPr>
        <p:spPr>
          <a:xfrm rot="10800000">
            <a:off x="447756" y="6401100"/>
            <a:ext cx="0" cy="456900"/>
          </a:xfrm>
          <a:prstGeom prst="straightConnector1">
            <a:avLst/>
          </a:prstGeom>
          <a:noFill/>
          <a:ln w="9525" cap="flat" cmpd="sng">
            <a:solidFill>
              <a:srgbClr val="800000"/>
            </a:solidFill>
            <a:prstDash val="solid"/>
            <a:round/>
            <a:headEnd type="none" w="med" len="med"/>
            <a:tailEnd type="none" w="med" len="med"/>
          </a:ln>
        </p:spPr>
      </p:cxnSp>
      <p:sp>
        <p:nvSpPr>
          <p:cNvPr id="453" name="Google Shape;453;p5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matchingName="Interior white 93">
  <p:cSld name="CUSTOM_4_74">
    <p:spTree>
      <p:nvGrpSpPr>
        <p:cNvPr id="1" name="Shape 5020"/>
        <p:cNvGrpSpPr/>
        <p:nvPr/>
      </p:nvGrpSpPr>
      <p:grpSpPr>
        <a:xfrm>
          <a:off x="0" y="0"/>
          <a:ext cx="0" cy="0"/>
          <a:chOff x="0" y="0"/>
          <a:chExt cx="0" cy="0"/>
        </a:xfrm>
      </p:grpSpPr>
      <p:sp>
        <p:nvSpPr>
          <p:cNvPr id="5021" name="Google Shape;5021;p51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22" name="Google Shape;5022;p51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23" name="Google Shape;5023;p51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24" name="Google Shape;5024;p51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25" name="Google Shape;5025;p51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26" name="Google Shape;5026;p51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27" name="Google Shape;5027;p51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matchingName="Interior white 94">
  <p:cSld name="CUSTOM_4_75">
    <p:spTree>
      <p:nvGrpSpPr>
        <p:cNvPr id="1" name="Shape 5028"/>
        <p:cNvGrpSpPr/>
        <p:nvPr/>
      </p:nvGrpSpPr>
      <p:grpSpPr>
        <a:xfrm>
          <a:off x="0" y="0"/>
          <a:ext cx="0" cy="0"/>
          <a:chOff x="0" y="0"/>
          <a:chExt cx="0" cy="0"/>
        </a:xfrm>
      </p:grpSpPr>
      <p:sp>
        <p:nvSpPr>
          <p:cNvPr id="5029" name="Google Shape;5029;p51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30" name="Google Shape;5030;p51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31" name="Google Shape;5031;p51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32" name="Google Shape;5032;p51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33" name="Google Shape;5033;p51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34" name="Google Shape;5034;p51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35" name="Google Shape;5035;p51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matchingName="Interior white 95">
  <p:cSld name="CUSTOM_4_76">
    <p:spTree>
      <p:nvGrpSpPr>
        <p:cNvPr id="1" name="Shape 5036"/>
        <p:cNvGrpSpPr/>
        <p:nvPr/>
      </p:nvGrpSpPr>
      <p:grpSpPr>
        <a:xfrm>
          <a:off x="0" y="0"/>
          <a:ext cx="0" cy="0"/>
          <a:chOff x="0" y="0"/>
          <a:chExt cx="0" cy="0"/>
        </a:xfrm>
      </p:grpSpPr>
      <p:sp>
        <p:nvSpPr>
          <p:cNvPr id="5037" name="Google Shape;5037;p51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38" name="Google Shape;5038;p51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39" name="Google Shape;5039;p51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40" name="Google Shape;5040;p51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41" name="Google Shape;5041;p51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42" name="Google Shape;5042;p51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43" name="Google Shape;5043;p51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matchingName="Interior white 96">
  <p:cSld name="CUSTOM_4_77">
    <p:spTree>
      <p:nvGrpSpPr>
        <p:cNvPr id="1" name="Shape 5044"/>
        <p:cNvGrpSpPr/>
        <p:nvPr/>
      </p:nvGrpSpPr>
      <p:grpSpPr>
        <a:xfrm>
          <a:off x="0" y="0"/>
          <a:ext cx="0" cy="0"/>
          <a:chOff x="0" y="0"/>
          <a:chExt cx="0" cy="0"/>
        </a:xfrm>
      </p:grpSpPr>
      <p:sp>
        <p:nvSpPr>
          <p:cNvPr id="5045" name="Google Shape;5045;p52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46" name="Google Shape;5046;p52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47" name="Google Shape;5047;p52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48" name="Google Shape;5048;p52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49" name="Google Shape;5049;p52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50" name="Google Shape;5050;p52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51" name="Google Shape;5051;p52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matchingName="Interior white 97">
  <p:cSld name="CUSTOM_4_78">
    <p:spTree>
      <p:nvGrpSpPr>
        <p:cNvPr id="1" name="Shape 5052"/>
        <p:cNvGrpSpPr/>
        <p:nvPr/>
      </p:nvGrpSpPr>
      <p:grpSpPr>
        <a:xfrm>
          <a:off x="0" y="0"/>
          <a:ext cx="0" cy="0"/>
          <a:chOff x="0" y="0"/>
          <a:chExt cx="0" cy="0"/>
        </a:xfrm>
      </p:grpSpPr>
      <p:sp>
        <p:nvSpPr>
          <p:cNvPr id="5053" name="Google Shape;5053;p52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54" name="Google Shape;5054;p52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55" name="Google Shape;5055;p52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56" name="Google Shape;5056;p52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57" name="Google Shape;5057;p52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58" name="Google Shape;5058;p52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59" name="Google Shape;5059;p52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matchingName="Interior white 98">
  <p:cSld name="CUSTOM_4_79">
    <p:spTree>
      <p:nvGrpSpPr>
        <p:cNvPr id="1" name="Shape 5060"/>
        <p:cNvGrpSpPr/>
        <p:nvPr/>
      </p:nvGrpSpPr>
      <p:grpSpPr>
        <a:xfrm>
          <a:off x="0" y="0"/>
          <a:ext cx="0" cy="0"/>
          <a:chOff x="0" y="0"/>
          <a:chExt cx="0" cy="0"/>
        </a:xfrm>
      </p:grpSpPr>
      <p:sp>
        <p:nvSpPr>
          <p:cNvPr id="5061" name="Google Shape;5061;p52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62" name="Google Shape;5062;p52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63" name="Google Shape;5063;p52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64" name="Google Shape;5064;p52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65" name="Google Shape;5065;p52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66" name="Google Shape;5066;p52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67" name="Google Shape;5067;p52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matchingName="Interior white 99">
  <p:cSld name="CUSTOM_4_80">
    <p:spTree>
      <p:nvGrpSpPr>
        <p:cNvPr id="1" name="Shape 5068"/>
        <p:cNvGrpSpPr/>
        <p:nvPr/>
      </p:nvGrpSpPr>
      <p:grpSpPr>
        <a:xfrm>
          <a:off x="0" y="0"/>
          <a:ext cx="0" cy="0"/>
          <a:chOff x="0" y="0"/>
          <a:chExt cx="0" cy="0"/>
        </a:xfrm>
      </p:grpSpPr>
      <p:sp>
        <p:nvSpPr>
          <p:cNvPr id="5069" name="Google Shape;5069;p52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70" name="Google Shape;5070;p52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71" name="Google Shape;5071;p52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72" name="Google Shape;5072;p52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73" name="Google Shape;5073;p52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74" name="Google Shape;5074;p52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75" name="Google Shape;5075;p52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matchingName="Interior white 100">
  <p:cSld name="CUSTOM_4_81">
    <p:spTree>
      <p:nvGrpSpPr>
        <p:cNvPr id="1" name="Shape 5076"/>
        <p:cNvGrpSpPr/>
        <p:nvPr/>
      </p:nvGrpSpPr>
      <p:grpSpPr>
        <a:xfrm>
          <a:off x="0" y="0"/>
          <a:ext cx="0" cy="0"/>
          <a:chOff x="0" y="0"/>
          <a:chExt cx="0" cy="0"/>
        </a:xfrm>
      </p:grpSpPr>
      <p:sp>
        <p:nvSpPr>
          <p:cNvPr id="5077" name="Google Shape;5077;p52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78" name="Google Shape;5078;p52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79" name="Google Shape;5079;p52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80" name="Google Shape;5080;p52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081" name="Google Shape;5081;p52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082" name="Google Shape;5082;p52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083" name="Google Shape;5083;p52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matchingName="Interior white 101">
  <p:cSld name="CUSTOM_4_82">
    <p:spTree>
      <p:nvGrpSpPr>
        <p:cNvPr id="1" name="Shape 5084"/>
        <p:cNvGrpSpPr/>
        <p:nvPr/>
      </p:nvGrpSpPr>
      <p:grpSpPr>
        <a:xfrm>
          <a:off x="0" y="0"/>
          <a:ext cx="0" cy="0"/>
          <a:chOff x="0" y="0"/>
          <a:chExt cx="0" cy="0"/>
        </a:xfrm>
      </p:grpSpPr>
      <p:sp>
        <p:nvSpPr>
          <p:cNvPr id="5085" name="Google Shape;5085;p525"/>
          <p:cNvSpPr txBox="1">
            <a:spLocks noGrp="1"/>
          </p:cNvSpPr>
          <p:nvPr>
            <p:ph type="title"/>
          </p:nvPr>
        </p:nvSpPr>
        <p:spPr>
          <a:xfrm>
            <a:off x="1752557"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5086" name="Google Shape;5086;p525"/>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087" name="Google Shape;5087;p525"/>
          <p:cNvSpPr txBox="1">
            <a:spLocks noGrp="1"/>
          </p:cNvSpPr>
          <p:nvPr>
            <p:ph type="subTitle" idx="1"/>
          </p:nvPr>
        </p:nvSpPr>
        <p:spPr>
          <a:xfrm>
            <a:off x="447764"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88" name="Google Shape;5088;p52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5089" name="Google Shape;5089;p525"/>
          <p:cNvPicPr preferRelativeResize="0"/>
          <p:nvPr/>
        </p:nvPicPr>
        <p:blipFill rotWithShape="1">
          <a:blip r:embed="rId2">
            <a:alphaModFix/>
          </a:blip>
          <a:srcRect t="327" b="317"/>
          <a:stretch/>
        </p:blipFill>
        <p:spPr>
          <a:xfrm>
            <a:off x="10711016" y="6313250"/>
            <a:ext cx="975606" cy="228064"/>
          </a:xfrm>
          <a:prstGeom prst="rect">
            <a:avLst/>
          </a:prstGeom>
          <a:noFill/>
          <a:ln>
            <a:noFill/>
          </a:ln>
        </p:spPr>
      </p:pic>
      <p:sp>
        <p:nvSpPr>
          <p:cNvPr id="5090" name="Google Shape;5090;p525"/>
          <p:cNvSpPr txBox="1">
            <a:spLocks noGrp="1"/>
          </p:cNvSpPr>
          <p:nvPr>
            <p:ph type="subTitle" idx="2"/>
          </p:nvPr>
        </p:nvSpPr>
        <p:spPr>
          <a:xfrm>
            <a:off x="885028" y="6169550"/>
            <a:ext cx="91827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5091" name="Google Shape;5091;p52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matchingName="Interior white 102">
  <p:cSld name="1_Interior white_22">
    <p:spTree>
      <p:nvGrpSpPr>
        <p:cNvPr id="1" name="Shape 5092"/>
        <p:cNvGrpSpPr/>
        <p:nvPr/>
      </p:nvGrpSpPr>
      <p:grpSpPr>
        <a:xfrm>
          <a:off x="0" y="0"/>
          <a:ext cx="0" cy="0"/>
          <a:chOff x="0" y="0"/>
          <a:chExt cx="0" cy="0"/>
        </a:xfrm>
      </p:grpSpPr>
      <p:sp>
        <p:nvSpPr>
          <p:cNvPr id="5093" name="Google Shape;5093;p52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094" name="Google Shape;5094;p52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095" name="Google Shape;5095;p52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096" name="Google Shape;5096;p52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5097" name="Google Shape;5097;p52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pic>
        <p:nvPicPr>
          <p:cNvPr id="5098" name="Google Shape;5098;p526"/>
          <p:cNvPicPr preferRelativeResize="0"/>
          <p:nvPr/>
        </p:nvPicPr>
        <p:blipFill rotWithShape="1">
          <a:blip r:embed="rId2">
            <a:alphaModFix/>
          </a:blip>
          <a:srcRect t="327" b="317"/>
          <a:stretch/>
        </p:blipFill>
        <p:spPr>
          <a:xfrm>
            <a:off x="10687805" y="6401184"/>
            <a:ext cx="1300482" cy="304010"/>
          </a:xfrm>
          <a:prstGeom prst="rect">
            <a:avLst/>
          </a:prstGeom>
          <a:noFill/>
          <a:ln>
            <a:noFill/>
          </a:ln>
        </p:spPr>
      </p:pic>
      <p:sp>
        <p:nvSpPr>
          <p:cNvPr id="5099" name="Google Shape;5099;p52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454"/>
        <p:cNvGrpSpPr/>
        <p:nvPr/>
      </p:nvGrpSpPr>
      <p:grpSpPr>
        <a:xfrm>
          <a:off x="0" y="0"/>
          <a:ext cx="0" cy="0"/>
          <a:chOff x="0" y="0"/>
          <a:chExt cx="0" cy="0"/>
        </a:xfrm>
      </p:grpSpPr>
      <p:sp>
        <p:nvSpPr>
          <p:cNvPr id="455" name="Google Shape;455;p55"/>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5"/>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457" name="Google Shape;457;p55"/>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458" name="Google Shape;458;p55"/>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459" name="Google Shape;459;p55"/>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460" name="Google Shape;460;p55"/>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461" name="Google Shape;461;p5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62" name="Google Shape;462;p5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matchingName="Interior white 103">
  <p:cSld name="CUSTOM_4_83">
    <p:spTree>
      <p:nvGrpSpPr>
        <p:cNvPr id="1" name="Shape 5100"/>
        <p:cNvGrpSpPr/>
        <p:nvPr/>
      </p:nvGrpSpPr>
      <p:grpSpPr>
        <a:xfrm>
          <a:off x="0" y="0"/>
          <a:ext cx="0" cy="0"/>
          <a:chOff x="0" y="0"/>
          <a:chExt cx="0" cy="0"/>
        </a:xfrm>
      </p:grpSpPr>
      <p:sp>
        <p:nvSpPr>
          <p:cNvPr id="5101" name="Google Shape;5101;p52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02" name="Google Shape;5102;p52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03" name="Google Shape;5103;p52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04" name="Google Shape;5104;p52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05" name="Google Shape;5105;p52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06" name="Google Shape;5106;p52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07" name="Google Shape;5107;p52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matchingName="Interior white 104">
  <p:cSld name="CUSTOM_4_84">
    <p:spTree>
      <p:nvGrpSpPr>
        <p:cNvPr id="1" name="Shape 5108"/>
        <p:cNvGrpSpPr/>
        <p:nvPr/>
      </p:nvGrpSpPr>
      <p:grpSpPr>
        <a:xfrm>
          <a:off x="0" y="0"/>
          <a:ext cx="0" cy="0"/>
          <a:chOff x="0" y="0"/>
          <a:chExt cx="0" cy="0"/>
        </a:xfrm>
      </p:grpSpPr>
      <p:sp>
        <p:nvSpPr>
          <p:cNvPr id="5109" name="Google Shape;5109;p52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10" name="Google Shape;5110;p52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11" name="Google Shape;5111;p52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12" name="Google Shape;5112;p52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13" name="Google Shape;5113;p52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14" name="Google Shape;5114;p52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15" name="Google Shape;5115;p52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matchingName="Interior white 105">
  <p:cSld name="1_Interior white_23">
    <p:spTree>
      <p:nvGrpSpPr>
        <p:cNvPr id="1" name="Shape 5116"/>
        <p:cNvGrpSpPr/>
        <p:nvPr/>
      </p:nvGrpSpPr>
      <p:grpSpPr>
        <a:xfrm>
          <a:off x="0" y="0"/>
          <a:ext cx="0" cy="0"/>
          <a:chOff x="0" y="0"/>
          <a:chExt cx="0" cy="0"/>
        </a:xfrm>
      </p:grpSpPr>
      <p:sp>
        <p:nvSpPr>
          <p:cNvPr id="5117" name="Google Shape;5117;p52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18" name="Google Shape;5118;p52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19" name="Google Shape;5119;p52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20" name="Google Shape;5120;p52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21" name="Google Shape;5121;p52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22" name="Google Shape;5122;p52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23" name="Google Shape;5123;p52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matchingName="Interior white 106">
  <p:cSld name="1_Interior white_24">
    <p:spTree>
      <p:nvGrpSpPr>
        <p:cNvPr id="1" name="Shape 5124"/>
        <p:cNvGrpSpPr/>
        <p:nvPr/>
      </p:nvGrpSpPr>
      <p:grpSpPr>
        <a:xfrm>
          <a:off x="0" y="0"/>
          <a:ext cx="0" cy="0"/>
          <a:chOff x="0" y="0"/>
          <a:chExt cx="0" cy="0"/>
        </a:xfrm>
      </p:grpSpPr>
      <p:sp>
        <p:nvSpPr>
          <p:cNvPr id="5125" name="Google Shape;5125;p53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26" name="Google Shape;5126;p53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27" name="Google Shape;5127;p53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28" name="Google Shape;5128;p53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29" name="Google Shape;5129;p53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30" name="Google Shape;5130;p53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31" name="Google Shape;5131;p53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matchingName="Interior white 107">
  <p:cSld name="1_Interior white_25">
    <p:spTree>
      <p:nvGrpSpPr>
        <p:cNvPr id="1" name="Shape 5132"/>
        <p:cNvGrpSpPr/>
        <p:nvPr/>
      </p:nvGrpSpPr>
      <p:grpSpPr>
        <a:xfrm>
          <a:off x="0" y="0"/>
          <a:ext cx="0" cy="0"/>
          <a:chOff x="0" y="0"/>
          <a:chExt cx="0" cy="0"/>
        </a:xfrm>
      </p:grpSpPr>
      <p:sp>
        <p:nvSpPr>
          <p:cNvPr id="5133" name="Google Shape;5133;p53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34" name="Google Shape;5134;p53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35" name="Google Shape;5135;p53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36" name="Google Shape;5136;p53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37" name="Google Shape;5137;p53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38" name="Google Shape;5138;p53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39" name="Google Shape;5139;p53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matchingName="Interior white 108">
  <p:cSld name="1_Interior white_26">
    <p:spTree>
      <p:nvGrpSpPr>
        <p:cNvPr id="1" name="Shape 5140"/>
        <p:cNvGrpSpPr/>
        <p:nvPr/>
      </p:nvGrpSpPr>
      <p:grpSpPr>
        <a:xfrm>
          <a:off x="0" y="0"/>
          <a:ext cx="0" cy="0"/>
          <a:chOff x="0" y="0"/>
          <a:chExt cx="0" cy="0"/>
        </a:xfrm>
      </p:grpSpPr>
      <p:sp>
        <p:nvSpPr>
          <p:cNvPr id="5141" name="Google Shape;5141;p53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42" name="Google Shape;5142;p53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43" name="Google Shape;5143;p53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44" name="Google Shape;5144;p53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45" name="Google Shape;5145;p53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46" name="Google Shape;5146;p53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47" name="Google Shape;5147;p53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matchingName="Interior white 109">
  <p:cSld name="1_Interior white_27">
    <p:spTree>
      <p:nvGrpSpPr>
        <p:cNvPr id="1" name="Shape 5148"/>
        <p:cNvGrpSpPr/>
        <p:nvPr/>
      </p:nvGrpSpPr>
      <p:grpSpPr>
        <a:xfrm>
          <a:off x="0" y="0"/>
          <a:ext cx="0" cy="0"/>
          <a:chOff x="0" y="0"/>
          <a:chExt cx="0" cy="0"/>
        </a:xfrm>
      </p:grpSpPr>
      <p:sp>
        <p:nvSpPr>
          <p:cNvPr id="5149" name="Google Shape;5149;p53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50" name="Google Shape;5150;p53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51" name="Google Shape;5151;p53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52" name="Google Shape;5152;p53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53" name="Google Shape;5153;p53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54" name="Google Shape;5154;p53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55" name="Google Shape;5155;p53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matchingName="Interior white 110">
  <p:cSld name="1_Interior white_28">
    <p:spTree>
      <p:nvGrpSpPr>
        <p:cNvPr id="1" name="Shape 5156"/>
        <p:cNvGrpSpPr/>
        <p:nvPr/>
      </p:nvGrpSpPr>
      <p:grpSpPr>
        <a:xfrm>
          <a:off x="0" y="0"/>
          <a:ext cx="0" cy="0"/>
          <a:chOff x="0" y="0"/>
          <a:chExt cx="0" cy="0"/>
        </a:xfrm>
      </p:grpSpPr>
      <p:sp>
        <p:nvSpPr>
          <p:cNvPr id="5157" name="Google Shape;5157;p53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58" name="Google Shape;5158;p53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59" name="Google Shape;5159;p53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60" name="Google Shape;5160;p53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61" name="Google Shape;5161;p53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62" name="Google Shape;5162;p53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63" name="Google Shape;5163;p53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matchingName="Interior white 111">
  <p:cSld name="1_Interior white_29">
    <p:spTree>
      <p:nvGrpSpPr>
        <p:cNvPr id="1" name="Shape 5164"/>
        <p:cNvGrpSpPr/>
        <p:nvPr/>
      </p:nvGrpSpPr>
      <p:grpSpPr>
        <a:xfrm>
          <a:off x="0" y="0"/>
          <a:ext cx="0" cy="0"/>
          <a:chOff x="0" y="0"/>
          <a:chExt cx="0" cy="0"/>
        </a:xfrm>
      </p:grpSpPr>
      <p:sp>
        <p:nvSpPr>
          <p:cNvPr id="5165" name="Google Shape;5165;p53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66" name="Google Shape;5166;p53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67" name="Google Shape;5167;p53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68" name="Google Shape;5168;p53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69" name="Google Shape;5169;p53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70" name="Google Shape;5170;p53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71" name="Google Shape;5171;p53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matchingName="Interior white 112">
  <p:cSld name="1_Interior white_30">
    <p:spTree>
      <p:nvGrpSpPr>
        <p:cNvPr id="1" name="Shape 5172"/>
        <p:cNvGrpSpPr/>
        <p:nvPr/>
      </p:nvGrpSpPr>
      <p:grpSpPr>
        <a:xfrm>
          <a:off x="0" y="0"/>
          <a:ext cx="0" cy="0"/>
          <a:chOff x="0" y="0"/>
          <a:chExt cx="0" cy="0"/>
        </a:xfrm>
      </p:grpSpPr>
      <p:sp>
        <p:nvSpPr>
          <p:cNvPr id="5173" name="Google Shape;5173;p53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74" name="Google Shape;5174;p53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75" name="Google Shape;5175;p53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76" name="Google Shape;5176;p53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77" name="Google Shape;5177;p53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78" name="Google Shape;5178;p53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79" name="Google Shape;5179;p53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463"/>
        <p:cNvGrpSpPr/>
        <p:nvPr/>
      </p:nvGrpSpPr>
      <p:grpSpPr>
        <a:xfrm>
          <a:off x="0" y="0"/>
          <a:ext cx="0" cy="0"/>
          <a:chOff x="0" y="0"/>
          <a:chExt cx="0" cy="0"/>
        </a:xfrm>
      </p:grpSpPr>
      <p:sp>
        <p:nvSpPr>
          <p:cNvPr id="464" name="Google Shape;464;p56"/>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6"/>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466" name="Google Shape;466;p56"/>
          <p:cNvSpPr txBox="1">
            <a:spLocks noGrp="1"/>
          </p:cNvSpPr>
          <p:nvPr>
            <p:ph type="title"/>
          </p:nvPr>
        </p:nvSpPr>
        <p:spPr>
          <a:xfrm>
            <a:off x="2083824" y="568625"/>
            <a:ext cx="4905000" cy="19857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a:endParaRPr/>
          </a:p>
        </p:txBody>
      </p:sp>
      <p:pic>
        <p:nvPicPr>
          <p:cNvPr id="467" name="Google Shape;467;p56"/>
          <p:cNvPicPr preferRelativeResize="0"/>
          <p:nvPr/>
        </p:nvPicPr>
        <p:blipFill>
          <a:blip r:embed="rId3">
            <a:alphaModFix/>
          </a:blip>
          <a:stretch>
            <a:fillRect/>
          </a:stretch>
        </p:blipFill>
        <p:spPr>
          <a:xfrm>
            <a:off x="10106601" y="6203986"/>
            <a:ext cx="1580235" cy="372757"/>
          </a:xfrm>
          <a:prstGeom prst="rect">
            <a:avLst/>
          </a:prstGeom>
          <a:noFill/>
          <a:ln>
            <a:noFill/>
          </a:ln>
        </p:spPr>
      </p:pic>
      <p:sp>
        <p:nvSpPr>
          <p:cNvPr id="468" name="Google Shape;468;p56"/>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469" name="Google Shape;469;p56"/>
          <p:cNvSpPr txBox="1"/>
          <p:nvPr/>
        </p:nvSpPr>
        <p:spPr>
          <a:xfrm>
            <a:off x="7960276" y="27678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470" name="Google Shape;470;p56"/>
          <p:cNvSpPr txBox="1"/>
          <p:nvPr/>
        </p:nvSpPr>
        <p:spPr>
          <a:xfrm>
            <a:off x="7960276" y="35359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471" name="Google Shape;471;p56"/>
          <p:cNvSpPr txBox="1"/>
          <p:nvPr/>
        </p:nvSpPr>
        <p:spPr>
          <a:xfrm>
            <a:off x="7960276" y="43039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472" name="Google Shape;472;p56"/>
          <p:cNvCxnSpPr/>
          <p:nvPr/>
        </p:nvCxnSpPr>
        <p:spPr>
          <a:xfrm rot="10800000">
            <a:off x="447764"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473" name="Google Shape;473;p56"/>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74" name="Google Shape;474;p5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5" name="Google Shape;475;p56"/>
          <p:cNvPicPr preferRelativeResize="0"/>
          <p:nvPr/>
        </p:nvPicPr>
        <p:blipFill rotWithShape="1">
          <a:blip r:embed="rId4">
            <a:alphaModFix/>
          </a:blip>
          <a:srcRect/>
          <a:stretch/>
        </p:blipFill>
        <p:spPr>
          <a:xfrm>
            <a:off x="7455820" y="3535984"/>
            <a:ext cx="455939" cy="455939"/>
          </a:xfrm>
          <a:prstGeom prst="rect">
            <a:avLst/>
          </a:prstGeom>
          <a:noFill/>
          <a:ln>
            <a:noFill/>
          </a:ln>
        </p:spPr>
      </p:pic>
      <p:pic>
        <p:nvPicPr>
          <p:cNvPr id="476" name="Google Shape;476;p56"/>
          <p:cNvPicPr preferRelativeResize="0"/>
          <p:nvPr/>
        </p:nvPicPr>
        <p:blipFill rotWithShape="1">
          <a:blip r:embed="rId5">
            <a:alphaModFix/>
          </a:blip>
          <a:srcRect/>
          <a:stretch/>
        </p:blipFill>
        <p:spPr>
          <a:xfrm>
            <a:off x="7455820" y="2767909"/>
            <a:ext cx="455939" cy="455939"/>
          </a:xfrm>
          <a:prstGeom prst="rect">
            <a:avLst/>
          </a:prstGeom>
          <a:noFill/>
          <a:ln>
            <a:noFill/>
          </a:ln>
        </p:spPr>
      </p:pic>
      <p:pic>
        <p:nvPicPr>
          <p:cNvPr id="477" name="Google Shape;477;p56"/>
          <p:cNvPicPr preferRelativeResize="0"/>
          <p:nvPr/>
        </p:nvPicPr>
        <p:blipFill rotWithShape="1">
          <a:blip r:embed="rId6">
            <a:alphaModFix/>
          </a:blip>
          <a:srcRect/>
          <a:stretch/>
        </p:blipFill>
        <p:spPr>
          <a:xfrm>
            <a:off x="7455820" y="1999834"/>
            <a:ext cx="455939" cy="455939"/>
          </a:xfrm>
          <a:prstGeom prst="rect">
            <a:avLst/>
          </a:prstGeom>
          <a:noFill/>
          <a:ln>
            <a:noFill/>
          </a:ln>
        </p:spPr>
      </p:pic>
      <p:pic>
        <p:nvPicPr>
          <p:cNvPr id="478" name="Google Shape;478;p56"/>
          <p:cNvPicPr preferRelativeResize="0"/>
          <p:nvPr/>
        </p:nvPicPr>
        <p:blipFill rotWithShape="1">
          <a:blip r:embed="rId7">
            <a:alphaModFix/>
          </a:blip>
          <a:srcRect/>
          <a:stretch/>
        </p:blipFill>
        <p:spPr>
          <a:xfrm>
            <a:off x="7455820" y="4304059"/>
            <a:ext cx="455939" cy="455939"/>
          </a:xfrm>
          <a:prstGeom prst="rect">
            <a:avLst/>
          </a:prstGeom>
          <a:noFill/>
          <a:ln>
            <a:noFill/>
          </a:ln>
        </p:spPr>
      </p:pic>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matchingName="Interior white 113">
  <p:cSld name="1_Interior white_31">
    <p:spTree>
      <p:nvGrpSpPr>
        <p:cNvPr id="1" name="Shape 5180"/>
        <p:cNvGrpSpPr/>
        <p:nvPr/>
      </p:nvGrpSpPr>
      <p:grpSpPr>
        <a:xfrm>
          <a:off x="0" y="0"/>
          <a:ext cx="0" cy="0"/>
          <a:chOff x="0" y="0"/>
          <a:chExt cx="0" cy="0"/>
        </a:xfrm>
      </p:grpSpPr>
      <p:sp>
        <p:nvSpPr>
          <p:cNvPr id="5181" name="Google Shape;5181;p53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82" name="Google Shape;5182;p53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83" name="Google Shape;5183;p53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84" name="Google Shape;5184;p53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85" name="Google Shape;5185;p53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86" name="Google Shape;5186;p53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87" name="Google Shape;5187;p53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matchingName="Interior white 114">
  <p:cSld name="1_Interior white_32">
    <p:spTree>
      <p:nvGrpSpPr>
        <p:cNvPr id="1" name="Shape 5188"/>
        <p:cNvGrpSpPr/>
        <p:nvPr/>
      </p:nvGrpSpPr>
      <p:grpSpPr>
        <a:xfrm>
          <a:off x="0" y="0"/>
          <a:ext cx="0" cy="0"/>
          <a:chOff x="0" y="0"/>
          <a:chExt cx="0" cy="0"/>
        </a:xfrm>
      </p:grpSpPr>
      <p:sp>
        <p:nvSpPr>
          <p:cNvPr id="5189" name="Google Shape;5189;p53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90" name="Google Shape;5190;p53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91" name="Google Shape;5191;p53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192" name="Google Shape;5192;p53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193" name="Google Shape;5193;p53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194" name="Google Shape;5194;p53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195" name="Google Shape;5195;p53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matchingName="Interior white 115">
  <p:cSld name="CUSTOM_4_85">
    <p:spTree>
      <p:nvGrpSpPr>
        <p:cNvPr id="1" name="Shape 5196"/>
        <p:cNvGrpSpPr/>
        <p:nvPr/>
      </p:nvGrpSpPr>
      <p:grpSpPr>
        <a:xfrm>
          <a:off x="0" y="0"/>
          <a:ext cx="0" cy="0"/>
          <a:chOff x="0" y="0"/>
          <a:chExt cx="0" cy="0"/>
        </a:xfrm>
      </p:grpSpPr>
      <p:sp>
        <p:nvSpPr>
          <p:cNvPr id="5197" name="Google Shape;5197;p53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198" name="Google Shape;5198;p53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199" name="Google Shape;5199;p53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00" name="Google Shape;5200;p53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01" name="Google Shape;5201;p539"/>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202" name="Google Shape;5202;p53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03" name="Google Shape;5203;p53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matchingName="Interior white 116">
  <p:cSld name="CUSTOM_4_86">
    <p:spTree>
      <p:nvGrpSpPr>
        <p:cNvPr id="1" name="Shape 5204"/>
        <p:cNvGrpSpPr/>
        <p:nvPr/>
      </p:nvGrpSpPr>
      <p:grpSpPr>
        <a:xfrm>
          <a:off x="0" y="0"/>
          <a:ext cx="0" cy="0"/>
          <a:chOff x="0" y="0"/>
          <a:chExt cx="0" cy="0"/>
        </a:xfrm>
      </p:grpSpPr>
      <p:sp>
        <p:nvSpPr>
          <p:cNvPr id="5205" name="Google Shape;5205;p54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06" name="Google Shape;5206;p54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07" name="Google Shape;5207;p54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08" name="Google Shape;5208;p54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09" name="Google Shape;5209;p540"/>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210" name="Google Shape;5210;p54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11" name="Google Shape;5211;p54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matchingName="Interior white 117">
  <p:cSld name="CUSTOM_4_87">
    <p:spTree>
      <p:nvGrpSpPr>
        <p:cNvPr id="1" name="Shape 5212"/>
        <p:cNvGrpSpPr/>
        <p:nvPr/>
      </p:nvGrpSpPr>
      <p:grpSpPr>
        <a:xfrm>
          <a:off x="0" y="0"/>
          <a:ext cx="0" cy="0"/>
          <a:chOff x="0" y="0"/>
          <a:chExt cx="0" cy="0"/>
        </a:xfrm>
      </p:grpSpPr>
      <p:sp>
        <p:nvSpPr>
          <p:cNvPr id="5213" name="Google Shape;5213;p54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14" name="Google Shape;5214;p54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15" name="Google Shape;5215;p54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16" name="Google Shape;5216;p54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17" name="Google Shape;5217;p54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218" name="Google Shape;5218;p54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19" name="Google Shape;5219;p54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matchingName="Interior white 118">
  <p:cSld name="CUSTOM_4_88">
    <p:spTree>
      <p:nvGrpSpPr>
        <p:cNvPr id="1" name="Shape 5220"/>
        <p:cNvGrpSpPr/>
        <p:nvPr/>
      </p:nvGrpSpPr>
      <p:grpSpPr>
        <a:xfrm>
          <a:off x="0" y="0"/>
          <a:ext cx="0" cy="0"/>
          <a:chOff x="0" y="0"/>
          <a:chExt cx="0" cy="0"/>
        </a:xfrm>
      </p:grpSpPr>
      <p:sp>
        <p:nvSpPr>
          <p:cNvPr id="5221" name="Google Shape;5221;p54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22" name="Google Shape;5222;p54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23" name="Google Shape;5223;p54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1pPr>
            <a:lvl2pPr lvl="1"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2pPr>
            <a:lvl3pPr lvl="2"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3pPr>
            <a:lvl4pPr lvl="3"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4pPr>
            <a:lvl5pPr lvl="4"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5pPr>
            <a:lvl6pPr lvl="5"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6pPr>
            <a:lvl7pPr lvl="6"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7pPr>
            <a:lvl8pPr lvl="7"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8pPr>
            <a:lvl9pPr lvl="8"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9pPr>
          </a:lstStyle>
          <a:p>
            <a:endParaRPr/>
          </a:p>
        </p:txBody>
      </p:sp>
      <p:cxnSp>
        <p:nvCxnSpPr>
          <p:cNvPr id="5224" name="Google Shape;5224;p54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25" name="Google Shape;5225;p542"/>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226" name="Google Shape;5226;p54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27" name="Google Shape;5227;p54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matchingName="Interior white 119">
  <p:cSld name="1_Interior white_33">
    <p:spTree>
      <p:nvGrpSpPr>
        <p:cNvPr id="1" name="Shape 5228"/>
        <p:cNvGrpSpPr/>
        <p:nvPr/>
      </p:nvGrpSpPr>
      <p:grpSpPr>
        <a:xfrm>
          <a:off x="0" y="0"/>
          <a:ext cx="0" cy="0"/>
          <a:chOff x="0" y="0"/>
          <a:chExt cx="0" cy="0"/>
        </a:xfrm>
      </p:grpSpPr>
      <p:sp>
        <p:nvSpPr>
          <p:cNvPr id="5229" name="Google Shape;5229;p54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30" name="Google Shape;5230;p54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31" name="Google Shape;5231;p54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32" name="Google Shape;5232;p54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33" name="Google Shape;5233;p543"/>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234" name="Google Shape;5234;p54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35" name="Google Shape;5235;p54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matchingName="Interior white 120">
  <p:cSld name="CUSTOM_4_89">
    <p:spTree>
      <p:nvGrpSpPr>
        <p:cNvPr id="1" name="Shape 5236"/>
        <p:cNvGrpSpPr/>
        <p:nvPr/>
      </p:nvGrpSpPr>
      <p:grpSpPr>
        <a:xfrm>
          <a:off x="0" y="0"/>
          <a:ext cx="0" cy="0"/>
          <a:chOff x="0" y="0"/>
          <a:chExt cx="0" cy="0"/>
        </a:xfrm>
      </p:grpSpPr>
      <p:sp>
        <p:nvSpPr>
          <p:cNvPr id="5237" name="Google Shape;5237;p54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38" name="Google Shape;5238;p54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39" name="Google Shape;5239;p54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40" name="Google Shape;5240;p54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41" name="Google Shape;5241;p544"/>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242" name="Google Shape;5242;p54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43" name="Google Shape;5243;p54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matchingName="Interior white 121">
  <p:cSld name="CUSTOM_4_90">
    <p:spTree>
      <p:nvGrpSpPr>
        <p:cNvPr id="1" name="Shape 5244"/>
        <p:cNvGrpSpPr/>
        <p:nvPr/>
      </p:nvGrpSpPr>
      <p:grpSpPr>
        <a:xfrm>
          <a:off x="0" y="0"/>
          <a:ext cx="0" cy="0"/>
          <a:chOff x="0" y="0"/>
          <a:chExt cx="0" cy="0"/>
        </a:xfrm>
      </p:grpSpPr>
      <p:sp>
        <p:nvSpPr>
          <p:cNvPr id="5245" name="Google Shape;5245;p54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46" name="Google Shape;5246;p54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47" name="Google Shape;5247;p54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48" name="Google Shape;5248;p54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49" name="Google Shape;5249;p545"/>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250" name="Google Shape;5250;p54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51" name="Google Shape;5251;p54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matchingName="Interior white 122">
  <p:cSld name="CUSTOM_4_91">
    <p:spTree>
      <p:nvGrpSpPr>
        <p:cNvPr id="1" name="Shape 5252"/>
        <p:cNvGrpSpPr/>
        <p:nvPr/>
      </p:nvGrpSpPr>
      <p:grpSpPr>
        <a:xfrm>
          <a:off x="0" y="0"/>
          <a:ext cx="0" cy="0"/>
          <a:chOff x="0" y="0"/>
          <a:chExt cx="0" cy="0"/>
        </a:xfrm>
      </p:grpSpPr>
      <p:sp>
        <p:nvSpPr>
          <p:cNvPr id="5253" name="Google Shape;5253;p54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54" name="Google Shape;5254;p54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55" name="Google Shape;5255;p54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56" name="Google Shape;5256;p54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57" name="Google Shape;5257;p546"/>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258" name="Google Shape;5258;p54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59" name="Google Shape;5259;p54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479"/>
        <p:cNvGrpSpPr/>
        <p:nvPr/>
      </p:nvGrpSpPr>
      <p:grpSpPr>
        <a:xfrm>
          <a:off x="0" y="0"/>
          <a:ext cx="0" cy="0"/>
          <a:chOff x="0" y="0"/>
          <a:chExt cx="0" cy="0"/>
        </a:xfrm>
      </p:grpSpPr>
      <p:sp>
        <p:nvSpPr>
          <p:cNvPr id="480" name="Google Shape;480;p57"/>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57"/>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482" name="Google Shape;482;p57"/>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483" name="Google Shape;483;p57"/>
          <p:cNvSpPr txBox="1">
            <a:spLocks noGrp="1"/>
          </p:cNvSpPr>
          <p:nvPr>
            <p:ph type="subTitle" idx="1"/>
          </p:nvPr>
        </p:nvSpPr>
        <p:spPr>
          <a:xfrm>
            <a:off x="5660386" y="3971650"/>
            <a:ext cx="4446300" cy="9144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Clr>
                <a:schemeClr val="dk1"/>
              </a:buClr>
              <a:buSzPts val="1900"/>
              <a:buNone/>
              <a:defRPr sz="1900">
                <a:solidFill>
                  <a:schemeClr val="dk1"/>
                </a:solidFill>
              </a:defRPr>
            </a:lvl1pPr>
            <a:lvl2pPr lvl="1" rtl="0">
              <a:lnSpc>
                <a:spcPct val="140000"/>
              </a:lnSpc>
              <a:spcBef>
                <a:spcPts val="0"/>
              </a:spcBef>
              <a:spcAft>
                <a:spcPts val="0"/>
              </a:spcAft>
              <a:buClr>
                <a:schemeClr val="dk1"/>
              </a:buClr>
              <a:buSzPts val="1900"/>
              <a:buNone/>
              <a:defRPr sz="1900">
                <a:solidFill>
                  <a:schemeClr val="dk1"/>
                </a:solidFill>
              </a:defRPr>
            </a:lvl2pPr>
            <a:lvl3pPr lvl="2" rtl="0">
              <a:lnSpc>
                <a:spcPct val="140000"/>
              </a:lnSpc>
              <a:spcBef>
                <a:spcPts val="0"/>
              </a:spcBef>
              <a:spcAft>
                <a:spcPts val="0"/>
              </a:spcAft>
              <a:buClr>
                <a:schemeClr val="dk1"/>
              </a:buClr>
              <a:buSzPts val="1900"/>
              <a:buNone/>
              <a:defRPr sz="1900">
                <a:solidFill>
                  <a:schemeClr val="dk1"/>
                </a:solidFill>
              </a:defRPr>
            </a:lvl3pPr>
            <a:lvl4pPr lvl="3" rtl="0">
              <a:lnSpc>
                <a:spcPct val="140000"/>
              </a:lnSpc>
              <a:spcBef>
                <a:spcPts val="0"/>
              </a:spcBef>
              <a:spcAft>
                <a:spcPts val="0"/>
              </a:spcAft>
              <a:buClr>
                <a:schemeClr val="dk1"/>
              </a:buClr>
              <a:buSzPts val="1900"/>
              <a:buNone/>
              <a:defRPr sz="1900">
                <a:solidFill>
                  <a:schemeClr val="dk1"/>
                </a:solidFill>
              </a:defRPr>
            </a:lvl4pPr>
            <a:lvl5pPr lvl="4" rtl="0">
              <a:lnSpc>
                <a:spcPct val="140000"/>
              </a:lnSpc>
              <a:spcBef>
                <a:spcPts val="0"/>
              </a:spcBef>
              <a:spcAft>
                <a:spcPts val="0"/>
              </a:spcAft>
              <a:buClr>
                <a:schemeClr val="dk1"/>
              </a:buClr>
              <a:buSzPts val="1900"/>
              <a:buNone/>
              <a:defRPr sz="1900">
                <a:solidFill>
                  <a:schemeClr val="dk1"/>
                </a:solidFill>
              </a:defRPr>
            </a:lvl5pPr>
            <a:lvl6pPr lvl="5" rtl="0">
              <a:lnSpc>
                <a:spcPct val="140000"/>
              </a:lnSpc>
              <a:spcBef>
                <a:spcPts val="0"/>
              </a:spcBef>
              <a:spcAft>
                <a:spcPts val="0"/>
              </a:spcAft>
              <a:buClr>
                <a:schemeClr val="dk1"/>
              </a:buClr>
              <a:buSzPts val="1900"/>
              <a:buNone/>
              <a:defRPr sz="1900">
                <a:solidFill>
                  <a:schemeClr val="dk1"/>
                </a:solidFill>
              </a:defRPr>
            </a:lvl6pPr>
            <a:lvl7pPr lvl="6" rtl="0">
              <a:lnSpc>
                <a:spcPct val="140000"/>
              </a:lnSpc>
              <a:spcBef>
                <a:spcPts val="0"/>
              </a:spcBef>
              <a:spcAft>
                <a:spcPts val="0"/>
              </a:spcAft>
              <a:buClr>
                <a:schemeClr val="dk1"/>
              </a:buClr>
              <a:buSzPts val="1900"/>
              <a:buNone/>
              <a:defRPr sz="1900">
                <a:solidFill>
                  <a:schemeClr val="dk1"/>
                </a:solidFill>
              </a:defRPr>
            </a:lvl7pPr>
            <a:lvl8pPr lvl="7" rtl="0">
              <a:lnSpc>
                <a:spcPct val="140000"/>
              </a:lnSpc>
              <a:spcBef>
                <a:spcPts val="0"/>
              </a:spcBef>
              <a:spcAft>
                <a:spcPts val="0"/>
              </a:spcAft>
              <a:buClr>
                <a:schemeClr val="dk1"/>
              </a:buClr>
              <a:buSzPts val="1900"/>
              <a:buNone/>
              <a:defRPr sz="1900">
                <a:solidFill>
                  <a:schemeClr val="dk1"/>
                </a:solidFill>
              </a:defRPr>
            </a:lvl8pPr>
            <a:lvl9pPr lvl="8" rtl="0">
              <a:lnSpc>
                <a:spcPct val="140000"/>
              </a:lnSpc>
              <a:spcBef>
                <a:spcPts val="0"/>
              </a:spcBef>
              <a:spcAft>
                <a:spcPts val="0"/>
              </a:spcAft>
              <a:buClr>
                <a:schemeClr val="dk1"/>
              </a:buClr>
              <a:buSzPts val="1900"/>
              <a:buNone/>
              <a:defRPr sz="1900">
                <a:solidFill>
                  <a:schemeClr val="dk1"/>
                </a:solidFill>
              </a:defRPr>
            </a:lvl9pPr>
          </a:lstStyle>
          <a:p>
            <a:endParaRPr/>
          </a:p>
        </p:txBody>
      </p:sp>
      <p:sp>
        <p:nvSpPr>
          <p:cNvPr id="484" name="Google Shape;484;p57"/>
          <p:cNvSpPr txBox="1">
            <a:spLocks noGrp="1"/>
          </p:cNvSpPr>
          <p:nvPr>
            <p:ph type="title"/>
          </p:nvPr>
        </p:nvSpPr>
        <p:spPr>
          <a:xfrm>
            <a:off x="5660386" y="1709031"/>
            <a:ext cx="5736300" cy="21171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a:endParaRPr/>
          </a:p>
        </p:txBody>
      </p:sp>
      <p:sp>
        <p:nvSpPr>
          <p:cNvPr id="485" name="Google Shape;485;p57"/>
          <p:cNvSpPr txBox="1">
            <a:spLocks noGrp="1"/>
          </p:cNvSpPr>
          <p:nvPr>
            <p:ph type="subTitle" idx="2"/>
          </p:nvPr>
        </p:nvSpPr>
        <p:spPr>
          <a:xfrm>
            <a:off x="5660386"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486" name="Google Shape;486;p57"/>
          <p:cNvSpPr txBox="1">
            <a:spLocks noGrp="1"/>
          </p:cNvSpPr>
          <p:nvPr>
            <p:ph type="subTitle" idx="3"/>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487" name="Google Shape;487;p5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matchingName="Interior white 123">
  <p:cSld name="CUSTOM_4_92">
    <p:spTree>
      <p:nvGrpSpPr>
        <p:cNvPr id="1" name="Shape 5260"/>
        <p:cNvGrpSpPr/>
        <p:nvPr/>
      </p:nvGrpSpPr>
      <p:grpSpPr>
        <a:xfrm>
          <a:off x="0" y="0"/>
          <a:ext cx="0" cy="0"/>
          <a:chOff x="0" y="0"/>
          <a:chExt cx="0" cy="0"/>
        </a:xfrm>
      </p:grpSpPr>
      <p:sp>
        <p:nvSpPr>
          <p:cNvPr id="5261" name="Google Shape;5261;p54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62" name="Google Shape;5262;p54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63" name="Google Shape;5263;p54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64" name="Google Shape;5264;p54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65" name="Google Shape;5265;p547"/>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266" name="Google Shape;5266;p54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67" name="Google Shape;5267;p54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matchingName="Interior white 124">
  <p:cSld name="1_Interior white_34">
    <p:spTree>
      <p:nvGrpSpPr>
        <p:cNvPr id="1" name="Shape 5268"/>
        <p:cNvGrpSpPr/>
        <p:nvPr/>
      </p:nvGrpSpPr>
      <p:grpSpPr>
        <a:xfrm>
          <a:off x="0" y="0"/>
          <a:ext cx="0" cy="0"/>
          <a:chOff x="0" y="0"/>
          <a:chExt cx="0" cy="0"/>
        </a:xfrm>
      </p:grpSpPr>
      <p:sp>
        <p:nvSpPr>
          <p:cNvPr id="5269" name="Google Shape;5269;p54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70" name="Google Shape;5270;p54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71" name="Google Shape;5271;p54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72" name="Google Shape;5272;p54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73" name="Google Shape;5273;p548"/>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274" name="Google Shape;5274;p54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75" name="Google Shape;5275;p54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matchingName="Interior white 125">
  <p:cSld name="CUSTOM_4_93">
    <p:spTree>
      <p:nvGrpSpPr>
        <p:cNvPr id="1" name="Shape 5276"/>
        <p:cNvGrpSpPr/>
        <p:nvPr/>
      </p:nvGrpSpPr>
      <p:grpSpPr>
        <a:xfrm>
          <a:off x="0" y="0"/>
          <a:ext cx="0" cy="0"/>
          <a:chOff x="0" y="0"/>
          <a:chExt cx="0" cy="0"/>
        </a:xfrm>
      </p:grpSpPr>
      <p:sp>
        <p:nvSpPr>
          <p:cNvPr id="5277" name="Google Shape;5277;p54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78" name="Google Shape;5278;p54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79" name="Google Shape;5279;p54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80" name="Google Shape;5280;p54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81" name="Google Shape;5281;p549"/>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282" name="Google Shape;5282;p54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83" name="Google Shape;5283;p54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matchingName="Interior white 126">
  <p:cSld name="CUSTOM_4_94">
    <p:spTree>
      <p:nvGrpSpPr>
        <p:cNvPr id="1" name="Shape 5284"/>
        <p:cNvGrpSpPr/>
        <p:nvPr/>
      </p:nvGrpSpPr>
      <p:grpSpPr>
        <a:xfrm>
          <a:off x="0" y="0"/>
          <a:ext cx="0" cy="0"/>
          <a:chOff x="0" y="0"/>
          <a:chExt cx="0" cy="0"/>
        </a:xfrm>
      </p:grpSpPr>
      <p:sp>
        <p:nvSpPr>
          <p:cNvPr id="5285" name="Google Shape;5285;p55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86" name="Google Shape;5286;p55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87" name="Google Shape;5287;p55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88" name="Google Shape;5288;p55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89" name="Google Shape;5289;p550"/>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290" name="Google Shape;5290;p55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91" name="Google Shape;5291;p55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matchingName="Interior white 127">
  <p:cSld name="1_Interior white_35">
    <p:spTree>
      <p:nvGrpSpPr>
        <p:cNvPr id="1" name="Shape 5292"/>
        <p:cNvGrpSpPr/>
        <p:nvPr/>
      </p:nvGrpSpPr>
      <p:grpSpPr>
        <a:xfrm>
          <a:off x="0" y="0"/>
          <a:ext cx="0" cy="0"/>
          <a:chOff x="0" y="0"/>
          <a:chExt cx="0" cy="0"/>
        </a:xfrm>
      </p:grpSpPr>
      <p:sp>
        <p:nvSpPr>
          <p:cNvPr id="5293" name="Google Shape;5293;p55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294" name="Google Shape;5294;p55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295" name="Google Shape;5295;p55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96" name="Google Shape;5296;p55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297" name="Google Shape;5297;p551"/>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298" name="Google Shape;5298;p55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299" name="Google Shape;5299;p55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matchingName="Interior white 128">
  <p:cSld name="1_Interior white_36">
    <p:spTree>
      <p:nvGrpSpPr>
        <p:cNvPr id="1" name="Shape 5300"/>
        <p:cNvGrpSpPr/>
        <p:nvPr/>
      </p:nvGrpSpPr>
      <p:grpSpPr>
        <a:xfrm>
          <a:off x="0" y="0"/>
          <a:ext cx="0" cy="0"/>
          <a:chOff x="0" y="0"/>
          <a:chExt cx="0" cy="0"/>
        </a:xfrm>
      </p:grpSpPr>
      <p:sp>
        <p:nvSpPr>
          <p:cNvPr id="5301" name="Google Shape;5301;p55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02" name="Google Shape;5302;p55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03" name="Google Shape;5303;p55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04" name="Google Shape;5304;p55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05" name="Google Shape;5305;p552"/>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306" name="Google Shape;5306;p55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07" name="Google Shape;5307;p55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matchingName="Interior white 129">
  <p:cSld name="1_Interior white_37">
    <p:spTree>
      <p:nvGrpSpPr>
        <p:cNvPr id="1" name="Shape 5308"/>
        <p:cNvGrpSpPr/>
        <p:nvPr/>
      </p:nvGrpSpPr>
      <p:grpSpPr>
        <a:xfrm>
          <a:off x="0" y="0"/>
          <a:ext cx="0" cy="0"/>
          <a:chOff x="0" y="0"/>
          <a:chExt cx="0" cy="0"/>
        </a:xfrm>
      </p:grpSpPr>
      <p:sp>
        <p:nvSpPr>
          <p:cNvPr id="5309" name="Google Shape;5309;p55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10" name="Google Shape;5310;p55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11" name="Google Shape;5311;p55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12" name="Google Shape;5312;p55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13" name="Google Shape;5313;p553"/>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314" name="Google Shape;5314;p55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15" name="Google Shape;5315;p55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matchingName="Interior white 130">
  <p:cSld name="1_Interior white_38">
    <p:spTree>
      <p:nvGrpSpPr>
        <p:cNvPr id="1" name="Shape 5316"/>
        <p:cNvGrpSpPr/>
        <p:nvPr/>
      </p:nvGrpSpPr>
      <p:grpSpPr>
        <a:xfrm>
          <a:off x="0" y="0"/>
          <a:ext cx="0" cy="0"/>
          <a:chOff x="0" y="0"/>
          <a:chExt cx="0" cy="0"/>
        </a:xfrm>
      </p:grpSpPr>
      <p:sp>
        <p:nvSpPr>
          <p:cNvPr id="5317" name="Google Shape;5317;p55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18" name="Google Shape;5318;p55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19" name="Google Shape;5319;p55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20" name="Google Shape;5320;p55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21" name="Google Shape;5321;p554"/>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322" name="Google Shape;5322;p55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23" name="Google Shape;5323;p55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matchingName="Interior white 131">
  <p:cSld name="CUSTOM_4_95">
    <p:spTree>
      <p:nvGrpSpPr>
        <p:cNvPr id="1" name="Shape 5324"/>
        <p:cNvGrpSpPr/>
        <p:nvPr/>
      </p:nvGrpSpPr>
      <p:grpSpPr>
        <a:xfrm>
          <a:off x="0" y="0"/>
          <a:ext cx="0" cy="0"/>
          <a:chOff x="0" y="0"/>
          <a:chExt cx="0" cy="0"/>
        </a:xfrm>
      </p:grpSpPr>
      <p:sp>
        <p:nvSpPr>
          <p:cNvPr id="5325" name="Google Shape;5325;p55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26" name="Google Shape;5326;p55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27" name="Google Shape;5327;p55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28" name="Google Shape;5328;p55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29" name="Google Shape;5329;p555"/>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330" name="Google Shape;5330;p55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31" name="Google Shape;5331;p55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matchingName="Interior white 132">
  <p:cSld name="CUSTOM_4_96">
    <p:spTree>
      <p:nvGrpSpPr>
        <p:cNvPr id="1" name="Shape 5332"/>
        <p:cNvGrpSpPr/>
        <p:nvPr/>
      </p:nvGrpSpPr>
      <p:grpSpPr>
        <a:xfrm>
          <a:off x="0" y="0"/>
          <a:ext cx="0" cy="0"/>
          <a:chOff x="0" y="0"/>
          <a:chExt cx="0" cy="0"/>
        </a:xfrm>
      </p:grpSpPr>
      <p:sp>
        <p:nvSpPr>
          <p:cNvPr id="5333" name="Google Shape;5333;p55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34" name="Google Shape;5334;p55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35" name="Google Shape;5335;p55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36" name="Google Shape;5336;p55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37" name="Google Shape;5337;p556"/>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338" name="Google Shape;5338;p55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39" name="Google Shape;5339;p55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488"/>
        <p:cNvGrpSpPr/>
        <p:nvPr/>
      </p:nvGrpSpPr>
      <p:grpSpPr>
        <a:xfrm>
          <a:off x="0" y="0"/>
          <a:ext cx="0" cy="0"/>
          <a:chOff x="0" y="0"/>
          <a:chExt cx="0" cy="0"/>
        </a:xfrm>
      </p:grpSpPr>
      <p:sp>
        <p:nvSpPr>
          <p:cNvPr id="489" name="Google Shape;489;p58"/>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58"/>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491" name="Google Shape;491;p58"/>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492" name="Google Shape;492;p58"/>
          <p:cNvSpPr txBox="1">
            <a:spLocks noGrp="1"/>
          </p:cNvSpPr>
          <p:nvPr>
            <p:ph type="title"/>
          </p:nvPr>
        </p:nvSpPr>
        <p:spPr>
          <a:xfrm>
            <a:off x="5660386"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a:endParaRPr/>
          </a:p>
        </p:txBody>
      </p:sp>
      <p:sp>
        <p:nvSpPr>
          <p:cNvPr id="493" name="Google Shape;493;p58"/>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494" name="Google Shape;494;p58"/>
          <p:cNvSpPr txBox="1">
            <a:spLocks noGrp="1"/>
          </p:cNvSpPr>
          <p:nvPr>
            <p:ph type="subTitle" idx="2"/>
          </p:nvPr>
        </p:nvSpPr>
        <p:spPr>
          <a:xfrm>
            <a:off x="5660386" y="2752400"/>
            <a:ext cx="44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dk1"/>
              </a:buClr>
              <a:buSzPts val="1500"/>
              <a:buNone/>
              <a:defRPr sz="1500">
                <a:solidFill>
                  <a:schemeClr val="dk1"/>
                </a:solidFill>
              </a:defRPr>
            </a:lvl1pPr>
            <a:lvl2pPr lvl="1" rtl="0">
              <a:lnSpc>
                <a:spcPct val="180000"/>
              </a:lnSpc>
              <a:spcBef>
                <a:spcPts val="0"/>
              </a:spcBef>
              <a:spcAft>
                <a:spcPts val="0"/>
              </a:spcAft>
              <a:buClr>
                <a:schemeClr val="dk1"/>
              </a:buClr>
              <a:buSzPts val="1500"/>
              <a:buNone/>
              <a:defRPr sz="1500">
                <a:solidFill>
                  <a:schemeClr val="dk1"/>
                </a:solidFill>
              </a:defRPr>
            </a:lvl2pPr>
            <a:lvl3pPr lvl="2" rtl="0">
              <a:lnSpc>
                <a:spcPct val="180000"/>
              </a:lnSpc>
              <a:spcBef>
                <a:spcPts val="0"/>
              </a:spcBef>
              <a:spcAft>
                <a:spcPts val="0"/>
              </a:spcAft>
              <a:buClr>
                <a:schemeClr val="dk1"/>
              </a:buClr>
              <a:buSzPts val="1500"/>
              <a:buNone/>
              <a:defRPr sz="1500">
                <a:solidFill>
                  <a:schemeClr val="dk1"/>
                </a:solidFill>
              </a:defRPr>
            </a:lvl3pPr>
            <a:lvl4pPr lvl="3" rtl="0">
              <a:lnSpc>
                <a:spcPct val="180000"/>
              </a:lnSpc>
              <a:spcBef>
                <a:spcPts val="0"/>
              </a:spcBef>
              <a:spcAft>
                <a:spcPts val="0"/>
              </a:spcAft>
              <a:buClr>
                <a:schemeClr val="dk1"/>
              </a:buClr>
              <a:buSzPts val="1500"/>
              <a:buNone/>
              <a:defRPr sz="1500">
                <a:solidFill>
                  <a:schemeClr val="dk1"/>
                </a:solidFill>
              </a:defRPr>
            </a:lvl4pPr>
            <a:lvl5pPr lvl="4" rtl="0">
              <a:lnSpc>
                <a:spcPct val="180000"/>
              </a:lnSpc>
              <a:spcBef>
                <a:spcPts val="0"/>
              </a:spcBef>
              <a:spcAft>
                <a:spcPts val="0"/>
              </a:spcAft>
              <a:buClr>
                <a:schemeClr val="dk1"/>
              </a:buClr>
              <a:buSzPts val="1500"/>
              <a:buNone/>
              <a:defRPr sz="1500">
                <a:solidFill>
                  <a:schemeClr val="dk1"/>
                </a:solidFill>
              </a:defRPr>
            </a:lvl5pPr>
            <a:lvl6pPr lvl="5" rtl="0">
              <a:lnSpc>
                <a:spcPct val="180000"/>
              </a:lnSpc>
              <a:spcBef>
                <a:spcPts val="0"/>
              </a:spcBef>
              <a:spcAft>
                <a:spcPts val="0"/>
              </a:spcAft>
              <a:buClr>
                <a:schemeClr val="dk1"/>
              </a:buClr>
              <a:buSzPts val="1500"/>
              <a:buNone/>
              <a:defRPr sz="1500">
                <a:solidFill>
                  <a:schemeClr val="dk1"/>
                </a:solidFill>
              </a:defRPr>
            </a:lvl6pPr>
            <a:lvl7pPr lvl="6" rtl="0">
              <a:lnSpc>
                <a:spcPct val="180000"/>
              </a:lnSpc>
              <a:spcBef>
                <a:spcPts val="0"/>
              </a:spcBef>
              <a:spcAft>
                <a:spcPts val="0"/>
              </a:spcAft>
              <a:buClr>
                <a:schemeClr val="dk1"/>
              </a:buClr>
              <a:buSzPts val="1500"/>
              <a:buNone/>
              <a:defRPr sz="1500">
                <a:solidFill>
                  <a:schemeClr val="dk1"/>
                </a:solidFill>
              </a:defRPr>
            </a:lvl7pPr>
            <a:lvl8pPr lvl="7" rtl="0">
              <a:lnSpc>
                <a:spcPct val="180000"/>
              </a:lnSpc>
              <a:spcBef>
                <a:spcPts val="0"/>
              </a:spcBef>
              <a:spcAft>
                <a:spcPts val="0"/>
              </a:spcAft>
              <a:buClr>
                <a:schemeClr val="dk1"/>
              </a:buClr>
              <a:buSzPts val="1500"/>
              <a:buNone/>
              <a:defRPr sz="1500">
                <a:solidFill>
                  <a:schemeClr val="dk1"/>
                </a:solidFill>
              </a:defRPr>
            </a:lvl8pPr>
            <a:lvl9pPr lvl="8" rtl="0">
              <a:lnSpc>
                <a:spcPct val="180000"/>
              </a:lnSpc>
              <a:spcBef>
                <a:spcPts val="0"/>
              </a:spcBef>
              <a:spcAft>
                <a:spcPts val="0"/>
              </a:spcAft>
              <a:buClr>
                <a:schemeClr val="dk1"/>
              </a:buClr>
              <a:buSzPts val="1500"/>
              <a:buNone/>
              <a:defRPr sz="1500">
                <a:solidFill>
                  <a:schemeClr val="dk1"/>
                </a:solidFill>
              </a:defRPr>
            </a:lvl9pPr>
          </a:lstStyle>
          <a:p>
            <a:endParaRPr/>
          </a:p>
        </p:txBody>
      </p:sp>
      <p:sp>
        <p:nvSpPr>
          <p:cNvPr id="495" name="Google Shape;495;p58"/>
          <p:cNvSpPr txBox="1"/>
          <p:nvPr/>
        </p:nvSpPr>
        <p:spPr>
          <a:xfrm>
            <a:off x="5903305" y="46692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496" name="Google Shape;496;p58"/>
          <p:cNvSpPr txBox="1"/>
          <p:nvPr/>
        </p:nvSpPr>
        <p:spPr>
          <a:xfrm>
            <a:off x="5903305" y="51743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497" name="Google Shape;497;p58"/>
          <p:cNvSpPr txBox="1"/>
          <p:nvPr/>
        </p:nvSpPr>
        <p:spPr>
          <a:xfrm>
            <a:off x="8815308" y="46692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498" name="Google Shape;498;p58"/>
          <p:cNvSpPr txBox="1"/>
          <p:nvPr/>
        </p:nvSpPr>
        <p:spPr>
          <a:xfrm>
            <a:off x="8815308" y="51743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499" name="Google Shape;499;p58"/>
          <p:cNvPicPr preferRelativeResize="0"/>
          <p:nvPr/>
        </p:nvPicPr>
        <p:blipFill rotWithShape="1">
          <a:blip r:embed="rId4">
            <a:alphaModFix/>
          </a:blip>
          <a:srcRect l="2507" r="2498"/>
          <a:stretch/>
        </p:blipFill>
        <p:spPr>
          <a:xfrm>
            <a:off x="8586248" y="5174306"/>
            <a:ext cx="229069" cy="241150"/>
          </a:xfrm>
          <a:prstGeom prst="rect">
            <a:avLst/>
          </a:prstGeom>
          <a:noFill/>
          <a:ln>
            <a:noFill/>
          </a:ln>
        </p:spPr>
      </p:pic>
      <p:pic>
        <p:nvPicPr>
          <p:cNvPr id="500" name="Google Shape;500;p58"/>
          <p:cNvPicPr preferRelativeResize="0"/>
          <p:nvPr/>
        </p:nvPicPr>
        <p:blipFill rotWithShape="1">
          <a:blip r:embed="rId5">
            <a:alphaModFix/>
          </a:blip>
          <a:srcRect l="2678" r="2678"/>
          <a:stretch/>
        </p:blipFill>
        <p:spPr>
          <a:xfrm>
            <a:off x="8586248" y="4669206"/>
            <a:ext cx="229069" cy="241150"/>
          </a:xfrm>
          <a:prstGeom prst="rect">
            <a:avLst/>
          </a:prstGeom>
          <a:noFill/>
          <a:ln>
            <a:noFill/>
          </a:ln>
        </p:spPr>
      </p:pic>
      <p:pic>
        <p:nvPicPr>
          <p:cNvPr id="501" name="Google Shape;501;p58"/>
          <p:cNvPicPr preferRelativeResize="0"/>
          <p:nvPr/>
        </p:nvPicPr>
        <p:blipFill rotWithShape="1">
          <a:blip r:embed="rId6">
            <a:alphaModFix/>
          </a:blip>
          <a:srcRect l="2507" r="2498"/>
          <a:stretch/>
        </p:blipFill>
        <p:spPr>
          <a:xfrm>
            <a:off x="5660395" y="5174306"/>
            <a:ext cx="229070" cy="241150"/>
          </a:xfrm>
          <a:prstGeom prst="rect">
            <a:avLst/>
          </a:prstGeom>
          <a:noFill/>
          <a:ln>
            <a:noFill/>
          </a:ln>
        </p:spPr>
      </p:pic>
      <p:pic>
        <p:nvPicPr>
          <p:cNvPr id="502" name="Google Shape;502;p58"/>
          <p:cNvPicPr preferRelativeResize="0"/>
          <p:nvPr/>
        </p:nvPicPr>
        <p:blipFill rotWithShape="1">
          <a:blip r:embed="rId7">
            <a:alphaModFix/>
          </a:blip>
          <a:srcRect l="2326" r="2326"/>
          <a:stretch/>
        </p:blipFill>
        <p:spPr>
          <a:xfrm>
            <a:off x="5660395" y="4669206"/>
            <a:ext cx="229070" cy="241150"/>
          </a:xfrm>
          <a:prstGeom prst="rect">
            <a:avLst/>
          </a:prstGeom>
          <a:noFill/>
          <a:ln>
            <a:noFill/>
          </a:ln>
        </p:spPr>
      </p:pic>
      <p:sp>
        <p:nvSpPr>
          <p:cNvPr id="503" name="Google Shape;503;p5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matchingName="Interior white 133">
  <p:cSld name="1_Interior white_39">
    <p:spTree>
      <p:nvGrpSpPr>
        <p:cNvPr id="1" name="Shape 5340"/>
        <p:cNvGrpSpPr/>
        <p:nvPr/>
      </p:nvGrpSpPr>
      <p:grpSpPr>
        <a:xfrm>
          <a:off x="0" y="0"/>
          <a:ext cx="0" cy="0"/>
          <a:chOff x="0" y="0"/>
          <a:chExt cx="0" cy="0"/>
        </a:xfrm>
      </p:grpSpPr>
      <p:sp>
        <p:nvSpPr>
          <p:cNvPr id="5341" name="Google Shape;5341;p55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42" name="Google Shape;5342;p55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43" name="Google Shape;5343;p55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44" name="Google Shape;5344;p55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45" name="Google Shape;5345;p557"/>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346" name="Google Shape;5346;p55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47" name="Google Shape;5347;p55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matchingName="Interior white 134">
  <p:cSld name="CUSTOM_4_97">
    <p:spTree>
      <p:nvGrpSpPr>
        <p:cNvPr id="1" name="Shape 5348"/>
        <p:cNvGrpSpPr/>
        <p:nvPr/>
      </p:nvGrpSpPr>
      <p:grpSpPr>
        <a:xfrm>
          <a:off x="0" y="0"/>
          <a:ext cx="0" cy="0"/>
          <a:chOff x="0" y="0"/>
          <a:chExt cx="0" cy="0"/>
        </a:xfrm>
      </p:grpSpPr>
      <p:sp>
        <p:nvSpPr>
          <p:cNvPr id="5349" name="Google Shape;5349;p55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50" name="Google Shape;5350;p55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51" name="Google Shape;5351;p55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52" name="Google Shape;5352;p55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53" name="Google Shape;5353;p55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354" name="Google Shape;5354;p55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55" name="Google Shape;5355;p55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matchingName="Interior white 1 17">
  <p:cSld name="CUSTOM_4_1_17">
    <p:spTree>
      <p:nvGrpSpPr>
        <p:cNvPr id="1" name="Shape 5356"/>
        <p:cNvGrpSpPr/>
        <p:nvPr/>
      </p:nvGrpSpPr>
      <p:grpSpPr>
        <a:xfrm>
          <a:off x="0" y="0"/>
          <a:ext cx="0" cy="0"/>
          <a:chOff x="0" y="0"/>
          <a:chExt cx="0" cy="0"/>
        </a:xfrm>
      </p:grpSpPr>
      <p:sp>
        <p:nvSpPr>
          <p:cNvPr id="5357" name="Google Shape;5357;p559"/>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58" name="Google Shape;5358;p55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59" name="Google Shape;5359;p559"/>
          <p:cNvSpPr txBox="1">
            <a:spLocks noGrp="1"/>
          </p:cNvSpPr>
          <p:nvPr>
            <p:ph type="subTitle" idx="1"/>
          </p:nvPr>
        </p:nvSpPr>
        <p:spPr>
          <a:xfrm>
            <a:off x="346166"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60" name="Google Shape;5360;p559"/>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5361" name="Google Shape;5361;p559"/>
          <p:cNvPicPr preferRelativeResize="0"/>
          <p:nvPr/>
        </p:nvPicPr>
        <p:blipFill rotWithShape="1">
          <a:blip r:embed="rId2">
            <a:alphaModFix/>
          </a:blip>
          <a:srcRect t="327" b="317"/>
          <a:stretch/>
        </p:blipFill>
        <p:spPr>
          <a:xfrm>
            <a:off x="10711015" y="6313250"/>
            <a:ext cx="975606" cy="228064"/>
          </a:xfrm>
          <a:prstGeom prst="rect">
            <a:avLst/>
          </a:prstGeom>
          <a:noFill/>
          <a:ln>
            <a:noFill/>
          </a:ln>
        </p:spPr>
      </p:pic>
      <p:sp>
        <p:nvSpPr>
          <p:cNvPr id="5362" name="Google Shape;5362;p55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matchingName="Interior white 135">
  <p:cSld name="1_Interior white_40">
    <p:spTree>
      <p:nvGrpSpPr>
        <p:cNvPr id="1" name="Shape 5363"/>
        <p:cNvGrpSpPr/>
        <p:nvPr/>
      </p:nvGrpSpPr>
      <p:grpSpPr>
        <a:xfrm>
          <a:off x="0" y="0"/>
          <a:ext cx="0" cy="0"/>
          <a:chOff x="0" y="0"/>
          <a:chExt cx="0" cy="0"/>
        </a:xfrm>
      </p:grpSpPr>
      <p:sp>
        <p:nvSpPr>
          <p:cNvPr id="5364" name="Google Shape;5364;p56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65" name="Google Shape;5365;p56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66" name="Google Shape;5366;p56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67" name="Google Shape;5367;p56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68" name="Google Shape;5368;p560"/>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369" name="Google Shape;5369;p56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70" name="Google Shape;5370;p56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matchingName="Interior white 136">
  <p:cSld name="CUSTOM_4_98">
    <p:spTree>
      <p:nvGrpSpPr>
        <p:cNvPr id="1" name="Shape 5371"/>
        <p:cNvGrpSpPr/>
        <p:nvPr/>
      </p:nvGrpSpPr>
      <p:grpSpPr>
        <a:xfrm>
          <a:off x="0" y="0"/>
          <a:ext cx="0" cy="0"/>
          <a:chOff x="0" y="0"/>
          <a:chExt cx="0" cy="0"/>
        </a:xfrm>
      </p:grpSpPr>
      <p:sp>
        <p:nvSpPr>
          <p:cNvPr id="5372" name="Google Shape;5372;p56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73" name="Google Shape;5373;p56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74" name="Google Shape;5374;p56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75" name="Google Shape;5375;p56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76" name="Google Shape;5376;p561"/>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377" name="Google Shape;5377;p56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78" name="Google Shape;5378;p56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matchingName="Interior white 137">
  <p:cSld name="CUSTOM_4_99">
    <p:spTree>
      <p:nvGrpSpPr>
        <p:cNvPr id="1" name="Shape 5379"/>
        <p:cNvGrpSpPr/>
        <p:nvPr/>
      </p:nvGrpSpPr>
      <p:grpSpPr>
        <a:xfrm>
          <a:off x="0" y="0"/>
          <a:ext cx="0" cy="0"/>
          <a:chOff x="0" y="0"/>
          <a:chExt cx="0" cy="0"/>
        </a:xfrm>
      </p:grpSpPr>
      <p:sp>
        <p:nvSpPr>
          <p:cNvPr id="5380" name="Google Shape;5380;p56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81" name="Google Shape;5381;p56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82" name="Google Shape;5382;p56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83" name="Google Shape;5383;p56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384" name="Google Shape;5384;p562"/>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385" name="Google Shape;5385;p56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86" name="Google Shape;5386;p56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matchingName="Interior white 138">
  <p:cSld name="CUSTOM_4_100">
    <p:spTree>
      <p:nvGrpSpPr>
        <p:cNvPr id="1" name="Shape 5387"/>
        <p:cNvGrpSpPr/>
        <p:nvPr/>
      </p:nvGrpSpPr>
      <p:grpSpPr>
        <a:xfrm>
          <a:off x="0" y="0"/>
          <a:ext cx="0" cy="0"/>
          <a:chOff x="0" y="0"/>
          <a:chExt cx="0" cy="0"/>
        </a:xfrm>
      </p:grpSpPr>
      <p:sp>
        <p:nvSpPr>
          <p:cNvPr id="5388" name="Google Shape;5388;p56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89" name="Google Shape;5389;p56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90" name="Google Shape;5390;p56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91" name="Google Shape;5391;p56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5392" name="Google Shape;5392;p563"/>
          <p:cNvSpPr/>
          <p:nvPr/>
        </p:nvSpPr>
        <p:spPr>
          <a:xfrm>
            <a:off x="10711017" y="6313251"/>
            <a:ext cx="975607" cy="228064"/>
          </a:xfrm>
          <a:prstGeom prst="rect">
            <a:avLst/>
          </a:prstGeom>
          <a:noFill/>
          <a:ln>
            <a:noFill/>
          </a:ln>
        </p:spPr>
      </p:sp>
      <p:sp>
        <p:nvSpPr>
          <p:cNvPr id="5393" name="Google Shape;5393;p56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394" name="Google Shape;5394;p56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matchingName="Interior white 139">
  <p:cSld name="CUSTOM_4_101">
    <p:spTree>
      <p:nvGrpSpPr>
        <p:cNvPr id="1" name="Shape 5395"/>
        <p:cNvGrpSpPr/>
        <p:nvPr/>
      </p:nvGrpSpPr>
      <p:grpSpPr>
        <a:xfrm>
          <a:off x="0" y="0"/>
          <a:ext cx="0" cy="0"/>
          <a:chOff x="0" y="0"/>
          <a:chExt cx="0" cy="0"/>
        </a:xfrm>
      </p:grpSpPr>
      <p:sp>
        <p:nvSpPr>
          <p:cNvPr id="5396" name="Google Shape;5396;p564"/>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397" name="Google Shape;5397;p564"/>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398" name="Google Shape;5398;p564"/>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399" name="Google Shape;5399;p564"/>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00" name="Google Shape;5400;p564"/>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401" name="Google Shape;5401;p564"/>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02" name="Google Shape;5402;p56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matchingName="Interior white 140">
  <p:cSld name="CUSTOM_4_102">
    <p:spTree>
      <p:nvGrpSpPr>
        <p:cNvPr id="1" name="Shape 5403"/>
        <p:cNvGrpSpPr/>
        <p:nvPr/>
      </p:nvGrpSpPr>
      <p:grpSpPr>
        <a:xfrm>
          <a:off x="0" y="0"/>
          <a:ext cx="0" cy="0"/>
          <a:chOff x="0" y="0"/>
          <a:chExt cx="0" cy="0"/>
        </a:xfrm>
      </p:grpSpPr>
      <p:sp>
        <p:nvSpPr>
          <p:cNvPr id="5404" name="Google Shape;5404;p56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05" name="Google Shape;5405;p56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06" name="Google Shape;5406;p56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07" name="Google Shape;5407;p56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08" name="Google Shape;5408;p565"/>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409" name="Google Shape;5409;p56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10" name="Google Shape;5410;p56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matchingName="Interior white 141">
  <p:cSld name="CUSTOM_4_103">
    <p:spTree>
      <p:nvGrpSpPr>
        <p:cNvPr id="1" name="Shape 5411"/>
        <p:cNvGrpSpPr/>
        <p:nvPr/>
      </p:nvGrpSpPr>
      <p:grpSpPr>
        <a:xfrm>
          <a:off x="0" y="0"/>
          <a:ext cx="0" cy="0"/>
          <a:chOff x="0" y="0"/>
          <a:chExt cx="0" cy="0"/>
        </a:xfrm>
      </p:grpSpPr>
      <p:sp>
        <p:nvSpPr>
          <p:cNvPr id="5412" name="Google Shape;5412;p56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13" name="Google Shape;5413;p56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14" name="Google Shape;5414;p56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15" name="Google Shape;5415;p56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16" name="Google Shape;5416;p566"/>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417" name="Google Shape;5417;p56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18" name="Google Shape;5418;p56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504"/>
        <p:cNvGrpSpPr/>
        <p:nvPr/>
      </p:nvGrpSpPr>
      <p:grpSpPr>
        <a:xfrm>
          <a:off x="0" y="0"/>
          <a:ext cx="0" cy="0"/>
          <a:chOff x="0" y="0"/>
          <a:chExt cx="0" cy="0"/>
        </a:xfrm>
      </p:grpSpPr>
      <p:sp>
        <p:nvSpPr>
          <p:cNvPr id="505" name="Google Shape;505;p59"/>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506" name="Google Shape;506;p5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507" name="Google Shape;507;p5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08" name="Google Shape;508;p5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509" name="Google Shape;509;p59"/>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rgbClr val="141414"/>
                </a:solidFill>
              </a:defRPr>
            </a:lvl1pPr>
            <a:lvl2pPr lvl="1" rtl="0">
              <a:lnSpc>
                <a:spcPct val="174000"/>
              </a:lnSpc>
              <a:spcBef>
                <a:spcPts val="0"/>
              </a:spcBef>
              <a:spcAft>
                <a:spcPts val="0"/>
              </a:spcAft>
              <a:buNone/>
              <a:defRPr sz="1500">
                <a:solidFill>
                  <a:srgbClr val="141414"/>
                </a:solidFill>
              </a:defRPr>
            </a:lvl2pPr>
            <a:lvl3pPr lvl="2" rtl="0">
              <a:lnSpc>
                <a:spcPct val="174000"/>
              </a:lnSpc>
              <a:spcBef>
                <a:spcPts val="0"/>
              </a:spcBef>
              <a:spcAft>
                <a:spcPts val="0"/>
              </a:spcAft>
              <a:buNone/>
              <a:defRPr sz="1500">
                <a:solidFill>
                  <a:srgbClr val="141414"/>
                </a:solidFill>
              </a:defRPr>
            </a:lvl3pPr>
            <a:lvl4pPr lvl="3" rtl="0">
              <a:lnSpc>
                <a:spcPct val="174000"/>
              </a:lnSpc>
              <a:spcBef>
                <a:spcPts val="0"/>
              </a:spcBef>
              <a:spcAft>
                <a:spcPts val="0"/>
              </a:spcAft>
              <a:buNone/>
              <a:defRPr sz="1500">
                <a:solidFill>
                  <a:srgbClr val="141414"/>
                </a:solidFill>
              </a:defRPr>
            </a:lvl4pPr>
            <a:lvl5pPr lvl="4" rtl="0">
              <a:lnSpc>
                <a:spcPct val="174000"/>
              </a:lnSpc>
              <a:spcBef>
                <a:spcPts val="0"/>
              </a:spcBef>
              <a:spcAft>
                <a:spcPts val="0"/>
              </a:spcAft>
              <a:buNone/>
              <a:defRPr sz="1500">
                <a:solidFill>
                  <a:srgbClr val="141414"/>
                </a:solidFill>
              </a:defRPr>
            </a:lvl5pPr>
            <a:lvl6pPr lvl="5" rtl="0">
              <a:lnSpc>
                <a:spcPct val="174000"/>
              </a:lnSpc>
              <a:spcBef>
                <a:spcPts val="0"/>
              </a:spcBef>
              <a:spcAft>
                <a:spcPts val="0"/>
              </a:spcAft>
              <a:buNone/>
              <a:defRPr sz="1500">
                <a:solidFill>
                  <a:srgbClr val="141414"/>
                </a:solidFill>
              </a:defRPr>
            </a:lvl6pPr>
            <a:lvl7pPr lvl="6" rtl="0">
              <a:lnSpc>
                <a:spcPct val="174000"/>
              </a:lnSpc>
              <a:spcBef>
                <a:spcPts val="0"/>
              </a:spcBef>
              <a:spcAft>
                <a:spcPts val="0"/>
              </a:spcAft>
              <a:buNone/>
              <a:defRPr sz="1500">
                <a:solidFill>
                  <a:srgbClr val="141414"/>
                </a:solidFill>
              </a:defRPr>
            </a:lvl7pPr>
            <a:lvl8pPr lvl="7" rtl="0">
              <a:lnSpc>
                <a:spcPct val="174000"/>
              </a:lnSpc>
              <a:spcBef>
                <a:spcPts val="0"/>
              </a:spcBef>
              <a:spcAft>
                <a:spcPts val="0"/>
              </a:spcAft>
              <a:buNone/>
              <a:defRPr sz="1500">
                <a:solidFill>
                  <a:srgbClr val="141414"/>
                </a:solidFill>
              </a:defRPr>
            </a:lvl8pPr>
            <a:lvl9pPr lvl="8" rtl="0">
              <a:lnSpc>
                <a:spcPct val="174000"/>
              </a:lnSpc>
              <a:spcBef>
                <a:spcPts val="0"/>
              </a:spcBef>
              <a:spcAft>
                <a:spcPts val="0"/>
              </a:spcAft>
              <a:buNone/>
              <a:defRPr sz="1500">
                <a:solidFill>
                  <a:srgbClr val="141414"/>
                </a:solidFill>
              </a:defRPr>
            </a:lvl9pPr>
          </a:lstStyle>
          <a:p>
            <a:endParaRPr/>
          </a:p>
        </p:txBody>
      </p:sp>
      <p:pic>
        <p:nvPicPr>
          <p:cNvPr id="510" name="Google Shape;510;p59"/>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511" name="Google Shape;511;p5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matchingName="Interior white 142">
  <p:cSld name="CUSTOM_4_104">
    <p:spTree>
      <p:nvGrpSpPr>
        <p:cNvPr id="1" name="Shape 5419"/>
        <p:cNvGrpSpPr/>
        <p:nvPr/>
      </p:nvGrpSpPr>
      <p:grpSpPr>
        <a:xfrm>
          <a:off x="0" y="0"/>
          <a:ext cx="0" cy="0"/>
          <a:chOff x="0" y="0"/>
          <a:chExt cx="0" cy="0"/>
        </a:xfrm>
      </p:grpSpPr>
      <p:sp>
        <p:nvSpPr>
          <p:cNvPr id="5420" name="Google Shape;5420;p56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21" name="Google Shape;5421;p56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22" name="Google Shape;5422;p56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23" name="Google Shape;5423;p56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5424" name="Google Shape;5424;p567"/>
          <p:cNvSpPr/>
          <p:nvPr/>
        </p:nvSpPr>
        <p:spPr>
          <a:xfrm>
            <a:off x="10711017" y="6313251"/>
            <a:ext cx="975607" cy="228064"/>
          </a:xfrm>
          <a:prstGeom prst="rect">
            <a:avLst/>
          </a:prstGeom>
          <a:noFill/>
          <a:ln>
            <a:noFill/>
          </a:ln>
        </p:spPr>
      </p:sp>
      <p:sp>
        <p:nvSpPr>
          <p:cNvPr id="5425" name="Google Shape;5425;p56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26" name="Google Shape;5426;p56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matchingName="Interior white 143">
  <p:cSld name="CUSTOM_4_105">
    <p:spTree>
      <p:nvGrpSpPr>
        <p:cNvPr id="1" name="Shape 5427"/>
        <p:cNvGrpSpPr/>
        <p:nvPr/>
      </p:nvGrpSpPr>
      <p:grpSpPr>
        <a:xfrm>
          <a:off x="0" y="0"/>
          <a:ext cx="0" cy="0"/>
          <a:chOff x="0" y="0"/>
          <a:chExt cx="0" cy="0"/>
        </a:xfrm>
      </p:grpSpPr>
      <p:sp>
        <p:nvSpPr>
          <p:cNvPr id="5428" name="Google Shape;5428;p56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29" name="Google Shape;5429;p56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30" name="Google Shape;5430;p56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31" name="Google Shape;5431;p56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32" name="Google Shape;5432;p568"/>
          <p:cNvPicPr preferRelativeResize="0"/>
          <p:nvPr/>
        </p:nvPicPr>
        <p:blipFill rotWithShape="1">
          <a:blip r:embed="rId2">
            <a:alphaModFix/>
          </a:blip>
          <a:srcRect t="327" b="317"/>
          <a:stretch/>
        </p:blipFill>
        <p:spPr>
          <a:xfrm>
            <a:off x="10711017" y="6313251"/>
            <a:ext cx="975606" cy="228064"/>
          </a:xfrm>
          <a:prstGeom prst="rect">
            <a:avLst/>
          </a:prstGeom>
          <a:noFill/>
          <a:ln>
            <a:noFill/>
          </a:ln>
        </p:spPr>
      </p:pic>
      <p:sp>
        <p:nvSpPr>
          <p:cNvPr id="5433" name="Google Shape;5433;p56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34" name="Google Shape;5434;p56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matchingName="Interior white 144">
  <p:cSld name="CUSTOM_4_106">
    <p:spTree>
      <p:nvGrpSpPr>
        <p:cNvPr id="1" name="Shape 5435"/>
        <p:cNvGrpSpPr/>
        <p:nvPr/>
      </p:nvGrpSpPr>
      <p:grpSpPr>
        <a:xfrm>
          <a:off x="0" y="0"/>
          <a:ext cx="0" cy="0"/>
          <a:chOff x="0" y="0"/>
          <a:chExt cx="0" cy="0"/>
        </a:xfrm>
      </p:grpSpPr>
      <p:sp>
        <p:nvSpPr>
          <p:cNvPr id="5436" name="Google Shape;5436;p569"/>
          <p:cNvSpPr txBox="1">
            <a:spLocks noGrp="1"/>
          </p:cNvSpPr>
          <p:nvPr>
            <p:ph type="title"/>
          </p:nvPr>
        </p:nvSpPr>
        <p:spPr>
          <a:xfrm>
            <a:off x="1752575"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37" name="Google Shape;5437;p569"/>
          <p:cNvCxnSpPr/>
          <p:nvPr/>
        </p:nvCxnSpPr>
        <p:spPr>
          <a:xfrm rot="10800000">
            <a:off x="447769" y="100"/>
            <a:ext cx="0" cy="886500"/>
          </a:xfrm>
          <a:prstGeom prst="straightConnector1">
            <a:avLst/>
          </a:prstGeom>
          <a:noFill/>
          <a:ln w="9525" cap="flat" cmpd="sng">
            <a:solidFill>
              <a:srgbClr val="EE0000"/>
            </a:solidFill>
            <a:prstDash val="solid"/>
            <a:round/>
            <a:headEnd type="none" w="sm" len="sm"/>
            <a:tailEnd type="none" w="sm" len="sm"/>
          </a:ln>
        </p:spPr>
      </p:cxnSp>
      <p:sp>
        <p:nvSpPr>
          <p:cNvPr id="5438" name="Google Shape;5438;p569"/>
          <p:cNvSpPr txBox="1">
            <a:spLocks noGrp="1"/>
          </p:cNvSpPr>
          <p:nvPr>
            <p:ph type="subTitle" idx="1"/>
          </p:nvPr>
        </p:nvSpPr>
        <p:spPr>
          <a:xfrm>
            <a:off x="447769" y="55440"/>
            <a:ext cx="51489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39" name="Google Shape;5439;p569"/>
          <p:cNvCxnSpPr/>
          <p:nvPr/>
        </p:nvCxnSpPr>
        <p:spPr>
          <a:xfrm rot="10800000">
            <a:off x="447761"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40" name="Google Shape;5440;p569"/>
          <p:cNvPicPr preferRelativeResize="0"/>
          <p:nvPr/>
        </p:nvPicPr>
        <p:blipFill rotWithShape="1">
          <a:blip r:embed="rId2">
            <a:alphaModFix/>
          </a:blip>
          <a:srcRect t="327" b="317"/>
          <a:stretch/>
        </p:blipFill>
        <p:spPr>
          <a:xfrm>
            <a:off x="10711127" y="6313251"/>
            <a:ext cx="975607" cy="228064"/>
          </a:xfrm>
          <a:prstGeom prst="rect">
            <a:avLst/>
          </a:prstGeom>
          <a:noFill/>
          <a:ln>
            <a:noFill/>
          </a:ln>
        </p:spPr>
      </p:pic>
      <p:sp>
        <p:nvSpPr>
          <p:cNvPr id="5441" name="Google Shape;5441;p569"/>
          <p:cNvSpPr txBox="1">
            <a:spLocks noGrp="1"/>
          </p:cNvSpPr>
          <p:nvPr>
            <p:ph type="subTitle" idx="2"/>
          </p:nvPr>
        </p:nvSpPr>
        <p:spPr>
          <a:xfrm>
            <a:off x="885038"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42" name="Google Shape;5442;p56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matchingName="Interior white 145">
  <p:cSld name="CUSTOM_4_107">
    <p:spTree>
      <p:nvGrpSpPr>
        <p:cNvPr id="1" name="Shape 5443"/>
        <p:cNvGrpSpPr/>
        <p:nvPr/>
      </p:nvGrpSpPr>
      <p:grpSpPr>
        <a:xfrm>
          <a:off x="0" y="0"/>
          <a:ext cx="0" cy="0"/>
          <a:chOff x="0" y="0"/>
          <a:chExt cx="0" cy="0"/>
        </a:xfrm>
      </p:grpSpPr>
      <p:sp>
        <p:nvSpPr>
          <p:cNvPr id="5444" name="Google Shape;5444;p57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45" name="Google Shape;5445;p57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46" name="Google Shape;5446;p57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47" name="Google Shape;5447;p57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48" name="Google Shape;5448;p570"/>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449" name="Google Shape;5449;p57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50" name="Google Shape;5450;p57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matchingName="Interior white 146">
  <p:cSld name="CUSTOM_4_108">
    <p:spTree>
      <p:nvGrpSpPr>
        <p:cNvPr id="1" name="Shape 5451"/>
        <p:cNvGrpSpPr/>
        <p:nvPr/>
      </p:nvGrpSpPr>
      <p:grpSpPr>
        <a:xfrm>
          <a:off x="0" y="0"/>
          <a:ext cx="0" cy="0"/>
          <a:chOff x="0" y="0"/>
          <a:chExt cx="0" cy="0"/>
        </a:xfrm>
      </p:grpSpPr>
      <p:sp>
        <p:nvSpPr>
          <p:cNvPr id="5452" name="Google Shape;5452;p57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53" name="Google Shape;5453;p57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54" name="Google Shape;5454;p57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1pPr>
            <a:lvl2pPr lvl="1"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2pPr>
            <a:lvl3pPr lvl="2"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3pPr>
            <a:lvl4pPr lvl="3"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4pPr>
            <a:lvl5pPr lvl="4"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5pPr>
            <a:lvl6pPr lvl="5"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6pPr>
            <a:lvl7pPr lvl="6"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7pPr>
            <a:lvl8pPr lvl="7"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8pPr>
            <a:lvl9pPr lvl="8"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9pPr>
          </a:lstStyle>
          <a:p>
            <a:endParaRPr/>
          </a:p>
        </p:txBody>
      </p:sp>
      <p:cxnSp>
        <p:nvCxnSpPr>
          <p:cNvPr id="5455" name="Google Shape;5455;p57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56" name="Google Shape;5456;p571"/>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457" name="Google Shape;5457;p57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58" name="Google Shape;5458;p57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matchingName="Interior white 147">
  <p:cSld name="CUSTOM_4_109">
    <p:spTree>
      <p:nvGrpSpPr>
        <p:cNvPr id="1" name="Shape 5459"/>
        <p:cNvGrpSpPr/>
        <p:nvPr/>
      </p:nvGrpSpPr>
      <p:grpSpPr>
        <a:xfrm>
          <a:off x="0" y="0"/>
          <a:ext cx="0" cy="0"/>
          <a:chOff x="0" y="0"/>
          <a:chExt cx="0" cy="0"/>
        </a:xfrm>
      </p:grpSpPr>
      <p:sp>
        <p:nvSpPr>
          <p:cNvPr id="5460" name="Google Shape;5460;p57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61" name="Google Shape;5461;p57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62" name="Google Shape;5462;p57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63" name="Google Shape;5463;p57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64" name="Google Shape;5464;p572"/>
          <p:cNvPicPr preferRelativeResize="0"/>
          <p:nvPr/>
        </p:nvPicPr>
        <p:blipFill rotWithShape="1">
          <a:blip r:embed="rId2">
            <a:alphaModFix/>
          </a:blip>
          <a:srcRect t="327" b="317"/>
          <a:stretch/>
        </p:blipFill>
        <p:spPr>
          <a:xfrm>
            <a:off x="10711016" y="6313251"/>
            <a:ext cx="975607" cy="228064"/>
          </a:xfrm>
          <a:prstGeom prst="rect">
            <a:avLst/>
          </a:prstGeom>
          <a:noFill/>
          <a:ln>
            <a:noFill/>
          </a:ln>
        </p:spPr>
      </p:pic>
      <p:sp>
        <p:nvSpPr>
          <p:cNvPr id="5465" name="Google Shape;5465;p57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66" name="Google Shape;5466;p57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matchingName="Interior white 148">
  <p:cSld name="CUSTOM_4_110">
    <p:spTree>
      <p:nvGrpSpPr>
        <p:cNvPr id="1" name="Shape 5467"/>
        <p:cNvGrpSpPr/>
        <p:nvPr/>
      </p:nvGrpSpPr>
      <p:grpSpPr>
        <a:xfrm>
          <a:off x="0" y="0"/>
          <a:ext cx="0" cy="0"/>
          <a:chOff x="0" y="0"/>
          <a:chExt cx="0" cy="0"/>
        </a:xfrm>
      </p:grpSpPr>
      <p:sp>
        <p:nvSpPr>
          <p:cNvPr id="5468" name="Google Shape;5468;p57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69" name="Google Shape;5469;p57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70" name="Google Shape;5470;p57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71" name="Google Shape;5471;p57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72" name="Google Shape;5472;p573"/>
          <p:cNvPicPr preferRelativeResize="0"/>
          <p:nvPr/>
        </p:nvPicPr>
        <p:blipFill rotWithShape="1">
          <a:blip r:embed="rId2">
            <a:alphaModFix/>
          </a:blip>
          <a:srcRect t="327" b="317"/>
          <a:stretch/>
        </p:blipFill>
        <p:spPr>
          <a:xfrm>
            <a:off x="10711016" y="6313251"/>
            <a:ext cx="975607" cy="228064"/>
          </a:xfrm>
          <a:prstGeom prst="rect">
            <a:avLst/>
          </a:prstGeom>
          <a:noFill/>
          <a:ln>
            <a:noFill/>
          </a:ln>
        </p:spPr>
      </p:pic>
      <p:sp>
        <p:nvSpPr>
          <p:cNvPr id="5473" name="Google Shape;5473;p57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74" name="Google Shape;5474;p573"/>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matchingName="Interior white 62 1">
  <p:cSld name="Interior white 62">
    <p:spTree>
      <p:nvGrpSpPr>
        <p:cNvPr id="1" name="Shape 5475"/>
        <p:cNvGrpSpPr/>
        <p:nvPr/>
      </p:nvGrpSpPr>
      <p:grpSpPr>
        <a:xfrm>
          <a:off x="0" y="0"/>
          <a:ext cx="0" cy="0"/>
          <a:chOff x="0" y="0"/>
          <a:chExt cx="0" cy="0"/>
        </a:xfrm>
      </p:grpSpPr>
      <p:sp>
        <p:nvSpPr>
          <p:cNvPr id="5476" name="Google Shape;5476;p574"/>
          <p:cNvSpPr txBox="1">
            <a:spLocks noGrp="1"/>
          </p:cNvSpPr>
          <p:nvPr>
            <p:ph type="title"/>
          </p:nvPr>
        </p:nvSpPr>
        <p:spPr>
          <a:xfrm>
            <a:off x="1752576"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4700"/>
              <a:buNone/>
              <a:defRPr sz="2700">
                <a:solidFill>
                  <a:srgbClr val="000000"/>
                </a:solidFill>
              </a:defRPr>
            </a:lvl1pPr>
            <a:lvl2pPr lvl="1" algn="ctr" rtl="0">
              <a:lnSpc>
                <a:spcPct val="130000"/>
              </a:lnSpc>
              <a:spcBef>
                <a:spcPts val="0"/>
              </a:spcBef>
              <a:spcAft>
                <a:spcPts val="0"/>
              </a:spcAft>
              <a:buSzPts val="4700"/>
              <a:buNone/>
              <a:defRPr sz="2700">
                <a:solidFill>
                  <a:srgbClr val="000000"/>
                </a:solidFill>
              </a:defRPr>
            </a:lvl2pPr>
            <a:lvl3pPr lvl="2" algn="ctr" rtl="0">
              <a:lnSpc>
                <a:spcPct val="130000"/>
              </a:lnSpc>
              <a:spcBef>
                <a:spcPts val="0"/>
              </a:spcBef>
              <a:spcAft>
                <a:spcPts val="0"/>
              </a:spcAft>
              <a:buSzPts val="4700"/>
              <a:buNone/>
              <a:defRPr sz="2700">
                <a:solidFill>
                  <a:srgbClr val="000000"/>
                </a:solidFill>
              </a:defRPr>
            </a:lvl3pPr>
            <a:lvl4pPr lvl="3" algn="ctr" rtl="0">
              <a:lnSpc>
                <a:spcPct val="130000"/>
              </a:lnSpc>
              <a:spcBef>
                <a:spcPts val="0"/>
              </a:spcBef>
              <a:spcAft>
                <a:spcPts val="0"/>
              </a:spcAft>
              <a:buSzPts val="4700"/>
              <a:buNone/>
              <a:defRPr sz="2700">
                <a:solidFill>
                  <a:srgbClr val="000000"/>
                </a:solidFill>
              </a:defRPr>
            </a:lvl4pPr>
            <a:lvl5pPr lvl="4" algn="ctr" rtl="0">
              <a:lnSpc>
                <a:spcPct val="130000"/>
              </a:lnSpc>
              <a:spcBef>
                <a:spcPts val="0"/>
              </a:spcBef>
              <a:spcAft>
                <a:spcPts val="0"/>
              </a:spcAft>
              <a:buSzPts val="4700"/>
              <a:buNone/>
              <a:defRPr sz="2700">
                <a:solidFill>
                  <a:srgbClr val="000000"/>
                </a:solidFill>
              </a:defRPr>
            </a:lvl5pPr>
            <a:lvl6pPr lvl="5" algn="ctr" rtl="0">
              <a:lnSpc>
                <a:spcPct val="130000"/>
              </a:lnSpc>
              <a:spcBef>
                <a:spcPts val="0"/>
              </a:spcBef>
              <a:spcAft>
                <a:spcPts val="0"/>
              </a:spcAft>
              <a:buSzPts val="4700"/>
              <a:buNone/>
              <a:defRPr sz="2700">
                <a:solidFill>
                  <a:srgbClr val="000000"/>
                </a:solidFill>
              </a:defRPr>
            </a:lvl6pPr>
            <a:lvl7pPr lvl="6" algn="ctr" rtl="0">
              <a:lnSpc>
                <a:spcPct val="130000"/>
              </a:lnSpc>
              <a:spcBef>
                <a:spcPts val="0"/>
              </a:spcBef>
              <a:spcAft>
                <a:spcPts val="0"/>
              </a:spcAft>
              <a:buSzPts val="4700"/>
              <a:buNone/>
              <a:defRPr sz="2700">
                <a:solidFill>
                  <a:srgbClr val="000000"/>
                </a:solidFill>
              </a:defRPr>
            </a:lvl7pPr>
            <a:lvl8pPr lvl="7" algn="ctr" rtl="0">
              <a:lnSpc>
                <a:spcPct val="130000"/>
              </a:lnSpc>
              <a:spcBef>
                <a:spcPts val="0"/>
              </a:spcBef>
              <a:spcAft>
                <a:spcPts val="0"/>
              </a:spcAft>
              <a:buSzPts val="4700"/>
              <a:buNone/>
              <a:defRPr sz="2700">
                <a:solidFill>
                  <a:srgbClr val="000000"/>
                </a:solidFill>
              </a:defRPr>
            </a:lvl8pPr>
            <a:lvl9pPr lvl="8" algn="ctr" rtl="0">
              <a:lnSpc>
                <a:spcPct val="130000"/>
              </a:lnSpc>
              <a:spcBef>
                <a:spcPts val="0"/>
              </a:spcBef>
              <a:spcAft>
                <a:spcPts val="0"/>
              </a:spcAft>
              <a:buSzPts val="4700"/>
              <a:buNone/>
              <a:defRPr sz="2700">
                <a:solidFill>
                  <a:srgbClr val="000000"/>
                </a:solidFill>
              </a:defRPr>
            </a:lvl9pPr>
          </a:lstStyle>
          <a:p>
            <a:endParaRPr/>
          </a:p>
        </p:txBody>
      </p:sp>
      <p:cxnSp>
        <p:nvCxnSpPr>
          <p:cNvPr id="5477" name="Google Shape;5477;p574"/>
          <p:cNvCxnSpPr/>
          <p:nvPr/>
        </p:nvCxnSpPr>
        <p:spPr>
          <a:xfrm rot="10800000">
            <a:off x="447769" y="100"/>
            <a:ext cx="0" cy="886500"/>
          </a:xfrm>
          <a:prstGeom prst="straightConnector1">
            <a:avLst/>
          </a:prstGeom>
          <a:noFill/>
          <a:ln w="9525" cap="flat" cmpd="sng">
            <a:solidFill>
              <a:srgbClr val="EE0000"/>
            </a:solidFill>
            <a:prstDash val="solid"/>
            <a:round/>
            <a:headEnd type="none" w="sm" len="sm"/>
            <a:tailEnd type="none" w="sm" len="sm"/>
          </a:ln>
        </p:spPr>
      </p:cxnSp>
      <p:sp>
        <p:nvSpPr>
          <p:cNvPr id="5478" name="Google Shape;5478;p574"/>
          <p:cNvSpPr txBox="1">
            <a:spLocks noGrp="1"/>
          </p:cNvSpPr>
          <p:nvPr>
            <p:ph type="subTitle" idx="1"/>
          </p:nvPr>
        </p:nvSpPr>
        <p:spPr>
          <a:xfrm>
            <a:off x="447769" y="55440"/>
            <a:ext cx="5148600" cy="816300"/>
          </a:xfrm>
          <a:prstGeom prst="rect">
            <a:avLst/>
          </a:prstGeom>
          <a:noFill/>
          <a:ln>
            <a:noFill/>
          </a:ln>
        </p:spPr>
        <p:txBody>
          <a:bodyPr spcFirstLastPara="1" wrap="square" lIns="585000" tIns="121875" rIns="121875" bIns="121875" anchor="ctr" anchorCtr="0">
            <a:noAutofit/>
          </a:bodyPr>
          <a:lstStyle>
            <a:lvl1pPr lvl="0"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79" name="Google Shape;5479;p574"/>
          <p:cNvCxnSpPr/>
          <p:nvPr/>
        </p:nvCxnSpPr>
        <p:spPr>
          <a:xfrm rot="10800000">
            <a:off x="447761"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80" name="Google Shape;5480;p574"/>
          <p:cNvPicPr preferRelativeResize="0"/>
          <p:nvPr/>
        </p:nvPicPr>
        <p:blipFill rotWithShape="1">
          <a:blip r:embed="rId2">
            <a:alphaModFix/>
          </a:blip>
          <a:srcRect t="327" b="317"/>
          <a:stretch/>
        </p:blipFill>
        <p:spPr>
          <a:xfrm>
            <a:off x="10711127" y="6313251"/>
            <a:ext cx="975616" cy="228007"/>
          </a:xfrm>
          <a:prstGeom prst="rect">
            <a:avLst/>
          </a:prstGeom>
          <a:noFill/>
          <a:ln>
            <a:noFill/>
          </a:ln>
        </p:spPr>
      </p:pic>
      <p:sp>
        <p:nvSpPr>
          <p:cNvPr id="5481" name="Google Shape;5481;p574"/>
          <p:cNvSpPr txBox="1">
            <a:spLocks noGrp="1"/>
          </p:cNvSpPr>
          <p:nvPr>
            <p:ph type="subTitle" idx="2"/>
          </p:nvPr>
        </p:nvSpPr>
        <p:spPr>
          <a:xfrm>
            <a:off x="885037"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800"/>
              <a:buNone/>
              <a:defRPr sz="700">
                <a:solidFill>
                  <a:srgbClr val="4D4D4F"/>
                </a:solidFill>
              </a:defRPr>
            </a:lvl1pPr>
            <a:lvl2pPr lvl="1" algn="l" rtl="0">
              <a:lnSpc>
                <a:spcPct val="142000"/>
              </a:lnSpc>
              <a:spcBef>
                <a:spcPts val="0"/>
              </a:spcBef>
              <a:spcAft>
                <a:spcPts val="0"/>
              </a:spcAft>
              <a:buSzPts val="2100"/>
              <a:buNone/>
              <a:defRPr sz="700">
                <a:solidFill>
                  <a:srgbClr val="4D4D4F"/>
                </a:solidFill>
              </a:defRPr>
            </a:lvl2pPr>
            <a:lvl3pPr lvl="2" algn="l" rtl="0">
              <a:lnSpc>
                <a:spcPct val="142000"/>
              </a:lnSpc>
              <a:spcBef>
                <a:spcPts val="0"/>
              </a:spcBef>
              <a:spcAft>
                <a:spcPts val="0"/>
              </a:spcAft>
              <a:buSzPts val="2100"/>
              <a:buNone/>
              <a:defRPr sz="700">
                <a:solidFill>
                  <a:srgbClr val="4D4D4F"/>
                </a:solidFill>
              </a:defRPr>
            </a:lvl3pPr>
            <a:lvl4pPr lvl="3" algn="l" rtl="0">
              <a:lnSpc>
                <a:spcPct val="142000"/>
              </a:lnSpc>
              <a:spcBef>
                <a:spcPts val="0"/>
              </a:spcBef>
              <a:spcAft>
                <a:spcPts val="0"/>
              </a:spcAft>
              <a:buSzPts val="2100"/>
              <a:buNone/>
              <a:defRPr sz="700">
                <a:solidFill>
                  <a:srgbClr val="4D4D4F"/>
                </a:solidFill>
              </a:defRPr>
            </a:lvl4pPr>
            <a:lvl5pPr lvl="4" algn="l" rtl="0">
              <a:lnSpc>
                <a:spcPct val="142000"/>
              </a:lnSpc>
              <a:spcBef>
                <a:spcPts val="0"/>
              </a:spcBef>
              <a:spcAft>
                <a:spcPts val="0"/>
              </a:spcAft>
              <a:buSzPts val="2100"/>
              <a:buNone/>
              <a:defRPr sz="700">
                <a:solidFill>
                  <a:srgbClr val="4D4D4F"/>
                </a:solidFill>
              </a:defRPr>
            </a:lvl5pPr>
            <a:lvl6pPr lvl="5" algn="l" rtl="0">
              <a:lnSpc>
                <a:spcPct val="142000"/>
              </a:lnSpc>
              <a:spcBef>
                <a:spcPts val="0"/>
              </a:spcBef>
              <a:spcAft>
                <a:spcPts val="0"/>
              </a:spcAft>
              <a:buSzPts val="2100"/>
              <a:buNone/>
              <a:defRPr sz="700">
                <a:solidFill>
                  <a:srgbClr val="4D4D4F"/>
                </a:solidFill>
              </a:defRPr>
            </a:lvl6pPr>
            <a:lvl7pPr lvl="6" algn="l" rtl="0">
              <a:lnSpc>
                <a:spcPct val="142000"/>
              </a:lnSpc>
              <a:spcBef>
                <a:spcPts val="0"/>
              </a:spcBef>
              <a:spcAft>
                <a:spcPts val="0"/>
              </a:spcAft>
              <a:buSzPts val="2100"/>
              <a:buNone/>
              <a:defRPr sz="700">
                <a:solidFill>
                  <a:srgbClr val="4D4D4F"/>
                </a:solidFill>
              </a:defRPr>
            </a:lvl7pPr>
            <a:lvl8pPr lvl="7" algn="l" rtl="0">
              <a:lnSpc>
                <a:spcPct val="142000"/>
              </a:lnSpc>
              <a:spcBef>
                <a:spcPts val="0"/>
              </a:spcBef>
              <a:spcAft>
                <a:spcPts val="0"/>
              </a:spcAft>
              <a:buSzPts val="2100"/>
              <a:buNone/>
              <a:defRPr sz="700">
                <a:solidFill>
                  <a:srgbClr val="4D4D4F"/>
                </a:solidFill>
              </a:defRPr>
            </a:lvl8pPr>
            <a:lvl9pPr lvl="8" algn="l" rtl="0">
              <a:lnSpc>
                <a:spcPct val="142000"/>
              </a:lnSpc>
              <a:spcBef>
                <a:spcPts val="0"/>
              </a:spcBef>
              <a:spcAft>
                <a:spcPts val="0"/>
              </a:spcAft>
              <a:buSzPts val="2100"/>
              <a:buNone/>
              <a:defRPr sz="700">
                <a:solidFill>
                  <a:srgbClr val="4D4D4F"/>
                </a:solidFill>
              </a:defRPr>
            </a:lvl9pPr>
          </a:lstStyle>
          <a:p>
            <a:endParaRPr/>
          </a:p>
        </p:txBody>
      </p:sp>
      <p:sp>
        <p:nvSpPr>
          <p:cNvPr id="5482" name="Google Shape;5482;p574"/>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matchingName="Interior white 3 3">
  <p:cSld name="1_Interior white 2">
    <p:spTree>
      <p:nvGrpSpPr>
        <p:cNvPr id="1" name="Shape 5483"/>
        <p:cNvGrpSpPr/>
        <p:nvPr/>
      </p:nvGrpSpPr>
      <p:grpSpPr>
        <a:xfrm>
          <a:off x="0" y="0"/>
          <a:ext cx="0" cy="0"/>
          <a:chOff x="0" y="0"/>
          <a:chExt cx="0" cy="0"/>
        </a:xfrm>
      </p:grpSpPr>
      <p:sp>
        <p:nvSpPr>
          <p:cNvPr id="5484" name="Google Shape;5484;p575"/>
          <p:cNvSpPr txBox="1">
            <a:spLocks noGrp="1"/>
          </p:cNvSpPr>
          <p:nvPr>
            <p:ph type="title"/>
          </p:nvPr>
        </p:nvSpPr>
        <p:spPr>
          <a:xfrm>
            <a:off x="1752557"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85" name="Google Shape;5485;p57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86" name="Google Shape;5486;p575"/>
          <p:cNvSpPr txBox="1">
            <a:spLocks noGrp="1"/>
          </p:cNvSpPr>
          <p:nvPr>
            <p:ph type="subTitle" idx="1"/>
          </p:nvPr>
        </p:nvSpPr>
        <p:spPr>
          <a:xfrm>
            <a:off x="447764"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87" name="Google Shape;5487;p575"/>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5488" name="Google Shape;5488;p575"/>
          <p:cNvPicPr preferRelativeResize="0"/>
          <p:nvPr/>
        </p:nvPicPr>
        <p:blipFill rotWithShape="1">
          <a:blip r:embed="rId2">
            <a:alphaModFix/>
          </a:blip>
          <a:srcRect t="327" b="317"/>
          <a:stretch/>
        </p:blipFill>
        <p:spPr>
          <a:xfrm>
            <a:off x="10711015" y="6313251"/>
            <a:ext cx="975607" cy="228064"/>
          </a:xfrm>
          <a:prstGeom prst="rect">
            <a:avLst/>
          </a:prstGeom>
          <a:noFill/>
          <a:ln>
            <a:noFill/>
          </a:ln>
        </p:spPr>
      </p:pic>
      <p:sp>
        <p:nvSpPr>
          <p:cNvPr id="5489" name="Google Shape;5489;p575"/>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matchingName="Interior white 149">
  <p:cSld name="1_Interior white_41">
    <p:spTree>
      <p:nvGrpSpPr>
        <p:cNvPr id="1" name="Shape 5490"/>
        <p:cNvGrpSpPr/>
        <p:nvPr/>
      </p:nvGrpSpPr>
      <p:grpSpPr>
        <a:xfrm>
          <a:off x="0" y="0"/>
          <a:ext cx="0" cy="0"/>
          <a:chOff x="0" y="0"/>
          <a:chExt cx="0" cy="0"/>
        </a:xfrm>
      </p:grpSpPr>
      <p:sp>
        <p:nvSpPr>
          <p:cNvPr id="5491" name="Google Shape;5491;p576"/>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492" name="Google Shape;5492;p576"/>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493" name="Google Shape;5493;p576"/>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494" name="Google Shape;5494;p576"/>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495" name="Google Shape;5495;p576"/>
          <p:cNvPicPr preferRelativeResize="0"/>
          <p:nvPr/>
        </p:nvPicPr>
        <p:blipFill rotWithShape="1">
          <a:blip r:embed="rId2">
            <a:alphaModFix/>
          </a:blip>
          <a:srcRect t="327" b="317"/>
          <a:stretch/>
        </p:blipFill>
        <p:spPr>
          <a:xfrm>
            <a:off x="10711016" y="6313251"/>
            <a:ext cx="975607" cy="228064"/>
          </a:xfrm>
          <a:prstGeom prst="rect">
            <a:avLst/>
          </a:prstGeom>
          <a:noFill/>
          <a:ln>
            <a:noFill/>
          </a:ln>
        </p:spPr>
      </p:pic>
      <p:sp>
        <p:nvSpPr>
          <p:cNvPr id="5496" name="Google Shape;5496;p576"/>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497" name="Google Shape;5497;p576"/>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512"/>
        <p:cNvGrpSpPr/>
        <p:nvPr/>
      </p:nvGrpSpPr>
      <p:grpSpPr>
        <a:xfrm>
          <a:off x="0" y="0"/>
          <a:ext cx="0" cy="0"/>
          <a:chOff x="0" y="0"/>
          <a:chExt cx="0" cy="0"/>
        </a:xfrm>
      </p:grpSpPr>
      <p:sp>
        <p:nvSpPr>
          <p:cNvPr id="513" name="Google Shape;513;p60"/>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514" name="Google Shape;514;p6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515" name="Google Shape;515;p6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16" name="Google Shape;516;p6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a:endParaRPr/>
          </a:p>
        </p:txBody>
      </p:sp>
      <p:sp>
        <p:nvSpPr>
          <p:cNvPr id="517" name="Google Shape;517;p60"/>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chemeClr val="lt1"/>
                </a:solidFill>
              </a:defRPr>
            </a:lvl1pPr>
            <a:lvl2pPr lvl="1" rtl="0">
              <a:lnSpc>
                <a:spcPct val="174000"/>
              </a:lnSpc>
              <a:spcBef>
                <a:spcPts val="0"/>
              </a:spcBef>
              <a:spcAft>
                <a:spcPts val="0"/>
              </a:spcAft>
              <a:buNone/>
              <a:defRPr sz="1500">
                <a:solidFill>
                  <a:schemeClr val="lt1"/>
                </a:solidFill>
              </a:defRPr>
            </a:lvl2pPr>
            <a:lvl3pPr lvl="2" rtl="0">
              <a:lnSpc>
                <a:spcPct val="174000"/>
              </a:lnSpc>
              <a:spcBef>
                <a:spcPts val="0"/>
              </a:spcBef>
              <a:spcAft>
                <a:spcPts val="0"/>
              </a:spcAft>
              <a:buNone/>
              <a:defRPr sz="1500">
                <a:solidFill>
                  <a:schemeClr val="lt1"/>
                </a:solidFill>
              </a:defRPr>
            </a:lvl3pPr>
            <a:lvl4pPr lvl="3" rtl="0">
              <a:lnSpc>
                <a:spcPct val="174000"/>
              </a:lnSpc>
              <a:spcBef>
                <a:spcPts val="0"/>
              </a:spcBef>
              <a:spcAft>
                <a:spcPts val="0"/>
              </a:spcAft>
              <a:buNone/>
              <a:defRPr sz="1500">
                <a:solidFill>
                  <a:schemeClr val="lt1"/>
                </a:solidFill>
              </a:defRPr>
            </a:lvl4pPr>
            <a:lvl5pPr lvl="4" rtl="0">
              <a:lnSpc>
                <a:spcPct val="174000"/>
              </a:lnSpc>
              <a:spcBef>
                <a:spcPts val="0"/>
              </a:spcBef>
              <a:spcAft>
                <a:spcPts val="0"/>
              </a:spcAft>
              <a:buNone/>
              <a:defRPr sz="1500">
                <a:solidFill>
                  <a:schemeClr val="lt1"/>
                </a:solidFill>
              </a:defRPr>
            </a:lvl5pPr>
            <a:lvl6pPr lvl="5" rtl="0">
              <a:lnSpc>
                <a:spcPct val="174000"/>
              </a:lnSpc>
              <a:spcBef>
                <a:spcPts val="0"/>
              </a:spcBef>
              <a:spcAft>
                <a:spcPts val="0"/>
              </a:spcAft>
              <a:buNone/>
              <a:defRPr sz="1500">
                <a:solidFill>
                  <a:schemeClr val="lt1"/>
                </a:solidFill>
              </a:defRPr>
            </a:lvl6pPr>
            <a:lvl7pPr lvl="6" rtl="0">
              <a:lnSpc>
                <a:spcPct val="174000"/>
              </a:lnSpc>
              <a:spcBef>
                <a:spcPts val="0"/>
              </a:spcBef>
              <a:spcAft>
                <a:spcPts val="0"/>
              </a:spcAft>
              <a:buNone/>
              <a:defRPr sz="1500">
                <a:solidFill>
                  <a:schemeClr val="lt1"/>
                </a:solidFill>
              </a:defRPr>
            </a:lvl7pPr>
            <a:lvl8pPr lvl="7" rtl="0">
              <a:lnSpc>
                <a:spcPct val="174000"/>
              </a:lnSpc>
              <a:spcBef>
                <a:spcPts val="0"/>
              </a:spcBef>
              <a:spcAft>
                <a:spcPts val="0"/>
              </a:spcAft>
              <a:buNone/>
              <a:defRPr sz="1500">
                <a:solidFill>
                  <a:schemeClr val="lt1"/>
                </a:solidFill>
              </a:defRPr>
            </a:lvl8pPr>
            <a:lvl9pPr lvl="8" rtl="0">
              <a:lnSpc>
                <a:spcPct val="174000"/>
              </a:lnSpc>
              <a:spcBef>
                <a:spcPts val="0"/>
              </a:spcBef>
              <a:spcAft>
                <a:spcPts val="0"/>
              </a:spcAft>
              <a:buNone/>
              <a:defRPr sz="1500">
                <a:solidFill>
                  <a:schemeClr val="lt1"/>
                </a:solidFill>
              </a:defRPr>
            </a:lvl9pPr>
          </a:lstStyle>
          <a:p>
            <a:endParaRPr/>
          </a:p>
        </p:txBody>
      </p:sp>
      <p:pic>
        <p:nvPicPr>
          <p:cNvPr id="518" name="Google Shape;518;p60"/>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519" name="Google Shape;519;p6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matchingName="Interior white 150">
  <p:cSld name="CUSTOM_4_111">
    <p:spTree>
      <p:nvGrpSpPr>
        <p:cNvPr id="1" name="Shape 5498"/>
        <p:cNvGrpSpPr/>
        <p:nvPr/>
      </p:nvGrpSpPr>
      <p:grpSpPr>
        <a:xfrm>
          <a:off x="0" y="0"/>
          <a:ext cx="0" cy="0"/>
          <a:chOff x="0" y="0"/>
          <a:chExt cx="0" cy="0"/>
        </a:xfrm>
      </p:grpSpPr>
      <p:sp>
        <p:nvSpPr>
          <p:cNvPr id="5499" name="Google Shape;5499;p577"/>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500" name="Google Shape;5500;p577"/>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501" name="Google Shape;5501;p577"/>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502" name="Google Shape;5502;p577"/>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503" name="Google Shape;5503;p577"/>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504" name="Google Shape;5504;p577"/>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505" name="Google Shape;5505;p577"/>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matchingName="Interior white 151">
  <p:cSld name="CUSTOM_4_112">
    <p:spTree>
      <p:nvGrpSpPr>
        <p:cNvPr id="1" name="Shape 5506"/>
        <p:cNvGrpSpPr/>
        <p:nvPr/>
      </p:nvGrpSpPr>
      <p:grpSpPr>
        <a:xfrm>
          <a:off x="0" y="0"/>
          <a:ext cx="0" cy="0"/>
          <a:chOff x="0" y="0"/>
          <a:chExt cx="0" cy="0"/>
        </a:xfrm>
      </p:grpSpPr>
      <p:sp>
        <p:nvSpPr>
          <p:cNvPr id="5507" name="Google Shape;5507;p578"/>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508" name="Google Shape;5508;p57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509" name="Google Shape;5509;p578"/>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510" name="Google Shape;5510;p578"/>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511" name="Google Shape;5511;p578"/>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512" name="Google Shape;5512;p578"/>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513" name="Google Shape;5513;p578"/>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matchingName="Interior white 152">
  <p:cSld name="CUSTOM_4_113">
    <p:spTree>
      <p:nvGrpSpPr>
        <p:cNvPr id="1" name="Shape 5514"/>
        <p:cNvGrpSpPr/>
        <p:nvPr/>
      </p:nvGrpSpPr>
      <p:grpSpPr>
        <a:xfrm>
          <a:off x="0" y="0"/>
          <a:ext cx="0" cy="0"/>
          <a:chOff x="0" y="0"/>
          <a:chExt cx="0" cy="0"/>
        </a:xfrm>
      </p:grpSpPr>
      <p:sp>
        <p:nvSpPr>
          <p:cNvPr id="5515" name="Google Shape;5515;p579"/>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516" name="Google Shape;5516;p57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517" name="Google Shape;5517;p579"/>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518" name="Google Shape;5518;p57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519" name="Google Shape;5519;p579"/>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520" name="Google Shape;5520;p579"/>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521" name="Google Shape;5521;p579"/>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matchingName="Interior white 153">
  <p:cSld name="CUSTOM_4_114">
    <p:spTree>
      <p:nvGrpSpPr>
        <p:cNvPr id="1" name="Shape 5522"/>
        <p:cNvGrpSpPr/>
        <p:nvPr/>
      </p:nvGrpSpPr>
      <p:grpSpPr>
        <a:xfrm>
          <a:off x="0" y="0"/>
          <a:ext cx="0" cy="0"/>
          <a:chOff x="0" y="0"/>
          <a:chExt cx="0" cy="0"/>
        </a:xfrm>
      </p:grpSpPr>
      <p:sp>
        <p:nvSpPr>
          <p:cNvPr id="5523" name="Google Shape;5523;p580"/>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524" name="Google Shape;5524;p580"/>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525" name="Google Shape;5525;p580"/>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526" name="Google Shape;5526;p580"/>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5527" name="Google Shape;5527;p580"/>
          <p:cNvSpPr/>
          <p:nvPr/>
        </p:nvSpPr>
        <p:spPr>
          <a:xfrm>
            <a:off x="10711016" y="6313251"/>
            <a:ext cx="975607" cy="228064"/>
          </a:xfrm>
          <a:prstGeom prst="rect">
            <a:avLst/>
          </a:prstGeom>
          <a:noFill/>
          <a:ln>
            <a:noFill/>
          </a:ln>
        </p:spPr>
      </p:sp>
      <p:sp>
        <p:nvSpPr>
          <p:cNvPr id="5528" name="Google Shape;5528;p580"/>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529" name="Google Shape;5529;p580"/>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matchingName="Interior white 154">
  <p:cSld name="CUSTOM_4_115">
    <p:spTree>
      <p:nvGrpSpPr>
        <p:cNvPr id="1" name="Shape 5530"/>
        <p:cNvGrpSpPr/>
        <p:nvPr/>
      </p:nvGrpSpPr>
      <p:grpSpPr>
        <a:xfrm>
          <a:off x="0" y="0"/>
          <a:ext cx="0" cy="0"/>
          <a:chOff x="0" y="0"/>
          <a:chExt cx="0" cy="0"/>
        </a:xfrm>
      </p:grpSpPr>
      <p:sp>
        <p:nvSpPr>
          <p:cNvPr id="5531" name="Google Shape;5531;p581"/>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532" name="Google Shape;5532;p58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533" name="Google Shape;5533;p581"/>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534" name="Google Shape;5534;p58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535" name="Google Shape;5535;p581"/>
          <p:cNvPicPr preferRelativeResize="0"/>
          <p:nvPr/>
        </p:nvPicPr>
        <p:blipFill rotWithShape="1">
          <a:blip r:embed="rId2">
            <a:alphaModFix/>
          </a:blip>
          <a:srcRect t="327" b="317"/>
          <a:stretch/>
        </p:blipFill>
        <p:spPr>
          <a:xfrm>
            <a:off x="10711017" y="6313251"/>
            <a:ext cx="975607" cy="228064"/>
          </a:xfrm>
          <a:prstGeom prst="rect">
            <a:avLst/>
          </a:prstGeom>
          <a:noFill/>
          <a:ln>
            <a:noFill/>
          </a:ln>
        </p:spPr>
      </p:pic>
      <p:sp>
        <p:nvSpPr>
          <p:cNvPr id="5536" name="Google Shape;5536;p58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537" name="Google Shape;5537;p581"/>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matchingName="Interior white 155">
  <p:cSld name="CUSTOM_4_116">
    <p:spTree>
      <p:nvGrpSpPr>
        <p:cNvPr id="1" name="Shape 5538"/>
        <p:cNvGrpSpPr/>
        <p:nvPr/>
      </p:nvGrpSpPr>
      <p:grpSpPr>
        <a:xfrm>
          <a:off x="0" y="0"/>
          <a:ext cx="0" cy="0"/>
          <a:chOff x="0" y="0"/>
          <a:chExt cx="0" cy="0"/>
        </a:xfrm>
      </p:grpSpPr>
      <p:sp>
        <p:nvSpPr>
          <p:cNvPr id="5539" name="Google Shape;5539;p582"/>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540" name="Google Shape;5540;p582"/>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541" name="Google Shape;5541;p582"/>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542" name="Google Shape;5542;p582"/>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543" name="Google Shape;5543;p582"/>
          <p:cNvPicPr preferRelativeResize="0"/>
          <p:nvPr/>
        </p:nvPicPr>
        <p:blipFill rotWithShape="1">
          <a:blip r:embed="rId2">
            <a:alphaModFix/>
          </a:blip>
          <a:srcRect t="327" b="317"/>
          <a:stretch/>
        </p:blipFill>
        <p:spPr>
          <a:xfrm>
            <a:off x="10711016" y="6313251"/>
            <a:ext cx="975607" cy="228064"/>
          </a:xfrm>
          <a:prstGeom prst="rect">
            <a:avLst/>
          </a:prstGeom>
          <a:noFill/>
          <a:ln>
            <a:noFill/>
          </a:ln>
        </p:spPr>
      </p:pic>
      <p:sp>
        <p:nvSpPr>
          <p:cNvPr id="5544" name="Google Shape;5544;p582"/>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5545" name="Google Shape;5545;p582"/>
          <p:cNvSpPr txBox="1">
            <a:spLocks noGrp="1"/>
          </p:cNvSpPr>
          <p:nvPr>
            <p:ph type="sldNum" idx="12"/>
          </p:nvPr>
        </p:nvSpPr>
        <p:spPr>
          <a:xfrm>
            <a:off x="11408764" y="6333134"/>
            <a:ext cx="731700" cy="525000"/>
          </a:xfrm>
          <a:prstGeom prst="rect">
            <a:avLst/>
          </a:prstGeom>
        </p:spPr>
        <p:txBody>
          <a:bodyPr spcFirstLastPara="1" wrap="square" lIns="121875" tIns="121875" rIns="121875" bIns="1218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matchingName="Interior white 157">
  <p:cSld name="CUSTOM_4_118">
    <p:spTree>
      <p:nvGrpSpPr>
        <p:cNvPr id="1" name="Shape 5546"/>
        <p:cNvGrpSpPr/>
        <p:nvPr/>
      </p:nvGrpSpPr>
      <p:grpSpPr>
        <a:xfrm>
          <a:off x="0" y="0"/>
          <a:ext cx="0" cy="0"/>
          <a:chOff x="0" y="0"/>
          <a:chExt cx="0" cy="0"/>
        </a:xfrm>
      </p:grpSpPr>
      <p:sp>
        <p:nvSpPr>
          <p:cNvPr id="5547" name="Google Shape;5547;p583"/>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5548" name="Google Shape;5548;p583"/>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5549" name="Google Shape;5549;p583"/>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550" name="Google Shape;5550;p583"/>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5551" name="Google Shape;5551;p583"/>
          <p:cNvPicPr preferRelativeResize="0"/>
          <p:nvPr/>
        </p:nvPicPr>
        <p:blipFill rotWithShape="1">
          <a:blip r:embed="rId2">
            <a:alphaModFix/>
          </a:blip>
          <a:srcRect t="327" b="317"/>
          <a:stretch/>
        </p:blipFill>
        <p:spPr>
          <a:xfrm>
            <a:off x="10711016" y="6313251"/>
            <a:ext cx="975607" cy="228064"/>
          </a:xfrm>
          <a:prstGeom prst="rect">
            <a:avLst/>
          </a:prstGeom>
          <a:noFill/>
          <a:ln>
            <a:noFill/>
          </a:ln>
        </p:spPr>
      </p:pic>
      <p:sp>
        <p:nvSpPr>
          <p:cNvPr id="5552" name="Google Shape;5552;p583"/>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5557"/>
        <p:cNvGrpSpPr/>
        <p:nvPr/>
      </p:nvGrpSpPr>
      <p:grpSpPr>
        <a:xfrm>
          <a:off x="0" y="0"/>
          <a:ext cx="0" cy="0"/>
          <a:chOff x="0" y="0"/>
          <a:chExt cx="0" cy="0"/>
        </a:xfrm>
      </p:grpSpPr>
      <p:sp>
        <p:nvSpPr>
          <p:cNvPr id="5558" name="Google Shape;5558;p585"/>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5"/>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560" name="Google Shape;5560;p585"/>
          <p:cNvSpPr txBox="1">
            <a:spLocks noGrp="1"/>
          </p:cNvSpPr>
          <p:nvPr>
            <p:ph type="title"/>
          </p:nvPr>
        </p:nvSpPr>
        <p:spPr>
          <a:xfrm>
            <a:off x="2083824" y="1743625"/>
            <a:ext cx="75330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a:endParaRPr/>
          </a:p>
        </p:txBody>
      </p:sp>
      <p:sp>
        <p:nvSpPr>
          <p:cNvPr id="5561" name="Google Shape;5561;p585"/>
          <p:cNvSpPr txBox="1">
            <a:spLocks noGrp="1"/>
          </p:cNvSpPr>
          <p:nvPr>
            <p:ph type="subTitle" idx="2"/>
          </p:nvPr>
        </p:nvSpPr>
        <p:spPr>
          <a:xfrm>
            <a:off x="2083674"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5562" name="Google Shape;5562;p585"/>
          <p:cNvSpPr txBox="1">
            <a:spLocks noGrp="1"/>
          </p:cNvSpPr>
          <p:nvPr>
            <p:ph type="subTitle" idx="3"/>
          </p:nvPr>
        </p:nvSpPr>
        <p:spPr>
          <a:xfrm>
            <a:off x="447174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pic>
        <p:nvPicPr>
          <p:cNvPr id="5563" name="Google Shape;5563;p585"/>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5564" name="Google Shape;5564;p585"/>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565" name="Google Shape;5565;p58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5566"/>
        <p:cNvGrpSpPr/>
        <p:nvPr/>
      </p:nvGrpSpPr>
      <p:grpSpPr>
        <a:xfrm>
          <a:off x="0" y="0"/>
          <a:ext cx="0" cy="0"/>
          <a:chOff x="0" y="0"/>
          <a:chExt cx="0" cy="0"/>
        </a:xfrm>
      </p:grpSpPr>
      <p:sp>
        <p:nvSpPr>
          <p:cNvPr id="5567" name="Google Shape;5567;p586"/>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6"/>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a:endParaRPr/>
          </a:p>
        </p:txBody>
      </p:sp>
      <p:sp>
        <p:nvSpPr>
          <p:cNvPr id="5569" name="Google Shape;5569;p586"/>
          <p:cNvSpPr txBox="1">
            <a:spLocks noGrp="1"/>
          </p:cNvSpPr>
          <p:nvPr>
            <p:ph type="title"/>
          </p:nvPr>
        </p:nvSpPr>
        <p:spPr>
          <a:xfrm>
            <a:off x="2083824"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5570" name="Google Shape;5570;p586"/>
          <p:cNvPicPr preferRelativeResize="0"/>
          <p:nvPr/>
        </p:nvPicPr>
        <p:blipFill>
          <a:blip r:embed="rId3">
            <a:alphaModFix/>
          </a:blip>
          <a:stretch>
            <a:fillRect/>
          </a:stretch>
        </p:blipFill>
        <p:spPr>
          <a:xfrm>
            <a:off x="10106601" y="6203986"/>
            <a:ext cx="1580236" cy="372757"/>
          </a:xfrm>
          <a:prstGeom prst="rect">
            <a:avLst/>
          </a:prstGeom>
          <a:noFill/>
          <a:ln>
            <a:noFill/>
          </a:ln>
        </p:spPr>
      </p:pic>
      <p:pic>
        <p:nvPicPr>
          <p:cNvPr id="5571" name="Google Shape;5571;p586"/>
          <p:cNvPicPr preferRelativeResize="0"/>
          <p:nvPr/>
        </p:nvPicPr>
        <p:blipFill rotWithShape="1">
          <a:blip r:embed="rId4">
            <a:alphaModFix/>
          </a:blip>
          <a:srcRect/>
          <a:stretch/>
        </p:blipFill>
        <p:spPr>
          <a:xfrm>
            <a:off x="7542486" y="3470249"/>
            <a:ext cx="282618" cy="282618"/>
          </a:xfrm>
          <a:prstGeom prst="rect">
            <a:avLst/>
          </a:prstGeom>
          <a:noFill/>
          <a:ln>
            <a:noFill/>
          </a:ln>
        </p:spPr>
      </p:pic>
      <p:pic>
        <p:nvPicPr>
          <p:cNvPr id="5572" name="Google Shape;5572;p586"/>
          <p:cNvPicPr preferRelativeResize="0"/>
          <p:nvPr/>
        </p:nvPicPr>
        <p:blipFill rotWithShape="1">
          <a:blip r:embed="rId5">
            <a:alphaModFix/>
          </a:blip>
          <a:srcRect/>
          <a:stretch/>
        </p:blipFill>
        <p:spPr>
          <a:xfrm>
            <a:off x="7542487" y="2778374"/>
            <a:ext cx="282618" cy="282618"/>
          </a:xfrm>
          <a:prstGeom prst="rect">
            <a:avLst/>
          </a:prstGeom>
          <a:noFill/>
          <a:ln>
            <a:noFill/>
          </a:ln>
        </p:spPr>
      </p:pic>
      <p:pic>
        <p:nvPicPr>
          <p:cNvPr id="5573" name="Google Shape;5573;p586"/>
          <p:cNvPicPr preferRelativeResize="0"/>
          <p:nvPr/>
        </p:nvPicPr>
        <p:blipFill rotWithShape="1">
          <a:blip r:embed="rId6">
            <a:alphaModFix/>
          </a:blip>
          <a:srcRect/>
          <a:stretch/>
        </p:blipFill>
        <p:spPr>
          <a:xfrm>
            <a:off x="7542489" y="2086500"/>
            <a:ext cx="282618" cy="282618"/>
          </a:xfrm>
          <a:prstGeom prst="rect">
            <a:avLst/>
          </a:prstGeom>
          <a:noFill/>
          <a:ln>
            <a:noFill/>
          </a:ln>
        </p:spPr>
      </p:pic>
      <p:pic>
        <p:nvPicPr>
          <p:cNvPr id="5574" name="Google Shape;5574;p586"/>
          <p:cNvPicPr preferRelativeResize="0"/>
          <p:nvPr/>
        </p:nvPicPr>
        <p:blipFill rotWithShape="1">
          <a:blip r:embed="rId7">
            <a:alphaModFix/>
          </a:blip>
          <a:srcRect/>
          <a:stretch/>
        </p:blipFill>
        <p:spPr>
          <a:xfrm>
            <a:off x="7542486" y="4162124"/>
            <a:ext cx="282618" cy="282618"/>
          </a:xfrm>
          <a:prstGeom prst="rect">
            <a:avLst/>
          </a:prstGeom>
          <a:noFill/>
          <a:ln>
            <a:noFill/>
          </a:ln>
        </p:spPr>
      </p:pic>
      <p:sp>
        <p:nvSpPr>
          <p:cNvPr id="5575" name="Google Shape;5575;p586"/>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576" name="Google Shape;5576;p586"/>
          <p:cNvSpPr txBox="1"/>
          <p:nvPr/>
        </p:nvSpPr>
        <p:spPr>
          <a:xfrm>
            <a:off x="7960276"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5577" name="Google Shape;5577;p586"/>
          <p:cNvSpPr txBox="1"/>
          <p:nvPr/>
        </p:nvSpPr>
        <p:spPr>
          <a:xfrm>
            <a:off x="7960276"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578" name="Google Shape;5578;p586"/>
          <p:cNvSpPr txBox="1"/>
          <p:nvPr/>
        </p:nvSpPr>
        <p:spPr>
          <a:xfrm>
            <a:off x="7960276"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5579" name="Google Shape;5579;p586"/>
          <p:cNvCxnSpPr/>
          <p:nvPr/>
        </p:nvCxnSpPr>
        <p:spPr>
          <a:xfrm rot="10800000">
            <a:off x="447764"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5580" name="Google Shape;5580;p586"/>
          <p:cNvCxnSpPr/>
          <p:nvPr/>
        </p:nvCxnSpPr>
        <p:spPr>
          <a:xfrm rot="10800000">
            <a:off x="447756" y="6401400"/>
            <a:ext cx="0" cy="456600"/>
          </a:xfrm>
          <a:prstGeom prst="straightConnector1">
            <a:avLst/>
          </a:prstGeom>
          <a:noFill/>
          <a:ln w="9525" cap="flat" cmpd="sng">
            <a:solidFill>
              <a:srgbClr val="800000"/>
            </a:solidFill>
            <a:prstDash val="solid"/>
            <a:round/>
            <a:headEnd type="none" w="med" len="med"/>
            <a:tailEnd type="none" w="med" len="med"/>
          </a:ln>
        </p:spPr>
      </p:cxnSp>
      <p:sp>
        <p:nvSpPr>
          <p:cNvPr id="5581" name="Google Shape;5581;p58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5582"/>
        <p:cNvGrpSpPr/>
        <p:nvPr/>
      </p:nvGrpSpPr>
      <p:grpSpPr>
        <a:xfrm>
          <a:off x="0" y="0"/>
          <a:ext cx="0" cy="0"/>
          <a:chOff x="0" y="0"/>
          <a:chExt cx="0" cy="0"/>
        </a:xfrm>
      </p:grpSpPr>
      <p:sp>
        <p:nvSpPr>
          <p:cNvPr id="5583" name="Google Shape;5583;p587"/>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87"/>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585" name="Google Shape;5585;p587"/>
          <p:cNvSpPr txBox="1">
            <a:spLocks noGrp="1"/>
          </p:cNvSpPr>
          <p:nvPr>
            <p:ph type="title"/>
          </p:nvPr>
        </p:nvSpPr>
        <p:spPr>
          <a:xfrm>
            <a:off x="2083824" y="1743625"/>
            <a:ext cx="75330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a:endParaRPr/>
          </a:p>
        </p:txBody>
      </p:sp>
      <p:sp>
        <p:nvSpPr>
          <p:cNvPr id="5586" name="Google Shape;5586;p587"/>
          <p:cNvSpPr txBox="1">
            <a:spLocks noGrp="1"/>
          </p:cNvSpPr>
          <p:nvPr>
            <p:ph type="subTitle" idx="2"/>
          </p:nvPr>
        </p:nvSpPr>
        <p:spPr>
          <a:xfrm>
            <a:off x="2083674"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sp>
        <p:nvSpPr>
          <p:cNvPr id="5587" name="Google Shape;5587;p587"/>
          <p:cNvSpPr txBox="1">
            <a:spLocks noGrp="1"/>
          </p:cNvSpPr>
          <p:nvPr>
            <p:ph type="subTitle" idx="3"/>
          </p:nvPr>
        </p:nvSpPr>
        <p:spPr>
          <a:xfrm>
            <a:off x="447174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pic>
        <p:nvPicPr>
          <p:cNvPr id="5588" name="Google Shape;5588;p587"/>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5589" name="Google Shape;5589;p587"/>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590" name="Google Shape;5590;p58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520"/>
        <p:cNvGrpSpPr/>
        <p:nvPr/>
      </p:nvGrpSpPr>
      <p:grpSpPr>
        <a:xfrm>
          <a:off x="0" y="0"/>
          <a:ext cx="0" cy="0"/>
          <a:chOff x="0" y="0"/>
          <a:chExt cx="0" cy="0"/>
        </a:xfrm>
      </p:grpSpPr>
      <p:sp>
        <p:nvSpPr>
          <p:cNvPr id="521" name="Google Shape;521;p61"/>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522" name="Google Shape;522;p6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523" name="Google Shape;523;p6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24" name="Google Shape;524;p6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a:endParaRPr/>
          </a:p>
        </p:txBody>
      </p:sp>
      <p:sp>
        <p:nvSpPr>
          <p:cNvPr id="525" name="Google Shape;525;p61"/>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a:endParaRPr/>
          </a:p>
        </p:txBody>
      </p:sp>
      <p:pic>
        <p:nvPicPr>
          <p:cNvPr id="526" name="Google Shape;526;p61"/>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527" name="Google Shape;527;p61"/>
          <p:cNvSpPr txBox="1">
            <a:spLocks noGrp="1"/>
          </p:cNvSpPr>
          <p:nvPr>
            <p:ph type="subTitle" idx="3"/>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chemeClr val="dk1"/>
                </a:solidFill>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a:endParaRPr/>
          </a:p>
        </p:txBody>
      </p:sp>
      <p:sp>
        <p:nvSpPr>
          <p:cNvPr id="528" name="Google Shape;528;p6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matchingName="Theme 2 Title 1">
  <p:cSld name="TITLE_2_1">
    <p:bg>
      <p:bgPr>
        <a:blipFill>
          <a:blip r:embed="rId2">
            <a:alphaModFix/>
          </a:blip>
          <a:stretch>
            <a:fillRect/>
          </a:stretch>
        </a:blipFill>
        <a:effectLst/>
      </p:bgPr>
    </p:bg>
    <p:spTree>
      <p:nvGrpSpPr>
        <p:cNvPr id="1" name="Shape 5591"/>
        <p:cNvGrpSpPr/>
        <p:nvPr/>
      </p:nvGrpSpPr>
      <p:grpSpPr>
        <a:xfrm>
          <a:off x="0" y="0"/>
          <a:ext cx="0" cy="0"/>
          <a:chOff x="0" y="0"/>
          <a:chExt cx="0" cy="0"/>
        </a:xfrm>
      </p:grpSpPr>
      <p:sp>
        <p:nvSpPr>
          <p:cNvPr id="5592" name="Google Shape;5592;p588"/>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88"/>
          <p:cNvSpPr txBox="1">
            <a:spLocks noGrp="1"/>
          </p:cNvSpPr>
          <p:nvPr>
            <p:ph type="subTitle" idx="1"/>
          </p:nvPr>
        </p:nvSpPr>
        <p:spPr>
          <a:xfrm>
            <a:off x="2565137" y="2989499"/>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594" name="Google Shape;5594;p588"/>
          <p:cNvSpPr txBox="1">
            <a:spLocks noGrp="1"/>
          </p:cNvSpPr>
          <p:nvPr>
            <p:ph type="title"/>
          </p:nvPr>
        </p:nvSpPr>
        <p:spPr>
          <a:xfrm>
            <a:off x="2565137" y="1244174"/>
            <a:ext cx="88239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a:endParaRPr/>
          </a:p>
        </p:txBody>
      </p:sp>
      <p:sp>
        <p:nvSpPr>
          <p:cNvPr id="5595" name="Google Shape;5595;p588"/>
          <p:cNvSpPr txBox="1">
            <a:spLocks noGrp="1"/>
          </p:cNvSpPr>
          <p:nvPr>
            <p:ph type="subTitle" idx="2"/>
          </p:nvPr>
        </p:nvSpPr>
        <p:spPr>
          <a:xfrm>
            <a:off x="2594723"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sp>
        <p:nvSpPr>
          <p:cNvPr id="5596" name="Google Shape;5596;p588"/>
          <p:cNvSpPr txBox="1">
            <a:spLocks noGrp="1"/>
          </p:cNvSpPr>
          <p:nvPr>
            <p:ph type="subTitle" idx="3"/>
          </p:nvPr>
        </p:nvSpPr>
        <p:spPr>
          <a:xfrm>
            <a:off x="5478077"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pic>
        <p:nvPicPr>
          <p:cNvPr id="5597" name="Google Shape;5597;p588"/>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5598" name="Google Shape;5598;p588"/>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599" name="Google Shape;5599;p58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cxnSp>
        <p:nvCxnSpPr>
          <p:cNvPr id="5600" name="Google Shape;5600;p588"/>
          <p:cNvCxnSpPr/>
          <p:nvPr/>
        </p:nvCxnSpPr>
        <p:spPr>
          <a:xfrm>
            <a:off x="-7150" y="2497575"/>
            <a:ext cx="2131200" cy="0"/>
          </a:xfrm>
          <a:prstGeom prst="straightConnector1">
            <a:avLst/>
          </a:prstGeom>
          <a:noFill/>
          <a:ln w="19050" cap="flat" cmpd="sng">
            <a:solidFill>
              <a:srgbClr val="EC0000"/>
            </a:solidFill>
            <a:prstDash val="solid"/>
            <a:round/>
            <a:headEnd type="none" w="med" len="med"/>
            <a:tailEnd type="none" w="med" len="med"/>
          </a:ln>
        </p:spPr>
      </p:cxnSp>
      <p:pic>
        <p:nvPicPr>
          <p:cNvPr id="5601" name="Google Shape;5601;p588"/>
          <p:cNvPicPr preferRelativeResize="0"/>
          <p:nvPr/>
        </p:nvPicPr>
        <p:blipFill rotWithShape="1">
          <a:blip r:embed="rId4">
            <a:alphaModFix/>
          </a:blip>
          <a:srcRect/>
          <a:stretch/>
        </p:blipFill>
        <p:spPr>
          <a:xfrm>
            <a:off x="2636396" y="811550"/>
            <a:ext cx="2513787" cy="851379"/>
          </a:xfrm>
          <a:prstGeom prst="rect">
            <a:avLst/>
          </a:prstGeom>
          <a:noFill/>
          <a:ln>
            <a:noFill/>
          </a:ln>
        </p:spPr>
      </p:pic>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matchingName="Theme 2 Title 1 1">
  <p:cSld name="TITLE_2_1_1">
    <p:bg>
      <p:bgPr>
        <a:blipFill>
          <a:blip r:embed="rId2">
            <a:alphaModFix/>
          </a:blip>
          <a:stretch>
            <a:fillRect/>
          </a:stretch>
        </a:blipFill>
        <a:effectLst/>
      </p:bgPr>
    </p:bg>
    <p:spTree>
      <p:nvGrpSpPr>
        <p:cNvPr id="1" name="Shape 5602"/>
        <p:cNvGrpSpPr/>
        <p:nvPr/>
      </p:nvGrpSpPr>
      <p:grpSpPr>
        <a:xfrm>
          <a:off x="0" y="0"/>
          <a:ext cx="0" cy="0"/>
          <a:chOff x="0" y="0"/>
          <a:chExt cx="0" cy="0"/>
        </a:xfrm>
      </p:grpSpPr>
      <p:sp>
        <p:nvSpPr>
          <p:cNvPr id="5603" name="Google Shape;5603;p589"/>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9"/>
          <p:cNvSpPr txBox="1">
            <a:spLocks noGrp="1"/>
          </p:cNvSpPr>
          <p:nvPr>
            <p:ph type="subTitle" idx="1"/>
          </p:nvPr>
        </p:nvSpPr>
        <p:spPr>
          <a:xfrm>
            <a:off x="2565137" y="2988043"/>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605" name="Google Shape;5605;p589"/>
          <p:cNvSpPr txBox="1">
            <a:spLocks noGrp="1"/>
          </p:cNvSpPr>
          <p:nvPr>
            <p:ph type="title"/>
          </p:nvPr>
        </p:nvSpPr>
        <p:spPr>
          <a:xfrm>
            <a:off x="2565137" y="1242718"/>
            <a:ext cx="88068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a:endParaRPr/>
          </a:p>
        </p:txBody>
      </p:sp>
      <p:sp>
        <p:nvSpPr>
          <p:cNvPr id="5606" name="Google Shape;5606;p589"/>
          <p:cNvSpPr txBox="1">
            <a:spLocks noGrp="1"/>
          </p:cNvSpPr>
          <p:nvPr>
            <p:ph type="subTitle" idx="2"/>
          </p:nvPr>
        </p:nvSpPr>
        <p:spPr>
          <a:xfrm>
            <a:off x="2594723"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sp>
        <p:nvSpPr>
          <p:cNvPr id="5607" name="Google Shape;5607;p589"/>
          <p:cNvSpPr txBox="1">
            <a:spLocks noGrp="1"/>
          </p:cNvSpPr>
          <p:nvPr>
            <p:ph type="subTitle" idx="3"/>
          </p:nvPr>
        </p:nvSpPr>
        <p:spPr>
          <a:xfrm>
            <a:off x="5478077"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pic>
        <p:nvPicPr>
          <p:cNvPr id="5608" name="Google Shape;5608;p589"/>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5609" name="Google Shape;5609;p589"/>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610" name="Google Shape;5610;p58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11" name="Google Shape;5611;p589"/>
          <p:cNvPicPr preferRelativeResize="0"/>
          <p:nvPr/>
        </p:nvPicPr>
        <p:blipFill rotWithShape="1">
          <a:blip r:embed="rId4">
            <a:alphaModFix/>
          </a:blip>
          <a:srcRect t="-1874"/>
          <a:stretch/>
        </p:blipFill>
        <p:spPr>
          <a:xfrm>
            <a:off x="2606822" y="713100"/>
            <a:ext cx="2040250" cy="773140"/>
          </a:xfrm>
          <a:prstGeom prst="rect">
            <a:avLst/>
          </a:prstGeom>
          <a:noFill/>
          <a:ln>
            <a:noFill/>
          </a:ln>
        </p:spPr>
      </p:pic>
      <p:cxnSp>
        <p:nvCxnSpPr>
          <p:cNvPr id="5612" name="Google Shape;5612;p589"/>
          <p:cNvCxnSpPr/>
          <p:nvPr/>
        </p:nvCxnSpPr>
        <p:spPr>
          <a:xfrm>
            <a:off x="-7150" y="2497575"/>
            <a:ext cx="2131200" cy="0"/>
          </a:xfrm>
          <a:prstGeom prst="straightConnector1">
            <a:avLst/>
          </a:prstGeom>
          <a:noFill/>
          <a:ln w="19050" cap="flat" cmpd="sng">
            <a:solidFill>
              <a:srgbClr val="EC0000"/>
            </a:solidFill>
            <a:prstDash val="solid"/>
            <a:round/>
            <a:headEnd type="none" w="med" len="med"/>
            <a:tailEnd type="none" w="med" len="med"/>
          </a:ln>
        </p:spPr>
      </p:cxn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5613"/>
        <p:cNvGrpSpPr/>
        <p:nvPr/>
      </p:nvGrpSpPr>
      <p:grpSpPr>
        <a:xfrm>
          <a:off x="0" y="0"/>
          <a:ext cx="0" cy="0"/>
          <a:chOff x="0" y="0"/>
          <a:chExt cx="0" cy="0"/>
        </a:xfrm>
      </p:grpSpPr>
      <p:sp>
        <p:nvSpPr>
          <p:cNvPr id="5614" name="Google Shape;5614;p590"/>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90"/>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a:endParaRPr/>
          </a:p>
        </p:txBody>
      </p:sp>
      <p:sp>
        <p:nvSpPr>
          <p:cNvPr id="5616" name="Google Shape;5616;p590"/>
          <p:cNvSpPr txBox="1">
            <a:spLocks noGrp="1"/>
          </p:cNvSpPr>
          <p:nvPr>
            <p:ph type="title"/>
          </p:nvPr>
        </p:nvSpPr>
        <p:spPr>
          <a:xfrm>
            <a:off x="2083824"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5617" name="Google Shape;5617;p590"/>
          <p:cNvPicPr preferRelativeResize="0"/>
          <p:nvPr/>
        </p:nvPicPr>
        <p:blipFill>
          <a:blip r:embed="rId3">
            <a:alphaModFix/>
          </a:blip>
          <a:stretch>
            <a:fillRect/>
          </a:stretch>
        </p:blipFill>
        <p:spPr>
          <a:xfrm>
            <a:off x="10106601" y="6203986"/>
            <a:ext cx="1580236" cy="372757"/>
          </a:xfrm>
          <a:prstGeom prst="rect">
            <a:avLst/>
          </a:prstGeom>
          <a:noFill/>
          <a:ln>
            <a:noFill/>
          </a:ln>
        </p:spPr>
      </p:pic>
      <p:sp>
        <p:nvSpPr>
          <p:cNvPr id="5618" name="Google Shape;5618;p590"/>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619" name="Google Shape;5619;p590"/>
          <p:cNvSpPr txBox="1"/>
          <p:nvPr/>
        </p:nvSpPr>
        <p:spPr>
          <a:xfrm>
            <a:off x="7960276"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5620" name="Google Shape;5620;p590"/>
          <p:cNvSpPr txBox="1"/>
          <p:nvPr/>
        </p:nvSpPr>
        <p:spPr>
          <a:xfrm>
            <a:off x="7960276"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621" name="Google Shape;5621;p590"/>
          <p:cNvSpPr txBox="1"/>
          <p:nvPr/>
        </p:nvSpPr>
        <p:spPr>
          <a:xfrm>
            <a:off x="7960276"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5622" name="Google Shape;5622;p590"/>
          <p:cNvCxnSpPr/>
          <p:nvPr/>
        </p:nvCxnSpPr>
        <p:spPr>
          <a:xfrm rot="10800000">
            <a:off x="447764"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5623" name="Google Shape;5623;p590"/>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624" name="Google Shape;5624;p59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25" name="Google Shape;5625;p590"/>
          <p:cNvPicPr preferRelativeResize="0"/>
          <p:nvPr/>
        </p:nvPicPr>
        <p:blipFill rotWithShape="1">
          <a:blip r:embed="rId4">
            <a:alphaModFix/>
          </a:blip>
          <a:srcRect/>
          <a:stretch/>
        </p:blipFill>
        <p:spPr>
          <a:xfrm>
            <a:off x="7542486" y="3470249"/>
            <a:ext cx="282618" cy="282618"/>
          </a:xfrm>
          <a:prstGeom prst="rect">
            <a:avLst/>
          </a:prstGeom>
          <a:noFill/>
          <a:ln>
            <a:noFill/>
          </a:ln>
        </p:spPr>
      </p:pic>
      <p:pic>
        <p:nvPicPr>
          <p:cNvPr id="5626" name="Google Shape;5626;p590"/>
          <p:cNvPicPr preferRelativeResize="0"/>
          <p:nvPr/>
        </p:nvPicPr>
        <p:blipFill rotWithShape="1">
          <a:blip r:embed="rId5">
            <a:alphaModFix/>
          </a:blip>
          <a:srcRect/>
          <a:stretch/>
        </p:blipFill>
        <p:spPr>
          <a:xfrm>
            <a:off x="7542487" y="2778374"/>
            <a:ext cx="282618" cy="282618"/>
          </a:xfrm>
          <a:prstGeom prst="rect">
            <a:avLst/>
          </a:prstGeom>
          <a:noFill/>
          <a:ln>
            <a:noFill/>
          </a:ln>
        </p:spPr>
      </p:pic>
      <p:pic>
        <p:nvPicPr>
          <p:cNvPr id="5627" name="Google Shape;5627;p590"/>
          <p:cNvPicPr preferRelativeResize="0"/>
          <p:nvPr/>
        </p:nvPicPr>
        <p:blipFill rotWithShape="1">
          <a:blip r:embed="rId6">
            <a:alphaModFix/>
          </a:blip>
          <a:srcRect/>
          <a:stretch/>
        </p:blipFill>
        <p:spPr>
          <a:xfrm>
            <a:off x="7542489" y="2086500"/>
            <a:ext cx="282618" cy="282618"/>
          </a:xfrm>
          <a:prstGeom prst="rect">
            <a:avLst/>
          </a:prstGeom>
          <a:noFill/>
          <a:ln>
            <a:noFill/>
          </a:ln>
        </p:spPr>
      </p:pic>
      <p:pic>
        <p:nvPicPr>
          <p:cNvPr id="5628" name="Google Shape;5628;p590"/>
          <p:cNvPicPr preferRelativeResize="0"/>
          <p:nvPr/>
        </p:nvPicPr>
        <p:blipFill rotWithShape="1">
          <a:blip r:embed="rId7">
            <a:alphaModFix/>
          </a:blip>
          <a:srcRect/>
          <a:stretch/>
        </p:blipFill>
        <p:spPr>
          <a:xfrm>
            <a:off x="7542486" y="4162124"/>
            <a:ext cx="282618" cy="282618"/>
          </a:xfrm>
          <a:prstGeom prst="rect">
            <a:avLst/>
          </a:prstGeom>
          <a:noFill/>
          <a:ln>
            <a:noFill/>
          </a:ln>
        </p:spPr>
      </p:pic>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5629"/>
        <p:cNvGrpSpPr/>
        <p:nvPr/>
      </p:nvGrpSpPr>
      <p:grpSpPr>
        <a:xfrm>
          <a:off x="0" y="0"/>
          <a:ext cx="0" cy="0"/>
          <a:chOff x="0" y="0"/>
          <a:chExt cx="0" cy="0"/>
        </a:xfrm>
      </p:grpSpPr>
      <p:sp>
        <p:nvSpPr>
          <p:cNvPr id="5630" name="Google Shape;5630;p591"/>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31" name="Google Shape;5631;p591"/>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5632" name="Google Shape;5632;p591"/>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5633" name="Google Shape;5633;p591"/>
          <p:cNvSpPr txBox="1">
            <a:spLocks noGrp="1"/>
          </p:cNvSpPr>
          <p:nvPr>
            <p:ph type="subTitle" idx="1"/>
          </p:nvPr>
        </p:nvSpPr>
        <p:spPr>
          <a:xfrm>
            <a:off x="5660386" y="3971650"/>
            <a:ext cx="4446300" cy="9144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a:endParaRPr/>
          </a:p>
        </p:txBody>
      </p:sp>
      <p:sp>
        <p:nvSpPr>
          <p:cNvPr id="5634" name="Google Shape;5634;p591"/>
          <p:cNvSpPr txBox="1">
            <a:spLocks noGrp="1"/>
          </p:cNvSpPr>
          <p:nvPr>
            <p:ph type="title"/>
          </p:nvPr>
        </p:nvSpPr>
        <p:spPr>
          <a:xfrm>
            <a:off x="5660386" y="1709031"/>
            <a:ext cx="5736300" cy="2117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a:endParaRPr/>
          </a:p>
        </p:txBody>
      </p:sp>
      <p:sp>
        <p:nvSpPr>
          <p:cNvPr id="5635" name="Google Shape;5635;p591"/>
          <p:cNvSpPr txBox="1">
            <a:spLocks noGrp="1"/>
          </p:cNvSpPr>
          <p:nvPr>
            <p:ph type="subTitle" idx="2"/>
          </p:nvPr>
        </p:nvSpPr>
        <p:spPr>
          <a:xfrm>
            <a:off x="5660386"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5636" name="Google Shape;5636;p591"/>
          <p:cNvSpPr txBox="1">
            <a:spLocks noGrp="1"/>
          </p:cNvSpPr>
          <p:nvPr>
            <p:ph type="subTitle" idx="3"/>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637" name="Google Shape;5637;p59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5638"/>
        <p:cNvGrpSpPr/>
        <p:nvPr/>
      </p:nvGrpSpPr>
      <p:grpSpPr>
        <a:xfrm>
          <a:off x="0" y="0"/>
          <a:ext cx="0" cy="0"/>
          <a:chOff x="0" y="0"/>
          <a:chExt cx="0" cy="0"/>
        </a:xfrm>
      </p:grpSpPr>
      <p:sp>
        <p:nvSpPr>
          <p:cNvPr id="5639" name="Google Shape;5639;p592"/>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40" name="Google Shape;5640;p592"/>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5641" name="Google Shape;5641;p592"/>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5642" name="Google Shape;5642;p592"/>
          <p:cNvSpPr txBox="1">
            <a:spLocks noGrp="1"/>
          </p:cNvSpPr>
          <p:nvPr>
            <p:ph type="title"/>
          </p:nvPr>
        </p:nvSpPr>
        <p:spPr>
          <a:xfrm>
            <a:off x="5660386"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a:endParaRPr/>
          </a:p>
        </p:txBody>
      </p:sp>
      <p:sp>
        <p:nvSpPr>
          <p:cNvPr id="5643" name="Google Shape;5643;p592"/>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644" name="Google Shape;5644;p592"/>
          <p:cNvSpPr txBox="1">
            <a:spLocks noGrp="1"/>
          </p:cNvSpPr>
          <p:nvPr>
            <p:ph type="subTitle" idx="2"/>
          </p:nvPr>
        </p:nvSpPr>
        <p:spPr>
          <a:xfrm>
            <a:off x="5660386" y="2752400"/>
            <a:ext cx="44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a:endParaRPr/>
          </a:p>
        </p:txBody>
      </p:sp>
      <p:sp>
        <p:nvSpPr>
          <p:cNvPr id="5645" name="Google Shape;5645;p592"/>
          <p:cNvSpPr txBox="1"/>
          <p:nvPr/>
        </p:nvSpPr>
        <p:spPr>
          <a:xfrm>
            <a:off x="5903305"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5646" name="Google Shape;5646;p592"/>
          <p:cNvSpPr txBox="1"/>
          <p:nvPr/>
        </p:nvSpPr>
        <p:spPr>
          <a:xfrm>
            <a:off x="5903305"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5647" name="Google Shape;5647;p592"/>
          <p:cNvSpPr txBox="1"/>
          <p:nvPr/>
        </p:nvSpPr>
        <p:spPr>
          <a:xfrm>
            <a:off x="8815308"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5648" name="Google Shape;5648;p592"/>
          <p:cNvSpPr txBox="1"/>
          <p:nvPr/>
        </p:nvSpPr>
        <p:spPr>
          <a:xfrm>
            <a:off x="8815308"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5649" name="Google Shape;5649;p592"/>
          <p:cNvPicPr preferRelativeResize="0"/>
          <p:nvPr/>
        </p:nvPicPr>
        <p:blipFill rotWithShape="1">
          <a:blip r:embed="rId4">
            <a:alphaModFix/>
          </a:blip>
          <a:srcRect l="2507" r="2498"/>
          <a:stretch/>
        </p:blipFill>
        <p:spPr>
          <a:xfrm>
            <a:off x="8586248" y="5174306"/>
            <a:ext cx="229069" cy="241150"/>
          </a:xfrm>
          <a:prstGeom prst="rect">
            <a:avLst/>
          </a:prstGeom>
          <a:noFill/>
          <a:ln>
            <a:noFill/>
          </a:ln>
        </p:spPr>
      </p:pic>
      <p:pic>
        <p:nvPicPr>
          <p:cNvPr id="5650" name="Google Shape;5650;p592"/>
          <p:cNvPicPr preferRelativeResize="0"/>
          <p:nvPr/>
        </p:nvPicPr>
        <p:blipFill rotWithShape="1">
          <a:blip r:embed="rId5">
            <a:alphaModFix/>
          </a:blip>
          <a:srcRect l="2507" r="2498"/>
          <a:stretch/>
        </p:blipFill>
        <p:spPr>
          <a:xfrm>
            <a:off x="8586248" y="4669206"/>
            <a:ext cx="229069" cy="241150"/>
          </a:xfrm>
          <a:prstGeom prst="rect">
            <a:avLst/>
          </a:prstGeom>
          <a:noFill/>
          <a:ln>
            <a:noFill/>
          </a:ln>
        </p:spPr>
      </p:pic>
      <p:pic>
        <p:nvPicPr>
          <p:cNvPr id="5651" name="Google Shape;5651;p592"/>
          <p:cNvPicPr preferRelativeResize="0"/>
          <p:nvPr/>
        </p:nvPicPr>
        <p:blipFill rotWithShape="1">
          <a:blip r:embed="rId6">
            <a:alphaModFix/>
          </a:blip>
          <a:srcRect l="2507" r="2498"/>
          <a:stretch/>
        </p:blipFill>
        <p:spPr>
          <a:xfrm>
            <a:off x="5660395" y="5174306"/>
            <a:ext cx="229070" cy="241150"/>
          </a:xfrm>
          <a:prstGeom prst="rect">
            <a:avLst/>
          </a:prstGeom>
          <a:noFill/>
          <a:ln>
            <a:noFill/>
          </a:ln>
        </p:spPr>
      </p:pic>
      <p:pic>
        <p:nvPicPr>
          <p:cNvPr id="5652" name="Google Shape;5652;p592"/>
          <p:cNvPicPr preferRelativeResize="0"/>
          <p:nvPr/>
        </p:nvPicPr>
        <p:blipFill rotWithShape="1">
          <a:blip r:embed="rId7">
            <a:alphaModFix/>
          </a:blip>
          <a:srcRect l="2507" r="2498"/>
          <a:stretch/>
        </p:blipFill>
        <p:spPr>
          <a:xfrm>
            <a:off x="5660395" y="4669206"/>
            <a:ext cx="229070" cy="241150"/>
          </a:xfrm>
          <a:prstGeom prst="rect">
            <a:avLst/>
          </a:prstGeom>
          <a:noFill/>
          <a:ln>
            <a:noFill/>
          </a:ln>
        </p:spPr>
      </p:pic>
      <p:sp>
        <p:nvSpPr>
          <p:cNvPr id="5653" name="Google Shape;5653;p59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matchingName="Webinar title">
  <p:cSld name="TITLE_3">
    <p:bg>
      <p:bgPr>
        <a:solidFill>
          <a:srgbClr val="EBEBEB">
            <a:alpha val="0"/>
          </a:srgbClr>
        </a:solidFill>
        <a:effectLst/>
      </p:bgPr>
    </p:bg>
    <p:spTree>
      <p:nvGrpSpPr>
        <p:cNvPr id="1" name="Shape 5654"/>
        <p:cNvGrpSpPr/>
        <p:nvPr/>
      </p:nvGrpSpPr>
      <p:grpSpPr>
        <a:xfrm>
          <a:off x="0" y="0"/>
          <a:ext cx="0" cy="0"/>
          <a:chOff x="0" y="0"/>
          <a:chExt cx="0" cy="0"/>
        </a:xfrm>
      </p:grpSpPr>
      <p:pic>
        <p:nvPicPr>
          <p:cNvPr id="5655" name="Google Shape;5655;p593"/>
          <p:cNvPicPr preferRelativeResize="0"/>
          <p:nvPr/>
        </p:nvPicPr>
        <p:blipFill>
          <a:blip r:embed="rId2">
            <a:alphaModFix/>
          </a:blip>
          <a:stretch>
            <a:fillRect/>
          </a:stretch>
        </p:blipFill>
        <p:spPr>
          <a:xfrm>
            <a:off x="1219170" y="762000"/>
            <a:ext cx="2145892" cy="507588"/>
          </a:xfrm>
          <a:prstGeom prst="rect">
            <a:avLst/>
          </a:prstGeom>
          <a:noFill/>
          <a:ln>
            <a:noFill/>
          </a:ln>
        </p:spPr>
      </p:pic>
      <p:sp>
        <p:nvSpPr>
          <p:cNvPr id="5656" name="Google Shape;5656;p593"/>
          <p:cNvSpPr txBox="1">
            <a:spLocks noGrp="1"/>
          </p:cNvSpPr>
          <p:nvPr>
            <p:ph type="subTitle" idx="1"/>
          </p:nvPr>
        </p:nvSpPr>
        <p:spPr>
          <a:xfrm>
            <a:off x="1169296" y="44362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657" name="Google Shape;5657;p593"/>
          <p:cNvSpPr txBox="1">
            <a:spLocks noGrp="1"/>
          </p:cNvSpPr>
          <p:nvPr>
            <p:ph type="title"/>
          </p:nvPr>
        </p:nvSpPr>
        <p:spPr>
          <a:xfrm>
            <a:off x="1169446" y="2658025"/>
            <a:ext cx="9871500" cy="1600200"/>
          </a:xfrm>
          <a:prstGeom prst="rect">
            <a:avLst/>
          </a:prstGeom>
        </p:spPr>
        <p:txBody>
          <a:bodyPr spcFirstLastPara="1" wrap="square" lIns="0" tIns="0" rIns="0" bIns="0" anchor="b" anchorCtr="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8000" b="1">
                <a:solidFill>
                  <a:schemeClr val="lt1"/>
                </a:solidFill>
              </a:defRPr>
            </a:lvl2pPr>
            <a:lvl3pPr lvl="2" rtl="0">
              <a:lnSpc>
                <a:spcPct val="105000"/>
              </a:lnSpc>
              <a:spcBef>
                <a:spcPts val="0"/>
              </a:spcBef>
              <a:spcAft>
                <a:spcPts val="0"/>
              </a:spcAft>
              <a:buNone/>
              <a:defRPr sz="8000" b="1">
                <a:solidFill>
                  <a:schemeClr val="lt1"/>
                </a:solidFill>
              </a:defRPr>
            </a:lvl3pPr>
            <a:lvl4pPr lvl="3" rtl="0">
              <a:lnSpc>
                <a:spcPct val="105000"/>
              </a:lnSpc>
              <a:spcBef>
                <a:spcPts val="0"/>
              </a:spcBef>
              <a:spcAft>
                <a:spcPts val="0"/>
              </a:spcAft>
              <a:buNone/>
              <a:defRPr sz="8000" b="1">
                <a:solidFill>
                  <a:schemeClr val="lt1"/>
                </a:solidFill>
              </a:defRPr>
            </a:lvl4pPr>
            <a:lvl5pPr lvl="4" rtl="0">
              <a:lnSpc>
                <a:spcPct val="105000"/>
              </a:lnSpc>
              <a:spcBef>
                <a:spcPts val="0"/>
              </a:spcBef>
              <a:spcAft>
                <a:spcPts val="0"/>
              </a:spcAft>
              <a:buNone/>
              <a:defRPr sz="8000" b="1">
                <a:solidFill>
                  <a:schemeClr val="lt1"/>
                </a:solidFill>
              </a:defRPr>
            </a:lvl5pPr>
            <a:lvl6pPr lvl="5" rtl="0">
              <a:lnSpc>
                <a:spcPct val="105000"/>
              </a:lnSpc>
              <a:spcBef>
                <a:spcPts val="0"/>
              </a:spcBef>
              <a:spcAft>
                <a:spcPts val="0"/>
              </a:spcAft>
              <a:buNone/>
              <a:defRPr sz="8000" b="1">
                <a:solidFill>
                  <a:schemeClr val="lt1"/>
                </a:solidFill>
              </a:defRPr>
            </a:lvl6pPr>
            <a:lvl7pPr lvl="6" rtl="0">
              <a:lnSpc>
                <a:spcPct val="105000"/>
              </a:lnSpc>
              <a:spcBef>
                <a:spcPts val="0"/>
              </a:spcBef>
              <a:spcAft>
                <a:spcPts val="0"/>
              </a:spcAft>
              <a:buNone/>
              <a:defRPr sz="8000" b="1">
                <a:solidFill>
                  <a:schemeClr val="lt1"/>
                </a:solidFill>
              </a:defRPr>
            </a:lvl7pPr>
            <a:lvl8pPr lvl="7" rtl="0">
              <a:lnSpc>
                <a:spcPct val="105000"/>
              </a:lnSpc>
              <a:spcBef>
                <a:spcPts val="0"/>
              </a:spcBef>
              <a:spcAft>
                <a:spcPts val="0"/>
              </a:spcAft>
              <a:buNone/>
              <a:defRPr sz="8000" b="1">
                <a:solidFill>
                  <a:schemeClr val="lt1"/>
                </a:solidFill>
              </a:defRPr>
            </a:lvl8pPr>
            <a:lvl9pPr lvl="8" rtl="0">
              <a:lnSpc>
                <a:spcPct val="105000"/>
              </a:lnSpc>
              <a:spcBef>
                <a:spcPts val="0"/>
              </a:spcBef>
              <a:spcAft>
                <a:spcPts val="0"/>
              </a:spcAft>
              <a:buNone/>
              <a:defRPr sz="8000" b="1">
                <a:solidFill>
                  <a:schemeClr val="lt1"/>
                </a:solidFill>
              </a:defRPr>
            </a:lvl9pPr>
          </a:lstStyle>
          <a:p>
            <a:endParaRPr/>
          </a:p>
        </p:txBody>
      </p:sp>
      <p:sp>
        <p:nvSpPr>
          <p:cNvPr id="5658" name="Google Shape;5658;p593"/>
          <p:cNvSpPr txBox="1">
            <a:spLocks noGrp="1"/>
          </p:cNvSpPr>
          <p:nvPr>
            <p:ph type="subTitle" idx="2"/>
          </p:nvPr>
        </p:nvSpPr>
        <p:spPr>
          <a:xfrm>
            <a:off x="1169296"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sp>
        <p:nvSpPr>
          <p:cNvPr id="5659" name="Google Shape;5659;p593"/>
          <p:cNvSpPr txBox="1">
            <a:spLocks noGrp="1"/>
          </p:cNvSpPr>
          <p:nvPr>
            <p:ph type="subTitle" idx="3"/>
          </p:nvPr>
        </p:nvSpPr>
        <p:spPr>
          <a:xfrm>
            <a:off x="3557362"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cxnSp>
        <p:nvCxnSpPr>
          <p:cNvPr id="5660" name="Google Shape;5660;p593"/>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661" name="Google Shape;5661;p59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5662"/>
        <p:cNvGrpSpPr/>
        <p:nvPr/>
      </p:nvGrpSpPr>
      <p:grpSpPr>
        <a:xfrm>
          <a:off x="0" y="0"/>
          <a:ext cx="0" cy="0"/>
          <a:chOff x="0" y="0"/>
          <a:chExt cx="0" cy="0"/>
        </a:xfrm>
      </p:grpSpPr>
      <p:sp>
        <p:nvSpPr>
          <p:cNvPr id="5663" name="Google Shape;5663;p594"/>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5664" name="Google Shape;5664;p594"/>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665" name="Google Shape;5665;p59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666" name="Google Shape;5666;p594"/>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667" name="Google Shape;5667;p594"/>
          <p:cNvSpPr txBox="1">
            <a:spLocks noGrp="1"/>
          </p:cNvSpPr>
          <p:nvPr>
            <p:ph type="subTitle" idx="2"/>
          </p:nvPr>
        </p:nvSpPr>
        <p:spPr>
          <a:xfrm>
            <a:off x="9251222"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a:endParaRPr/>
          </a:p>
        </p:txBody>
      </p:sp>
      <p:pic>
        <p:nvPicPr>
          <p:cNvPr id="5668" name="Google Shape;5668;p594"/>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5669" name="Google Shape;5669;p59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5670"/>
        <p:cNvGrpSpPr/>
        <p:nvPr/>
      </p:nvGrpSpPr>
      <p:grpSpPr>
        <a:xfrm>
          <a:off x="0" y="0"/>
          <a:ext cx="0" cy="0"/>
          <a:chOff x="0" y="0"/>
          <a:chExt cx="0" cy="0"/>
        </a:xfrm>
      </p:grpSpPr>
      <p:sp>
        <p:nvSpPr>
          <p:cNvPr id="5671" name="Google Shape;5671;p595"/>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5672" name="Google Shape;5672;p595"/>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673" name="Google Shape;5673;p595"/>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674" name="Google Shape;5674;p595"/>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5675" name="Google Shape;5675;p595"/>
          <p:cNvSpPr txBox="1">
            <a:spLocks noGrp="1"/>
          </p:cNvSpPr>
          <p:nvPr>
            <p:ph type="subTitle" idx="2"/>
          </p:nvPr>
        </p:nvSpPr>
        <p:spPr>
          <a:xfrm>
            <a:off x="9251222"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a:endParaRPr/>
          </a:p>
        </p:txBody>
      </p:sp>
      <p:pic>
        <p:nvPicPr>
          <p:cNvPr id="5676" name="Google Shape;5676;p595"/>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5677" name="Google Shape;5677;p59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matchingName="Interior call out A">
  <p:cSld name="CUSTOM_2_1_2">
    <p:bg>
      <p:bgPr>
        <a:blipFill>
          <a:blip r:embed="rId2">
            <a:alphaModFix/>
          </a:blip>
          <a:stretch>
            <a:fillRect/>
          </a:stretch>
        </a:blipFill>
        <a:effectLst/>
      </p:bgPr>
    </p:bg>
    <p:spTree>
      <p:nvGrpSpPr>
        <p:cNvPr id="1" name="Shape 5678"/>
        <p:cNvGrpSpPr/>
        <p:nvPr/>
      </p:nvGrpSpPr>
      <p:grpSpPr>
        <a:xfrm>
          <a:off x="0" y="0"/>
          <a:ext cx="0" cy="0"/>
          <a:chOff x="0" y="0"/>
          <a:chExt cx="0" cy="0"/>
        </a:xfrm>
      </p:grpSpPr>
      <p:cxnSp>
        <p:nvCxnSpPr>
          <p:cNvPr id="5679" name="Google Shape;5679;p596"/>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680" name="Google Shape;5680;p59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681" name="Google Shape;5681;p59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5682" name="Google Shape;5682;p596"/>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5683" name="Google Shape;5683;p59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5684" name="Google Shape;5684;p596"/>
          <p:cNvSpPr txBox="1">
            <a:spLocks noGrp="1"/>
          </p:cNvSpPr>
          <p:nvPr>
            <p:ph type="subTitle" idx="2"/>
          </p:nvPr>
        </p:nvSpPr>
        <p:spPr>
          <a:xfrm>
            <a:off x="9251222" y="2239588"/>
            <a:ext cx="2124300" cy="3157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a:endParaRPr/>
          </a:p>
        </p:txBody>
      </p:sp>
      <p:sp>
        <p:nvSpPr>
          <p:cNvPr id="5685" name="Google Shape;5685;p596"/>
          <p:cNvSpPr txBox="1">
            <a:spLocks noGrp="1"/>
          </p:cNvSpPr>
          <p:nvPr>
            <p:ph type="subTitle" idx="3"/>
          </p:nvPr>
        </p:nvSpPr>
        <p:spPr>
          <a:xfrm>
            <a:off x="9251222" y="1687025"/>
            <a:ext cx="2124300" cy="3546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5686"/>
        <p:cNvGrpSpPr/>
        <p:nvPr/>
      </p:nvGrpSpPr>
      <p:grpSpPr>
        <a:xfrm>
          <a:off x="0" y="0"/>
          <a:ext cx="0" cy="0"/>
          <a:chOff x="0" y="0"/>
          <a:chExt cx="0" cy="0"/>
        </a:xfrm>
      </p:grpSpPr>
      <p:sp>
        <p:nvSpPr>
          <p:cNvPr id="5687" name="Google Shape;5687;p597"/>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5688" name="Google Shape;5688;p597"/>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689" name="Google Shape;5689;p59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690" name="Google Shape;5690;p59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5691" name="Google Shape;5691;p597"/>
          <p:cNvSpPr txBox="1">
            <a:spLocks noGrp="1"/>
          </p:cNvSpPr>
          <p:nvPr>
            <p:ph type="subTitle" idx="2"/>
          </p:nvPr>
        </p:nvSpPr>
        <p:spPr>
          <a:xfrm>
            <a:off x="9251222" y="1743719"/>
            <a:ext cx="2124300" cy="33090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a:endParaRPr/>
          </a:p>
        </p:txBody>
      </p:sp>
      <p:pic>
        <p:nvPicPr>
          <p:cNvPr id="5692" name="Google Shape;5692;p597"/>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5693" name="Google Shape;5693;p597"/>
          <p:cNvSpPr txBox="1">
            <a:spLocks noGrp="1"/>
          </p:cNvSpPr>
          <p:nvPr>
            <p:ph type="subTitle" idx="3"/>
          </p:nvPr>
        </p:nvSpPr>
        <p:spPr>
          <a:xfrm>
            <a:off x="9251222"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sp>
        <p:nvSpPr>
          <p:cNvPr id="5694" name="Google Shape;5694;p59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529"/>
        <p:cNvGrpSpPr/>
        <p:nvPr/>
      </p:nvGrpSpPr>
      <p:grpSpPr>
        <a:xfrm>
          <a:off x="0" y="0"/>
          <a:ext cx="0" cy="0"/>
          <a:chOff x="0" y="0"/>
          <a:chExt cx="0" cy="0"/>
        </a:xfrm>
      </p:grpSpPr>
      <p:sp>
        <p:nvSpPr>
          <p:cNvPr id="530" name="Google Shape;530;p62"/>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500">
                <a:solidFill>
                  <a:schemeClr val="accent1"/>
                </a:solidFill>
              </a:defRPr>
            </a:lvl1pPr>
            <a:lvl2pPr lvl="1" rtl="0">
              <a:lnSpc>
                <a:spcPct val="100000"/>
              </a:lnSpc>
              <a:spcBef>
                <a:spcPts val="0"/>
              </a:spcBef>
              <a:spcAft>
                <a:spcPts val="0"/>
              </a:spcAft>
              <a:buNone/>
              <a:defRPr sz="5500">
                <a:solidFill>
                  <a:schemeClr val="accent1"/>
                </a:solidFill>
              </a:defRPr>
            </a:lvl2pPr>
            <a:lvl3pPr lvl="2" rtl="0">
              <a:lnSpc>
                <a:spcPct val="100000"/>
              </a:lnSpc>
              <a:spcBef>
                <a:spcPts val="0"/>
              </a:spcBef>
              <a:spcAft>
                <a:spcPts val="0"/>
              </a:spcAft>
              <a:buNone/>
              <a:defRPr sz="5500">
                <a:solidFill>
                  <a:schemeClr val="accent1"/>
                </a:solidFill>
              </a:defRPr>
            </a:lvl3pPr>
            <a:lvl4pPr lvl="3" rtl="0">
              <a:lnSpc>
                <a:spcPct val="100000"/>
              </a:lnSpc>
              <a:spcBef>
                <a:spcPts val="0"/>
              </a:spcBef>
              <a:spcAft>
                <a:spcPts val="0"/>
              </a:spcAft>
              <a:buNone/>
              <a:defRPr sz="5500">
                <a:solidFill>
                  <a:schemeClr val="accent1"/>
                </a:solidFill>
              </a:defRPr>
            </a:lvl4pPr>
            <a:lvl5pPr lvl="4" rtl="0">
              <a:lnSpc>
                <a:spcPct val="100000"/>
              </a:lnSpc>
              <a:spcBef>
                <a:spcPts val="0"/>
              </a:spcBef>
              <a:spcAft>
                <a:spcPts val="0"/>
              </a:spcAft>
              <a:buNone/>
              <a:defRPr sz="5500">
                <a:solidFill>
                  <a:schemeClr val="accent1"/>
                </a:solidFill>
              </a:defRPr>
            </a:lvl5pPr>
            <a:lvl6pPr lvl="5" rtl="0">
              <a:lnSpc>
                <a:spcPct val="100000"/>
              </a:lnSpc>
              <a:spcBef>
                <a:spcPts val="0"/>
              </a:spcBef>
              <a:spcAft>
                <a:spcPts val="0"/>
              </a:spcAft>
              <a:buNone/>
              <a:defRPr sz="5500">
                <a:solidFill>
                  <a:schemeClr val="accent1"/>
                </a:solidFill>
              </a:defRPr>
            </a:lvl6pPr>
            <a:lvl7pPr lvl="6" rtl="0">
              <a:lnSpc>
                <a:spcPct val="100000"/>
              </a:lnSpc>
              <a:spcBef>
                <a:spcPts val="0"/>
              </a:spcBef>
              <a:spcAft>
                <a:spcPts val="0"/>
              </a:spcAft>
              <a:buNone/>
              <a:defRPr sz="5500">
                <a:solidFill>
                  <a:schemeClr val="accent1"/>
                </a:solidFill>
              </a:defRPr>
            </a:lvl7pPr>
            <a:lvl8pPr lvl="7" rtl="0">
              <a:lnSpc>
                <a:spcPct val="100000"/>
              </a:lnSpc>
              <a:spcBef>
                <a:spcPts val="0"/>
              </a:spcBef>
              <a:spcAft>
                <a:spcPts val="0"/>
              </a:spcAft>
              <a:buNone/>
              <a:defRPr sz="5500">
                <a:solidFill>
                  <a:schemeClr val="accent1"/>
                </a:solidFill>
              </a:defRPr>
            </a:lvl8pPr>
            <a:lvl9pPr lvl="8" rtl="0">
              <a:lnSpc>
                <a:spcPct val="100000"/>
              </a:lnSpc>
              <a:spcBef>
                <a:spcPts val="0"/>
              </a:spcBef>
              <a:spcAft>
                <a:spcPts val="0"/>
              </a:spcAft>
              <a:buNone/>
              <a:defRPr sz="5500">
                <a:solidFill>
                  <a:schemeClr val="accent1"/>
                </a:solidFill>
              </a:defRPr>
            </a:lvl9pPr>
          </a:lstStyle>
          <a:p>
            <a:endParaRPr/>
          </a:p>
        </p:txBody>
      </p:sp>
      <p:cxnSp>
        <p:nvCxnSpPr>
          <p:cNvPr id="531" name="Google Shape;531;p6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532" name="Google Shape;532;p62"/>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pic>
        <p:nvPicPr>
          <p:cNvPr id="533" name="Google Shape;533;p62"/>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534" name="Google Shape;534;p62"/>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535" name="Google Shape;535;p6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matchingName="Interior call out B">
  <p:cSld name="CUSTOM_2_1_1_1">
    <p:bg>
      <p:bgPr>
        <a:blipFill>
          <a:blip r:embed="rId2">
            <a:alphaModFix/>
          </a:blip>
          <a:stretch>
            <a:fillRect/>
          </a:stretch>
        </a:blipFill>
        <a:effectLst/>
      </p:bgPr>
    </p:bg>
    <p:spTree>
      <p:nvGrpSpPr>
        <p:cNvPr id="1" name="Shape 5695"/>
        <p:cNvGrpSpPr/>
        <p:nvPr/>
      </p:nvGrpSpPr>
      <p:grpSpPr>
        <a:xfrm>
          <a:off x="0" y="0"/>
          <a:ext cx="0" cy="0"/>
          <a:chOff x="0" y="0"/>
          <a:chExt cx="0" cy="0"/>
        </a:xfrm>
      </p:grpSpPr>
      <p:sp>
        <p:nvSpPr>
          <p:cNvPr id="5696" name="Google Shape;5696;p598"/>
          <p:cNvSpPr txBox="1">
            <a:spLocks noGrp="1"/>
          </p:cNvSpPr>
          <p:nvPr>
            <p:ph type="subTitle" idx="1"/>
          </p:nvPr>
        </p:nvSpPr>
        <p:spPr>
          <a:xfrm>
            <a:off x="9251222" y="2239588"/>
            <a:ext cx="2124300" cy="3157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sp>
        <p:nvSpPr>
          <p:cNvPr id="5697" name="Google Shape;5697;p598"/>
          <p:cNvSpPr txBox="1">
            <a:spLocks noGrp="1"/>
          </p:cNvSpPr>
          <p:nvPr>
            <p:ph type="subTitle" idx="2"/>
          </p:nvPr>
        </p:nvSpPr>
        <p:spPr>
          <a:xfrm>
            <a:off x="9251222" y="1687025"/>
            <a:ext cx="2124300" cy="3546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a:endParaRPr/>
          </a:p>
        </p:txBody>
      </p:sp>
      <p:cxnSp>
        <p:nvCxnSpPr>
          <p:cNvPr id="5698" name="Google Shape;5698;p598"/>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699" name="Google Shape;5699;p59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700" name="Google Shape;5700;p598"/>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5701" name="Google Shape;5701;p598"/>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5702" name="Google Shape;5702;p59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5703"/>
        <p:cNvGrpSpPr/>
        <p:nvPr/>
      </p:nvGrpSpPr>
      <p:grpSpPr>
        <a:xfrm>
          <a:off x="0" y="0"/>
          <a:ext cx="0" cy="0"/>
          <a:chOff x="0" y="0"/>
          <a:chExt cx="0" cy="0"/>
        </a:xfrm>
      </p:grpSpPr>
      <p:sp>
        <p:nvSpPr>
          <p:cNvPr id="5704" name="Google Shape;5704;p599"/>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a:endParaRPr/>
          </a:p>
        </p:txBody>
      </p:sp>
      <p:cxnSp>
        <p:nvCxnSpPr>
          <p:cNvPr id="5705" name="Google Shape;5705;p599"/>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706" name="Google Shape;5706;p599"/>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5707" name="Google Shape;5707;p599"/>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5708" name="Google Shape;5708;p599"/>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5709" name="Google Shape;5709;p59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5710"/>
        <p:cNvGrpSpPr/>
        <p:nvPr/>
      </p:nvGrpSpPr>
      <p:grpSpPr>
        <a:xfrm>
          <a:off x="0" y="0"/>
          <a:ext cx="0" cy="0"/>
          <a:chOff x="0" y="0"/>
          <a:chExt cx="0" cy="0"/>
        </a:xfrm>
      </p:grpSpPr>
      <p:sp>
        <p:nvSpPr>
          <p:cNvPr id="5711" name="Google Shape;5711;p600"/>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a:endParaRPr/>
          </a:p>
        </p:txBody>
      </p:sp>
      <p:cxnSp>
        <p:nvCxnSpPr>
          <p:cNvPr id="5712" name="Google Shape;5712;p600"/>
          <p:cNvCxnSpPr/>
          <p:nvPr/>
        </p:nvCxnSpPr>
        <p:spPr>
          <a:xfrm rot="10800000">
            <a:off x="447756" y="6401400"/>
            <a:ext cx="0" cy="456600"/>
          </a:xfrm>
          <a:prstGeom prst="straightConnector1">
            <a:avLst/>
          </a:prstGeom>
          <a:noFill/>
          <a:ln w="9525" cap="flat" cmpd="sng">
            <a:solidFill>
              <a:srgbClr val="800000"/>
            </a:solidFill>
            <a:prstDash val="solid"/>
            <a:round/>
            <a:headEnd type="none" w="med" len="med"/>
            <a:tailEnd type="none" w="med" len="med"/>
          </a:ln>
        </p:spPr>
      </p:cxnSp>
      <p:pic>
        <p:nvPicPr>
          <p:cNvPr id="5713" name="Google Shape;5713;p600"/>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5714" name="Google Shape;5714;p600"/>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5715" name="Google Shape;5715;p600"/>
          <p:cNvCxnSpPr/>
          <p:nvPr/>
        </p:nvCxnSpPr>
        <p:spPr>
          <a:xfrm rot="10800000">
            <a:off x="447764" y="100"/>
            <a:ext cx="0" cy="886500"/>
          </a:xfrm>
          <a:prstGeom prst="straightConnector1">
            <a:avLst/>
          </a:prstGeom>
          <a:noFill/>
          <a:ln w="9525" cap="flat" cmpd="sng">
            <a:solidFill>
              <a:srgbClr val="800000"/>
            </a:solidFill>
            <a:prstDash val="solid"/>
            <a:round/>
            <a:headEnd type="none" w="med" len="med"/>
            <a:tailEnd type="none" w="med" len="med"/>
          </a:ln>
        </p:spPr>
      </p:cxnSp>
      <p:sp>
        <p:nvSpPr>
          <p:cNvPr id="5716" name="Google Shape;5716;p60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717" name="Google Shape;5717;p60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5718"/>
        <p:cNvGrpSpPr/>
        <p:nvPr/>
      </p:nvGrpSpPr>
      <p:grpSpPr>
        <a:xfrm>
          <a:off x="0" y="0"/>
          <a:ext cx="0" cy="0"/>
          <a:chOff x="0" y="0"/>
          <a:chExt cx="0" cy="0"/>
        </a:xfrm>
      </p:grpSpPr>
      <p:sp>
        <p:nvSpPr>
          <p:cNvPr id="5719" name="Google Shape;5719;p601"/>
          <p:cNvSpPr txBox="1">
            <a:spLocks noGrp="1"/>
          </p:cNvSpPr>
          <p:nvPr>
            <p:ph type="title"/>
          </p:nvPr>
        </p:nvSpPr>
        <p:spPr>
          <a:xfrm>
            <a:off x="5673960" y="1632950"/>
            <a:ext cx="5037300" cy="3882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a:endParaRPr/>
          </a:p>
        </p:txBody>
      </p:sp>
      <p:cxnSp>
        <p:nvCxnSpPr>
          <p:cNvPr id="5720" name="Google Shape;5720;p601"/>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5721" name="Google Shape;5721;p601"/>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5722" name="Google Shape;5722;p601"/>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5723" name="Google Shape;5723;p60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5724"/>
        <p:cNvGrpSpPr/>
        <p:nvPr/>
      </p:nvGrpSpPr>
      <p:grpSpPr>
        <a:xfrm>
          <a:off x="0" y="0"/>
          <a:ext cx="0" cy="0"/>
          <a:chOff x="0" y="0"/>
          <a:chExt cx="0" cy="0"/>
        </a:xfrm>
      </p:grpSpPr>
      <p:sp>
        <p:nvSpPr>
          <p:cNvPr id="5725" name="Google Shape;5725;p602"/>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5726" name="Google Shape;5726;p60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727" name="Google Shape;5727;p60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728" name="Google Shape;5728;p60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729" name="Google Shape;5729;p60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730" name="Google Shape;5730;p602"/>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731" name="Google Shape;5731;p602"/>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732" name="Google Shape;5732;p602"/>
          <p:cNvSpPr txBox="1">
            <a:spLocks noGrp="1"/>
          </p:cNvSpPr>
          <p:nvPr>
            <p:ph type="subTitle" idx="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5733"/>
        <p:cNvGrpSpPr/>
        <p:nvPr/>
      </p:nvGrpSpPr>
      <p:grpSpPr>
        <a:xfrm>
          <a:off x="0" y="0"/>
          <a:ext cx="0" cy="0"/>
          <a:chOff x="0" y="0"/>
          <a:chExt cx="0" cy="0"/>
        </a:xfrm>
      </p:grpSpPr>
      <p:sp>
        <p:nvSpPr>
          <p:cNvPr id="5734" name="Google Shape;5734;p603"/>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5735" name="Google Shape;5735;p60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736" name="Google Shape;5736;p603"/>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737" name="Google Shape;5737;p60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738" name="Google Shape;5738;p60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739" name="Google Shape;5739;p603"/>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740" name="Google Shape;5740;p603"/>
          <p:cNvSpPr/>
          <p:nvPr/>
        </p:nvSpPr>
        <p:spPr>
          <a:xfrm>
            <a:off x="3901404" y="2473638"/>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03"/>
          <p:cNvSpPr/>
          <p:nvPr/>
        </p:nvSpPr>
        <p:spPr>
          <a:xfrm>
            <a:off x="7802808"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03"/>
          <p:cNvSpPr/>
          <p:nvPr/>
        </p:nvSpPr>
        <p:spPr>
          <a:xfrm>
            <a:off x="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03"/>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03"/>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03"/>
          <p:cNvSpPr txBox="1">
            <a:spLocks noGrp="1"/>
          </p:cNvSpPr>
          <p:nvPr>
            <p:ph type="subTitle" idx="3"/>
          </p:nvPr>
        </p:nvSpPr>
        <p:spPr>
          <a:xfrm>
            <a:off x="3901404" y="2473650"/>
            <a:ext cx="4389000" cy="2702400"/>
          </a:xfrm>
          <a:prstGeom prst="rect">
            <a:avLst/>
          </a:prstGeom>
        </p:spPr>
        <p:txBody>
          <a:bodyPr spcFirstLastPara="1" wrap="square" lIns="1097275"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5746" name="Google Shape;5746;p603"/>
          <p:cNvSpPr txBox="1">
            <a:spLocks noGrp="1"/>
          </p:cNvSpPr>
          <p:nvPr>
            <p:ph type="subTitle" idx="4"/>
          </p:nvPr>
        </p:nvSpPr>
        <p:spPr>
          <a:xfrm>
            <a:off x="0" y="2473650"/>
            <a:ext cx="4389000" cy="2702400"/>
          </a:xfrm>
          <a:prstGeom prst="rect">
            <a:avLst/>
          </a:prstGeom>
        </p:spPr>
        <p:txBody>
          <a:bodyPr spcFirstLastPara="1" wrap="square" lIns="868675" tIns="91425" rIns="7315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5747" name="Google Shape;5747;p603"/>
          <p:cNvSpPr txBox="1">
            <a:spLocks noGrp="1"/>
          </p:cNvSpPr>
          <p:nvPr>
            <p:ph type="subTitle" idx="5"/>
          </p:nvPr>
        </p:nvSpPr>
        <p:spPr>
          <a:xfrm>
            <a:off x="7802808" y="2473650"/>
            <a:ext cx="4389000" cy="2702400"/>
          </a:xfrm>
          <a:prstGeom prst="rect">
            <a:avLst/>
          </a:prstGeom>
        </p:spPr>
        <p:txBody>
          <a:bodyPr spcFirstLastPara="1" wrap="square" lIns="1097275"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5748" name="Google Shape;5748;p603"/>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749" name="Google Shape;5749;p603"/>
          <p:cNvSpPr txBox="1">
            <a:spLocks noGrp="1"/>
          </p:cNvSpPr>
          <p:nvPr>
            <p:ph type="subTitle" idx="6"/>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5750"/>
        <p:cNvGrpSpPr/>
        <p:nvPr/>
      </p:nvGrpSpPr>
      <p:grpSpPr>
        <a:xfrm>
          <a:off x="0" y="0"/>
          <a:ext cx="0" cy="0"/>
          <a:chOff x="0" y="0"/>
          <a:chExt cx="0" cy="0"/>
        </a:xfrm>
      </p:grpSpPr>
      <p:cxnSp>
        <p:nvCxnSpPr>
          <p:cNvPr id="5751" name="Google Shape;5751;p60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752" name="Google Shape;5752;p604"/>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753" name="Google Shape;5753;p60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754" name="Google Shape;5754;p60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755" name="Google Shape;5755;p604"/>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756" name="Google Shape;5756;p604"/>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04"/>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04"/>
          <p:cNvSpPr/>
          <p:nvPr/>
        </p:nvSpPr>
        <p:spPr>
          <a:xfrm>
            <a:off x="5863656"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4"/>
          <p:cNvSpPr/>
          <p:nvPr/>
        </p:nvSpPr>
        <p:spPr>
          <a:xfrm>
            <a:off x="0"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04"/>
          <p:cNvSpPr txBox="1">
            <a:spLocks noGrp="1"/>
          </p:cNvSpPr>
          <p:nvPr>
            <p:ph type="subTitle" idx="2"/>
          </p:nvPr>
        </p:nvSpPr>
        <p:spPr>
          <a:xfrm>
            <a:off x="0" y="2473650"/>
            <a:ext cx="63279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5761" name="Google Shape;5761;p604"/>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762" name="Google Shape;5762;p604"/>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763" name="Google Shape;5763;p604"/>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5764" name="Google Shape;5764;p604"/>
          <p:cNvSpPr txBox="1">
            <a:spLocks noGrp="1"/>
          </p:cNvSpPr>
          <p:nvPr>
            <p:ph type="subTitle" idx="5"/>
          </p:nvPr>
        </p:nvSpPr>
        <p:spPr>
          <a:xfrm>
            <a:off x="6632837" y="2473650"/>
            <a:ext cx="63279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5765"/>
        <p:cNvGrpSpPr/>
        <p:nvPr/>
      </p:nvGrpSpPr>
      <p:grpSpPr>
        <a:xfrm>
          <a:off x="0" y="0"/>
          <a:ext cx="0" cy="0"/>
          <a:chOff x="0" y="0"/>
          <a:chExt cx="0" cy="0"/>
        </a:xfrm>
      </p:grpSpPr>
      <p:cxnSp>
        <p:nvCxnSpPr>
          <p:cNvPr id="5766" name="Google Shape;5766;p60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767" name="Google Shape;5767;p60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768" name="Google Shape;5768;p60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769" name="Google Shape;5769;p60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770" name="Google Shape;5770;p605"/>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5771" name="Google Shape;5771;p605"/>
          <p:cNvPicPr preferRelativeResize="0"/>
          <p:nvPr/>
        </p:nvPicPr>
        <p:blipFill rotWithShape="1">
          <a:blip r:embed="rId3">
            <a:alphaModFix/>
          </a:blip>
          <a:srcRect/>
          <a:stretch/>
        </p:blipFill>
        <p:spPr>
          <a:xfrm>
            <a:off x="1743482" y="2296425"/>
            <a:ext cx="8704734" cy="3247170"/>
          </a:xfrm>
          <a:prstGeom prst="rect">
            <a:avLst/>
          </a:prstGeom>
          <a:noFill/>
          <a:ln>
            <a:noFill/>
          </a:ln>
        </p:spPr>
      </p:pic>
      <p:sp>
        <p:nvSpPr>
          <p:cNvPr id="5772" name="Google Shape;5772;p605"/>
          <p:cNvSpPr txBox="1">
            <a:spLocks noGrp="1"/>
          </p:cNvSpPr>
          <p:nvPr>
            <p:ph type="subTitle" idx="2"/>
          </p:nvPr>
        </p:nvSpPr>
        <p:spPr>
          <a:xfrm>
            <a:off x="2262318" y="2965028"/>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5773" name="Google Shape;5773;p605"/>
          <p:cNvSpPr txBox="1">
            <a:spLocks noGrp="1"/>
          </p:cNvSpPr>
          <p:nvPr>
            <p:ph type="subTitle" idx="3"/>
          </p:nvPr>
        </p:nvSpPr>
        <p:spPr>
          <a:xfrm>
            <a:off x="5005142"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5774" name="Google Shape;5774;p605"/>
          <p:cNvSpPr txBox="1">
            <a:spLocks noGrp="1"/>
          </p:cNvSpPr>
          <p:nvPr>
            <p:ph type="subTitle" idx="4"/>
          </p:nvPr>
        </p:nvSpPr>
        <p:spPr>
          <a:xfrm>
            <a:off x="7747966"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5775" name="Google Shape;5775;p605"/>
          <p:cNvSpPr txBox="1">
            <a:spLocks noGrp="1"/>
          </p:cNvSpPr>
          <p:nvPr>
            <p:ph type="subTitle" idx="5"/>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776" name="Google Shape;5776;p605"/>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777" name="Google Shape;5777;p605"/>
          <p:cNvSpPr txBox="1">
            <a:spLocks noGrp="1"/>
          </p:cNvSpPr>
          <p:nvPr>
            <p:ph type="subTitle" idx="6"/>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5778"/>
        <p:cNvGrpSpPr/>
        <p:nvPr/>
      </p:nvGrpSpPr>
      <p:grpSpPr>
        <a:xfrm>
          <a:off x="0" y="0"/>
          <a:ext cx="0" cy="0"/>
          <a:chOff x="0" y="0"/>
          <a:chExt cx="0" cy="0"/>
        </a:xfrm>
      </p:grpSpPr>
      <p:sp>
        <p:nvSpPr>
          <p:cNvPr id="5779" name="Google Shape;5779;p60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5780" name="Google Shape;5780;p60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781" name="Google Shape;5781;p60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782" name="Google Shape;5782;p60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783" name="Google Shape;5783;p60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784" name="Google Shape;5784;p606"/>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5785"/>
        <p:cNvGrpSpPr/>
        <p:nvPr/>
      </p:nvGrpSpPr>
      <p:grpSpPr>
        <a:xfrm>
          <a:off x="0" y="0"/>
          <a:ext cx="0" cy="0"/>
          <a:chOff x="0" y="0"/>
          <a:chExt cx="0" cy="0"/>
        </a:xfrm>
      </p:grpSpPr>
      <p:sp>
        <p:nvSpPr>
          <p:cNvPr id="5786" name="Google Shape;5786;p60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787" name="Google Shape;5787;p607"/>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5788" name="Google Shape;5788;p60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789" name="Google Shape;5789;p60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790" name="Google Shape;5790;p60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791" name="Google Shape;5791;p60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792" name="Google Shape;5792;p607"/>
          <p:cNvSpPr txBox="1">
            <a:spLocks noGrp="1"/>
          </p:cNvSpPr>
          <p:nvPr>
            <p:ph type="subTitle" idx="2"/>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5793" name="Google Shape;5793;p607"/>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794" name="Google Shape;5794;p607"/>
          <p:cNvSpPr txBox="1">
            <a:spLocks noGrp="1"/>
          </p:cNvSpPr>
          <p:nvPr>
            <p:ph type="body" idx="4"/>
          </p:nvPr>
        </p:nvSpPr>
        <p:spPr>
          <a:xfrm>
            <a:off x="2438340" y="2286000"/>
            <a:ext cx="73149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11408774" y="6333134"/>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536"/>
        <p:cNvGrpSpPr/>
        <p:nvPr/>
      </p:nvGrpSpPr>
      <p:grpSpPr>
        <a:xfrm>
          <a:off x="0" y="0"/>
          <a:ext cx="0" cy="0"/>
          <a:chOff x="0" y="0"/>
          <a:chExt cx="0" cy="0"/>
        </a:xfrm>
      </p:grpSpPr>
      <p:sp>
        <p:nvSpPr>
          <p:cNvPr id="537" name="Google Shape;537;p63"/>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a:endParaRPr/>
          </a:p>
        </p:txBody>
      </p:sp>
      <p:cxnSp>
        <p:nvCxnSpPr>
          <p:cNvPr id="538" name="Google Shape;538;p63"/>
          <p:cNvCxnSpPr/>
          <p:nvPr/>
        </p:nvCxnSpPr>
        <p:spPr>
          <a:xfrm rot="10800000">
            <a:off x="447756" y="6401100"/>
            <a:ext cx="0" cy="456900"/>
          </a:xfrm>
          <a:prstGeom prst="straightConnector1">
            <a:avLst/>
          </a:prstGeom>
          <a:noFill/>
          <a:ln w="9525" cap="flat" cmpd="sng">
            <a:solidFill>
              <a:srgbClr val="800000"/>
            </a:solidFill>
            <a:prstDash val="solid"/>
            <a:round/>
            <a:headEnd type="none" w="med" len="med"/>
            <a:tailEnd type="none" w="med" len="med"/>
          </a:ln>
        </p:spPr>
      </p:cxnSp>
      <p:pic>
        <p:nvPicPr>
          <p:cNvPr id="539" name="Google Shape;539;p63"/>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540" name="Google Shape;540;p63"/>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541" name="Google Shape;541;p63"/>
          <p:cNvCxnSpPr/>
          <p:nvPr/>
        </p:nvCxnSpPr>
        <p:spPr>
          <a:xfrm rot="10800000">
            <a:off x="447764" y="100"/>
            <a:ext cx="0" cy="886500"/>
          </a:xfrm>
          <a:prstGeom prst="straightConnector1">
            <a:avLst/>
          </a:prstGeom>
          <a:noFill/>
          <a:ln w="9525" cap="flat" cmpd="sng">
            <a:solidFill>
              <a:srgbClr val="800000"/>
            </a:solidFill>
            <a:prstDash val="solid"/>
            <a:round/>
            <a:headEnd type="none" w="med" len="med"/>
            <a:tailEnd type="none" w="med" len="med"/>
          </a:ln>
        </p:spPr>
      </p:cxnSp>
      <p:sp>
        <p:nvSpPr>
          <p:cNvPr id="542" name="Google Shape;542;p6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543" name="Google Shape;543;p6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5795"/>
        <p:cNvGrpSpPr/>
        <p:nvPr/>
      </p:nvGrpSpPr>
      <p:grpSpPr>
        <a:xfrm>
          <a:off x="0" y="0"/>
          <a:ext cx="0" cy="0"/>
          <a:chOff x="0" y="0"/>
          <a:chExt cx="0" cy="0"/>
        </a:xfrm>
      </p:grpSpPr>
      <p:cxnSp>
        <p:nvCxnSpPr>
          <p:cNvPr id="5796" name="Google Shape;5796;p60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797" name="Google Shape;5797;p60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798" name="Google Shape;5798;p60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799" name="Google Shape;5799;p60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800" name="Google Shape;5800;p608"/>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801" name="Google Shape;5801;p608"/>
          <p:cNvSpPr txBox="1">
            <a:spLocks noGrp="1"/>
          </p:cNvSpPr>
          <p:nvPr>
            <p:ph type="subTitle" idx="2"/>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802" name="Google Shape;5802;p608"/>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803" name="Google Shape;5803;p608"/>
          <p:cNvSpPr txBox="1">
            <a:spLocks noGrp="1"/>
          </p:cNvSpPr>
          <p:nvPr>
            <p:ph type="body" idx="3"/>
          </p:nvPr>
        </p:nvSpPr>
        <p:spPr>
          <a:xfrm>
            <a:off x="2438340" y="2286000"/>
            <a:ext cx="73149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5804"/>
        <p:cNvGrpSpPr/>
        <p:nvPr/>
      </p:nvGrpSpPr>
      <p:grpSpPr>
        <a:xfrm>
          <a:off x="0" y="0"/>
          <a:ext cx="0" cy="0"/>
          <a:chOff x="0" y="0"/>
          <a:chExt cx="0" cy="0"/>
        </a:xfrm>
      </p:grpSpPr>
      <p:sp>
        <p:nvSpPr>
          <p:cNvPr id="5805" name="Google Shape;5805;p60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5806" name="Google Shape;5806;p60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07" name="Google Shape;5807;p609"/>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808" name="Google Shape;5808;p60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809" name="Google Shape;5809;p60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810" name="Google Shape;5810;p609"/>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811" name="Google Shape;5811;p609"/>
          <p:cNvSpPr txBox="1">
            <a:spLocks noGrp="1"/>
          </p:cNvSpPr>
          <p:nvPr>
            <p:ph type="body" idx="3"/>
          </p:nvPr>
        </p:nvSpPr>
        <p:spPr>
          <a:xfrm>
            <a:off x="2438340" y="1600200"/>
            <a:ext cx="73149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5812"/>
        <p:cNvGrpSpPr/>
        <p:nvPr/>
      </p:nvGrpSpPr>
      <p:grpSpPr>
        <a:xfrm>
          <a:off x="0" y="0"/>
          <a:ext cx="0" cy="0"/>
          <a:chOff x="0" y="0"/>
          <a:chExt cx="0" cy="0"/>
        </a:xfrm>
      </p:grpSpPr>
      <p:cxnSp>
        <p:nvCxnSpPr>
          <p:cNvPr id="5813" name="Google Shape;5813;p61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14" name="Google Shape;5814;p610"/>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815" name="Google Shape;5815;p61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816" name="Google Shape;5816;p61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817" name="Google Shape;5817;p610"/>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818" name="Google Shape;5818;p610"/>
          <p:cNvSpPr txBox="1">
            <a:spLocks noGrp="1"/>
          </p:cNvSpPr>
          <p:nvPr>
            <p:ph type="body" idx="2"/>
          </p:nvPr>
        </p:nvSpPr>
        <p:spPr>
          <a:xfrm>
            <a:off x="885103" y="2291177"/>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5819" name="Google Shape;5819;p610"/>
          <p:cNvSpPr txBox="1">
            <a:spLocks noGrp="1"/>
          </p:cNvSpPr>
          <p:nvPr>
            <p:ph type="body" idx="3"/>
          </p:nvPr>
        </p:nvSpPr>
        <p:spPr>
          <a:xfrm>
            <a:off x="6369268"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5820" name="Google Shape;5820;p610"/>
          <p:cNvSpPr txBox="1">
            <a:spLocks noGrp="1"/>
          </p:cNvSpPr>
          <p:nvPr>
            <p:ph type="subTitle" idx="4"/>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821" name="Google Shape;5821;p610"/>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822" name="Google Shape;5822;p610"/>
          <p:cNvSpPr txBox="1">
            <a:spLocks noGrp="1"/>
          </p:cNvSpPr>
          <p:nvPr>
            <p:ph type="subTitle" idx="5"/>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matchingName="Interior image and column body">
  <p:cSld name="CUSTOM_4_17_1_1">
    <p:spTree>
      <p:nvGrpSpPr>
        <p:cNvPr id="1" name="Shape 5823"/>
        <p:cNvGrpSpPr/>
        <p:nvPr/>
      </p:nvGrpSpPr>
      <p:grpSpPr>
        <a:xfrm>
          <a:off x="0" y="0"/>
          <a:ext cx="0" cy="0"/>
          <a:chOff x="0" y="0"/>
          <a:chExt cx="0" cy="0"/>
        </a:xfrm>
      </p:grpSpPr>
      <p:cxnSp>
        <p:nvCxnSpPr>
          <p:cNvPr id="5824" name="Google Shape;5824;p61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25" name="Google Shape;5825;p61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826" name="Google Shape;5826;p61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827" name="Google Shape;5827;p61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828" name="Google Shape;5828;p611"/>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829" name="Google Shape;5829;p611"/>
          <p:cNvSpPr txBox="1">
            <a:spLocks noGrp="1"/>
          </p:cNvSpPr>
          <p:nvPr>
            <p:ph type="body" idx="2"/>
          </p:nvPr>
        </p:nvSpPr>
        <p:spPr>
          <a:xfrm>
            <a:off x="6369268"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5830" name="Google Shape;5830;p611"/>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831" name="Google Shape;5831;p611"/>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832" name="Google Shape;5832;p611"/>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5833"/>
        <p:cNvGrpSpPr/>
        <p:nvPr/>
      </p:nvGrpSpPr>
      <p:grpSpPr>
        <a:xfrm>
          <a:off x="0" y="0"/>
          <a:ext cx="0" cy="0"/>
          <a:chOff x="0" y="0"/>
          <a:chExt cx="0" cy="0"/>
        </a:xfrm>
      </p:grpSpPr>
      <p:sp>
        <p:nvSpPr>
          <p:cNvPr id="5834" name="Google Shape;5834;p612"/>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5835" name="Google Shape;5835;p61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36" name="Google Shape;5836;p61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837" name="Google Shape;5837;p61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838" name="Google Shape;5838;p61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839" name="Google Shape;5839;p612"/>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5840" name="Google Shape;5840;p612"/>
          <p:cNvCxnSpPr/>
          <p:nvPr/>
        </p:nvCxnSpPr>
        <p:spPr>
          <a:xfrm>
            <a:off x="4146312"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5841" name="Google Shape;5841;p612"/>
          <p:cNvSpPr txBox="1">
            <a:spLocks noGrp="1"/>
          </p:cNvSpPr>
          <p:nvPr>
            <p:ph type="subTitle" idx="3"/>
          </p:nvPr>
        </p:nvSpPr>
        <p:spPr>
          <a:xfrm>
            <a:off x="4467665" y="1832876"/>
            <a:ext cx="5115600" cy="6456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842" name="Google Shape;5842;p612"/>
          <p:cNvSpPr txBox="1">
            <a:spLocks noGrp="1"/>
          </p:cNvSpPr>
          <p:nvPr>
            <p:ph type="subTitle" idx="4"/>
          </p:nvPr>
        </p:nvSpPr>
        <p:spPr>
          <a:xfrm>
            <a:off x="4467665" y="1441300"/>
            <a:ext cx="4538700" cy="29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a:endParaRPr/>
          </a:p>
        </p:txBody>
      </p:sp>
      <p:sp>
        <p:nvSpPr>
          <p:cNvPr id="5843" name="Google Shape;5843;p612"/>
          <p:cNvSpPr txBox="1">
            <a:spLocks noGrp="1"/>
          </p:cNvSpPr>
          <p:nvPr>
            <p:ph type="subTitle" idx="5"/>
          </p:nvPr>
        </p:nvSpPr>
        <p:spPr>
          <a:xfrm>
            <a:off x="3362417" y="1832876"/>
            <a:ext cx="690000" cy="2349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5844"/>
        <p:cNvGrpSpPr/>
        <p:nvPr/>
      </p:nvGrpSpPr>
      <p:grpSpPr>
        <a:xfrm>
          <a:off x="0" y="0"/>
          <a:ext cx="0" cy="0"/>
          <a:chOff x="0" y="0"/>
          <a:chExt cx="0" cy="0"/>
        </a:xfrm>
      </p:grpSpPr>
      <p:cxnSp>
        <p:nvCxnSpPr>
          <p:cNvPr id="5845" name="Google Shape;5845;p61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46" name="Google Shape;5846;p613"/>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847" name="Google Shape;5847;p61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848" name="Google Shape;5848;p61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849" name="Google Shape;5849;p613"/>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850" name="Google Shape;5850;p613"/>
          <p:cNvSpPr txBox="1">
            <a:spLocks noGrp="1"/>
          </p:cNvSpPr>
          <p:nvPr>
            <p:ph type="subTitle" idx="2"/>
          </p:nvPr>
        </p:nvSpPr>
        <p:spPr>
          <a:xfrm>
            <a:off x="2042375" y="2497493"/>
            <a:ext cx="2106900" cy="379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5851" name="Google Shape;5851;p613"/>
          <p:cNvSpPr txBox="1">
            <a:spLocks noGrp="1"/>
          </p:cNvSpPr>
          <p:nvPr>
            <p:ph type="subTitle" idx="3"/>
          </p:nvPr>
        </p:nvSpPr>
        <p:spPr>
          <a:xfrm>
            <a:off x="2042375" y="2903475"/>
            <a:ext cx="2106900" cy="675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5852" name="Google Shape;5852;p613"/>
          <p:cNvSpPr txBox="1">
            <a:spLocks noGrp="1"/>
          </p:cNvSpPr>
          <p:nvPr>
            <p:ph type="subTitle" idx="4"/>
          </p:nvPr>
        </p:nvSpPr>
        <p:spPr>
          <a:xfrm>
            <a:off x="1596436" y="4403575"/>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5853" name="Google Shape;5853;p613"/>
          <p:cNvSpPr txBox="1">
            <a:spLocks noGrp="1"/>
          </p:cNvSpPr>
          <p:nvPr>
            <p:ph type="subTitle" idx="5"/>
          </p:nvPr>
        </p:nvSpPr>
        <p:spPr>
          <a:xfrm>
            <a:off x="3278894" y="3892511"/>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5854" name="Google Shape;5854;p613"/>
          <p:cNvSpPr txBox="1">
            <a:spLocks noGrp="1"/>
          </p:cNvSpPr>
          <p:nvPr>
            <p:ph type="subTitle" idx="6"/>
          </p:nvPr>
        </p:nvSpPr>
        <p:spPr>
          <a:xfrm>
            <a:off x="1713383" y="4752722"/>
            <a:ext cx="2106900" cy="3792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5855" name="Google Shape;5855;p613"/>
          <p:cNvSpPr txBox="1">
            <a:spLocks noGrp="1"/>
          </p:cNvSpPr>
          <p:nvPr>
            <p:ph type="subTitle" idx="7"/>
          </p:nvPr>
        </p:nvSpPr>
        <p:spPr>
          <a:xfrm>
            <a:off x="1713383" y="5158703"/>
            <a:ext cx="2106900" cy="6753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1200"/>
            </a:lvl1pPr>
            <a:lvl2pPr lvl="1" algn="r" rtl="0">
              <a:lnSpc>
                <a:spcPct val="115000"/>
              </a:lnSpc>
              <a:spcBef>
                <a:spcPts val="0"/>
              </a:spcBef>
              <a:spcAft>
                <a:spcPts val="0"/>
              </a:spcAft>
              <a:buNone/>
              <a:defRPr sz="1200"/>
            </a:lvl2pPr>
            <a:lvl3pPr lvl="2" algn="r" rtl="0">
              <a:lnSpc>
                <a:spcPct val="115000"/>
              </a:lnSpc>
              <a:spcBef>
                <a:spcPts val="0"/>
              </a:spcBef>
              <a:spcAft>
                <a:spcPts val="0"/>
              </a:spcAft>
              <a:buNone/>
              <a:defRPr sz="1200"/>
            </a:lvl3pPr>
            <a:lvl4pPr lvl="3" algn="r" rtl="0">
              <a:lnSpc>
                <a:spcPct val="115000"/>
              </a:lnSpc>
              <a:spcBef>
                <a:spcPts val="0"/>
              </a:spcBef>
              <a:spcAft>
                <a:spcPts val="0"/>
              </a:spcAft>
              <a:buNone/>
              <a:defRPr sz="1200"/>
            </a:lvl4pPr>
            <a:lvl5pPr lvl="4" algn="r" rtl="0">
              <a:lnSpc>
                <a:spcPct val="115000"/>
              </a:lnSpc>
              <a:spcBef>
                <a:spcPts val="0"/>
              </a:spcBef>
              <a:spcAft>
                <a:spcPts val="0"/>
              </a:spcAft>
              <a:buNone/>
              <a:defRPr sz="1200"/>
            </a:lvl5pPr>
            <a:lvl6pPr lvl="5" algn="r" rtl="0">
              <a:lnSpc>
                <a:spcPct val="115000"/>
              </a:lnSpc>
              <a:spcBef>
                <a:spcPts val="0"/>
              </a:spcBef>
              <a:spcAft>
                <a:spcPts val="0"/>
              </a:spcAft>
              <a:buNone/>
              <a:defRPr sz="1200"/>
            </a:lvl6pPr>
            <a:lvl7pPr lvl="6" algn="r" rtl="0">
              <a:lnSpc>
                <a:spcPct val="115000"/>
              </a:lnSpc>
              <a:spcBef>
                <a:spcPts val="0"/>
              </a:spcBef>
              <a:spcAft>
                <a:spcPts val="0"/>
              </a:spcAft>
              <a:buNone/>
              <a:defRPr sz="1200"/>
            </a:lvl7pPr>
            <a:lvl8pPr lvl="7" algn="r" rtl="0">
              <a:lnSpc>
                <a:spcPct val="115000"/>
              </a:lnSpc>
              <a:spcBef>
                <a:spcPts val="0"/>
              </a:spcBef>
              <a:spcAft>
                <a:spcPts val="0"/>
              </a:spcAft>
              <a:buNone/>
              <a:defRPr sz="1200"/>
            </a:lvl8pPr>
            <a:lvl9pPr lvl="8" algn="r" rtl="0">
              <a:lnSpc>
                <a:spcPct val="115000"/>
              </a:lnSpc>
              <a:spcBef>
                <a:spcPts val="0"/>
              </a:spcBef>
              <a:spcAft>
                <a:spcPts val="0"/>
              </a:spcAft>
              <a:buNone/>
              <a:defRPr sz="1200"/>
            </a:lvl9pPr>
          </a:lstStyle>
          <a:p>
            <a:endParaRPr/>
          </a:p>
        </p:txBody>
      </p:sp>
      <p:sp>
        <p:nvSpPr>
          <p:cNvPr id="5856" name="Google Shape;5856;p613"/>
          <p:cNvSpPr txBox="1">
            <a:spLocks noGrp="1"/>
          </p:cNvSpPr>
          <p:nvPr>
            <p:ph type="subTitle" idx="8"/>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857" name="Google Shape;5857;p613"/>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858" name="Google Shape;5858;p613"/>
          <p:cNvSpPr txBox="1">
            <a:spLocks noGrp="1"/>
          </p:cNvSpPr>
          <p:nvPr>
            <p:ph type="subTitle" idx="9"/>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5859"/>
        <p:cNvGrpSpPr/>
        <p:nvPr/>
      </p:nvGrpSpPr>
      <p:grpSpPr>
        <a:xfrm>
          <a:off x="0" y="0"/>
          <a:ext cx="0" cy="0"/>
          <a:chOff x="0" y="0"/>
          <a:chExt cx="0" cy="0"/>
        </a:xfrm>
      </p:grpSpPr>
      <p:sp>
        <p:nvSpPr>
          <p:cNvPr id="5860" name="Google Shape;5860;p614"/>
          <p:cNvSpPr txBox="1">
            <a:spLocks noGrp="1"/>
          </p:cNvSpPr>
          <p:nvPr>
            <p:ph type="subTitle" idx="1"/>
          </p:nvPr>
        </p:nvSpPr>
        <p:spPr>
          <a:xfrm>
            <a:off x="1008875"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5861" name="Google Shape;5861;p614"/>
          <p:cNvSpPr txBox="1">
            <a:spLocks noGrp="1"/>
          </p:cNvSpPr>
          <p:nvPr>
            <p:ph type="subTitle" idx="2"/>
          </p:nvPr>
        </p:nvSpPr>
        <p:spPr>
          <a:xfrm>
            <a:off x="4588537"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5862" name="Google Shape;5862;p614"/>
          <p:cNvSpPr txBox="1">
            <a:spLocks noGrp="1"/>
          </p:cNvSpPr>
          <p:nvPr>
            <p:ph type="subTitle" idx="3"/>
          </p:nvPr>
        </p:nvSpPr>
        <p:spPr>
          <a:xfrm>
            <a:off x="8168149"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cxnSp>
        <p:nvCxnSpPr>
          <p:cNvPr id="5863" name="Google Shape;5863;p61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64" name="Google Shape;5864;p614"/>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865" name="Google Shape;5865;p61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866" name="Google Shape;5866;p61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867" name="Google Shape;5867;p614"/>
          <p:cNvSpPr txBox="1">
            <a:spLocks noGrp="1"/>
          </p:cNvSpPr>
          <p:nvPr>
            <p:ph type="subTitle" idx="4"/>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5868" name="Google Shape;5868;p614"/>
          <p:cNvCxnSpPr/>
          <p:nvPr/>
        </p:nvCxnSpPr>
        <p:spPr>
          <a:xfrm>
            <a:off x="4306039" y="2661025"/>
            <a:ext cx="0" cy="2556600"/>
          </a:xfrm>
          <a:prstGeom prst="straightConnector1">
            <a:avLst/>
          </a:prstGeom>
          <a:noFill/>
          <a:ln w="9525" cap="flat" cmpd="sng">
            <a:solidFill>
              <a:schemeClr val="dk2"/>
            </a:solidFill>
            <a:prstDash val="dot"/>
            <a:round/>
            <a:headEnd type="none" w="med" len="med"/>
            <a:tailEnd type="none" w="med" len="med"/>
          </a:ln>
        </p:spPr>
      </p:cxnSp>
      <p:cxnSp>
        <p:nvCxnSpPr>
          <p:cNvPr id="5869" name="Google Shape;5869;p614"/>
          <p:cNvCxnSpPr/>
          <p:nvPr/>
        </p:nvCxnSpPr>
        <p:spPr>
          <a:xfrm>
            <a:off x="7885651" y="2661025"/>
            <a:ext cx="0" cy="2556600"/>
          </a:xfrm>
          <a:prstGeom prst="straightConnector1">
            <a:avLst/>
          </a:prstGeom>
          <a:noFill/>
          <a:ln w="9525" cap="flat" cmpd="sng">
            <a:solidFill>
              <a:schemeClr val="dk2"/>
            </a:solidFill>
            <a:prstDash val="dot"/>
            <a:round/>
            <a:headEnd type="none" w="med" len="med"/>
            <a:tailEnd type="none" w="med" len="med"/>
          </a:ln>
        </p:spPr>
      </p:cxnSp>
      <p:sp>
        <p:nvSpPr>
          <p:cNvPr id="5870" name="Google Shape;5870;p614"/>
          <p:cNvSpPr txBox="1">
            <a:spLocks noGrp="1"/>
          </p:cNvSpPr>
          <p:nvPr>
            <p:ph type="subTitle" idx="5"/>
          </p:nvPr>
        </p:nvSpPr>
        <p:spPr>
          <a:xfrm>
            <a:off x="4468190"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871" name="Google Shape;5871;p614"/>
          <p:cNvSpPr txBox="1">
            <a:spLocks noGrp="1"/>
          </p:cNvSpPr>
          <p:nvPr>
            <p:ph type="subTitle" idx="6"/>
          </p:nvPr>
        </p:nvSpPr>
        <p:spPr>
          <a:xfrm>
            <a:off x="4468290"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5872" name="Google Shape;5872;p614"/>
          <p:cNvSpPr txBox="1">
            <a:spLocks noGrp="1"/>
          </p:cNvSpPr>
          <p:nvPr>
            <p:ph type="subTitle" idx="7"/>
          </p:nvPr>
        </p:nvSpPr>
        <p:spPr>
          <a:xfrm>
            <a:off x="8047802"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873" name="Google Shape;5873;p614"/>
          <p:cNvSpPr txBox="1">
            <a:spLocks noGrp="1"/>
          </p:cNvSpPr>
          <p:nvPr>
            <p:ph type="subTitle" idx="8"/>
          </p:nvPr>
        </p:nvSpPr>
        <p:spPr>
          <a:xfrm>
            <a:off x="8047902"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5874" name="Google Shape;5874;p614"/>
          <p:cNvSpPr txBox="1">
            <a:spLocks noGrp="1"/>
          </p:cNvSpPr>
          <p:nvPr>
            <p:ph type="subTitle" idx="9"/>
          </p:nvPr>
        </p:nvSpPr>
        <p:spPr>
          <a:xfrm>
            <a:off x="888578"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875" name="Google Shape;5875;p614"/>
          <p:cNvSpPr txBox="1">
            <a:spLocks noGrp="1"/>
          </p:cNvSpPr>
          <p:nvPr>
            <p:ph type="subTitle" idx="13"/>
          </p:nvPr>
        </p:nvSpPr>
        <p:spPr>
          <a:xfrm>
            <a:off x="888678"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5876" name="Google Shape;5876;p614"/>
          <p:cNvSpPr txBox="1">
            <a:spLocks noGrp="1"/>
          </p:cNvSpPr>
          <p:nvPr>
            <p:ph type="subTitle" idx="14"/>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877" name="Google Shape;5877;p614"/>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878" name="Google Shape;5878;p614"/>
          <p:cNvSpPr txBox="1">
            <a:spLocks noGrp="1"/>
          </p:cNvSpPr>
          <p:nvPr>
            <p:ph type="subTitle" idx="15"/>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5879"/>
        <p:cNvGrpSpPr/>
        <p:nvPr/>
      </p:nvGrpSpPr>
      <p:grpSpPr>
        <a:xfrm>
          <a:off x="0" y="0"/>
          <a:ext cx="0" cy="0"/>
          <a:chOff x="0" y="0"/>
          <a:chExt cx="0" cy="0"/>
        </a:xfrm>
      </p:grpSpPr>
      <p:sp>
        <p:nvSpPr>
          <p:cNvPr id="5880" name="Google Shape;5880;p615"/>
          <p:cNvSpPr txBox="1">
            <a:spLocks noGrp="1"/>
          </p:cNvSpPr>
          <p:nvPr>
            <p:ph type="subTitle" idx="1"/>
          </p:nvPr>
        </p:nvSpPr>
        <p:spPr>
          <a:xfrm>
            <a:off x="4555438"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5881" name="Google Shape;5881;p615"/>
          <p:cNvSpPr txBox="1">
            <a:spLocks noGrp="1"/>
          </p:cNvSpPr>
          <p:nvPr>
            <p:ph type="subTitle" idx="2"/>
          </p:nvPr>
        </p:nvSpPr>
        <p:spPr>
          <a:xfrm>
            <a:off x="7972729"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cxnSp>
        <p:nvCxnSpPr>
          <p:cNvPr id="5882" name="Google Shape;5882;p61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83" name="Google Shape;5883;p61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884" name="Google Shape;5884;p61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885" name="Google Shape;5885;p61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886" name="Google Shape;5886;p615"/>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887" name="Google Shape;5887;p615"/>
          <p:cNvSpPr txBox="1">
            <a:spLocks noGrp="1"/>
          </p:cNvSpPr>
          <p:nvPr>
            <p:ph type="subTitle" idx="4"/>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5888" name="Google Shape;5888;p615"/>
          <p:cNvCxnSpPr/>
          <p:nvPr/>
        </p:nvCxnSpPr>
        <p:spPr>
          <a:xfrm>
            <a:off x="7885656" y="3677350"/>
            <a:ext cx="0" cy="1404600"/>
          </a:xfrm>
          <a:prstGeom prst="straightConnector1">
            <a:avLst/>
          </a:prstGeom>
          <a:noFill/>
          <a:ln w="9525" cap="flat" cmpd="sng">
            <a:solidFill>
              <a:schemeClr val="dk2"/>
            </a:solidFill>
            <a:prstDash val="dot"/>
            <a:round/>
            <a:headEnd type="none" w="med" len="med"/>
            <a:tailEnd type="none" w="med" len="med"/>
          </a:ln>
        </p:spPr>
      </p:cxnSp>
      <p:sp>
        <p:nvSpPr>
          <p:cNvPr id="5889" name="Google Shape;5889;p615"/>
          <p:cNvSpPr txBox="1">
            <a:spLocks noGrp="1"/>
          </p:cNvSpPr>
          <p:nvPr>
            <p:ph type="subTitle" idx="5"/>
          </p:nvPr>
        </p:nvSpPr>
        <p:spPr>
          <a:xfrm>
            <a:off x="4620636"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890" name="Google Shape;5890;p615"/>
          <p:cNvSpPr txBox="1">
            <a:spLocks noGrp="1"/>
          </p:cNvSpPr>
          <p:nvPr>
            <p:ph type="subTitle" idx="6"/>
          </p:nvPr>
        </p:nvSpPr>
        <p:spPr>
          <a:xfrm>
            <a:off x="4620636"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5891" name="Google Shape;5891;p615"/>
          <p:cNvSpPr txBox="1">
            <a:spLocks noGrp="1"/>
          </p:cNvSpPr>
          <p:nvPr>
            <p:ph type="subTitle" idx="7"/>
          </p:nvPr>
        </p:nvSpPr>
        <p:spPr>
          <a:xfrm>
            <a:off x="8050977"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892" name="Google Shape;5892;p615"/>
          <p:cNvSpPr txBox="1">
            <a:spLocks noGrp="1"/>
          </p:cNvSpPr>
          <p:nvPr>
            <p:ph type="subTitle" idx="8"/>
          </p:nvPr>
        </p:nvSpPr>
        <p:spPr>
          <a:xfrm>
            <a:off x="8050977"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5893" name="Google Shape;5893;p615"/>
          <p:cNvSpPr txBox="1">
            <a:spLocks noGrp="1"/>
          </p:cNvSpPr>
          <p:nvPr>
            <p:ph type="subTitle" idx="9"/>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894" name="Google Shape;5894;p615"/>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895" name="Google Shape;5895;p615"/>
          <p:cNvSpPr txBox="1">
            <a:spLocks noGrp="1"/>
          </p:cNvSpPr>
          <p:nvPr>
            <p:ph type="subTitle" idx="1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5896"/>
        <p:cNvGrpSpPr/>
        <p:nvPr/>
      </p:nvGrpSpPr>
      <p:grpSpPr>
        <a:xfrm>
          <a:off x="0" y="0"/>
          <a:ext cx="0" cy="0"/>
          <a:chOff x="0" y="0"/>
          <a:chExt cx="0" cy="0"/>
        </a:xfrm>
      </p:grpSpPr>
      <p:cxnSp>
        <p:nvCxnSpPr>
          <p:cNvPr id="5897" name="Google Shape;5897;p61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98" name="Google Shape;5898;p61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899" name="Google Shape;5899;p61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900" name="Google Shape;5900;p61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901" name="Google Shape;5901;p616"/>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5902" name="Google Shape;5902;p616"/>
          <p:cNvCxnSpPr/>
          <p:nvPr/>
        </p:nvCxnSpPr>
        <p:spPr>
          <a:xfrm>
            <a:off x="7885656" y="4439350"/>
            <a:ext cx="0" cy="1404600"/>
          </a:xfrm>
          <a:prstGeom prst="straightConnector1">
            <a:avLst/>
          </a:prstGeom>
          <a:noFill/>
          <a:ln w="9525" cap="flat" cmpd="sng">
            <a:solidFill>
              <a:schemeClr val="dk2"/>
            </a:solidFill>
            <a:prstDash val="dot"/>
            <a:round/>
            <a:headEnd type="none" w="med" len="med"/>
            <a:tailEnd type="none" w="med" len="med"/>
          </a:ln>
        </p:spPr>
      </p:cxnSp>
      <p:sp>
        <p:nvSpPr>
          <p:cNvPr id="5903" name="Google Shape;5903;p616"/>
          <p:cNvSpPr txBox="1">
            <a:spLocks noGrp="1"/>
          </p:cNvSpPr>
          <p:nvPr>
            <p:ph type="subTitle" idx="2"/>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5904" name="Google Shape;5904;p616"/>
          <p:cNvSpPr txBox="1">
            <a:spLocks noGrp="1"/>
          </p:cNvSpPr>
          <p:nvPr>
            <p:ph type="subTitle" idx="3"/>
          </p:nvPr>
        </p:nvSpPr>
        <p:spPr>
          <a:xfrm>
            <a:off x="4620636"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905" name="Google Shape;5905;p616"/>
          <p:cNvSpPr txBox="1">
            <a:spLocks noGrp="1"/>
          </p:cNvSpPr>
          <p:nvPr>
            <p:ph type="subTitle" idx="4"/>
          </p:nvPr>
        </p:nvSpPr>
        <p:spPr>
          <a:xfrm>
            <a:off x="4620636"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5906" name="Google Shape;5906;p616"/>
          <p:cNvSpPr txBox="1">
            <a:spLocks noGrp="1"/>
          </p:cNvSpPr>
          <p:nvPr>
            <p:ph type="subTitle" idx="5"/>
          </p:nvPr>
        </p:nvSpPr>
        <p:spPr>
          <a:xfrm>
            <a:off x="8050977"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907" name="Google Shape;5907;p616"/>
          <p:cNvSpPr txBox="1">
            <a:spLocks noGrp="1"/>
          </p:cNvSpPr>
          <p:nvPr>
            <p:ph type="subTitle" idx="6"/>
          </p:nvPr>
        </p:nvSpPr>
        <p:spPr>
          <a:xfrm>
            <a:off x="8050977"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5908" name="Google Shape;5908;p616"/>
          <p:cNvSpPr txBox="1">
            <a:spLocks noGrp="1"/>
          </p:cNvSpPr>
          <p:nvPr>
            <p:ph type="subTitle" idx="7"/>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909" name="Google Shape;5909;p616"/>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910" name="Google Shape;5910;p616"/>
          <p:cNvSpPr txBox="1">
            <a:spLocks noGrp="1"/>
          </p:cNvSpPr>
          <p:nvPr>
            <p:ph type="subTitle" idx="8"/>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5911"/>
        <p:cNvGrpSpPr/>
        <p:nvPr/>
      </p:nvGrpSpPr>
      <p:grpSpPr>
        <a:xfrm>
          <a:off x="0" y="0"/>
          <a:ext cx="0" cy="0"/>
          <a:chOff x="0" y="0"/>
          <a:chExt cx="0" cy="0"/>
        </a:xfrm>
      </p:grpSpPr>
      <p:cxnSp>
        <p:nvCxnSpPr>
          <p:cNvPr id="5912" name="Google Shape;5912;p61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913" name="Google Shape;5913;p61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914" name="Google Shape;5914;p61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915" name="Google Shape;5915;p61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916" name="Google Shape;5916;p617"/>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917" name="Google Shape;5917;p617"/>
          <p:cNvSpPr txBox="1">
            <a:spLocks noGrp="1"/>
          </p:cNvSpPr>
          <p:nvPr>
            <p:ph type="subTitle" idx="2"/>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5918" name="Google Shape;5918;p617"/>
          <p:cNvSpPr txBox="1">
            <a:spLocks noGrp="1"/>
          </p:cNvSpPr>
          <p:nvPr>
            <p:ph type="subTitle" idx="3"/>
          </p:nvPr>
        </p:nvSpPr>
        <p:spPr>
          <a:xfrm>
            <a:off x="9078014"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5919" name="Google Shape;5919;p617"/>
          <p:cNvSpPr txBox="1">
            <a:spLocks noGrp="1"/>
          </p:cNvSpPr>
          <p:nvPr>
            <p:ph type="subTitle" idx="4"/>
          </p:nvPr>
        </p:nvSpPr>
        <p:spPr>
          <a:xfrm>
            <a:off x="10284259"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5920" name="Google Shape;5920;p617"/>
          <p:cNvSpPr txBox="1">
            <a:spLocks noGrp="1"/>
          </p:cNvSpPr>
          <p:nvPr>
            <p:ph type="subTitle" idx="5"/>
          </p:nvPr>
        </p:nvSpPr>
        <p:spPr>
          <a:xfrm>
            <a:off x="9078014"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5921" name="Google Shape;5921;p617"/>
          <p:cNvSpPr txBox="1">
            <a:spLocks noGrp="1"/>
          </p:cNvSpPr>
          <p:nvPr>
            <p:ph type="subTitle" idx="6"/>
          </p:nvPr>
        </p:nvSpPr>
        <p:spPr>
          <a:xfrm>
            <a:off x="10284259"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5922" name="Google Shape;5922;p617"/>
          <p:cNvSpPr txBox="1">
            <a:spLocks noGrp="1"/>
          </p:cNvSpPr>
          <p:nvPr>
            <p:ph type="subTitle" idx="7"/>
          </p:nvPr>
        </p:nvSpPr>
        <p:spPr>
          <a:xfrm>
            <a:off x="9078014"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5923" name="Google Shape;5923;p617"/>
          <p:cNvSpPr txBox="1">
            <a:spLocks noGrp="1"/>
          </p:cNvSpPr>
          <p:nvPr>
            <p:ph type="subTitle" idx="8"/>
          </p:nvPr>
        </p:nvSpPr>
        <p:spPr>
          <a:xfrm>
            <a:off x="10284259"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5924" name="Google Shape;5924;p617"/>
          <p:cNvSpPr txBox="1">
            <a:spLocks noGrp="1"/>
          </p:cNvSpPr>
          <p:nvPr>
            <p:ph type="subTitle" idx="9"/>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925" name="Google Shape;5925;p617"/>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926" name="Google Shape;5926;p617"/>
          <p:cNvSpPr txBox="1">
            <a:spLocks noGrp="1"/>
          </p:cNvSpPr>
          <p:nvPr>
            <p:ph type="subTitle" idx="1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544"/>
        <p:cNvGrpSpPr/>
        <p:nvPr/>
      </p:nvGrpSpPr>
      <p:grpSpPr>
        <a:xfrm>
          <a:off x="0" y="0"/>
          <a:ext cx="0" cy="0"/>
          <a:chOff x="0" y="0"/>
          <a:chExt cx="0" cy="0"/>
        </a:xfrm>
      </p:grpSpPr>
      <p:sp>
        <p:nvSpPr>
          <p:cNvPr id="545" name="Google Shape;545;p64"/>
          <p:cNvSpPr txBox="1">
            <a:spLocks noGrp="1"/>
          </p:cNvSpPr>
          <p:nvPr>
            <p:ph type="title"/>
          </p:nvPr>
        </p:nvSpPr>
        <p:spPr>
          <a:xfrm>
            <a:off x="5673960" y="1632950"/>
            <a:ext cx="5037000" cy="3882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a:endParaRPr/>
          </a:p>
        </p:txBody>
      </p:sp>
      <p:cxnSp>
        <p:nvCxnSpPr>
          <p:cNvPr id="546" name="Google Shape;546;p64"/>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547" name="Google Shape;547;p64"/>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pic>
        <p:nvPicPr>
          <p:cNvPr id="548" name="Google Shape;548;p64"/>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549" name="Google Shape;549;p6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5927"/>
        <p:cNvGrpSpPr/>
        <p:nvPr/>
      </p:nvGrpSpPr>
      <p:grpSpPr>
        <a:xfrm>
          <a:off x="0" y="0"/>
          <a:ext cx="0" cy="0"/>
          <a:chOff x="0" y="0"/>
          <a:chExt cx="0" cy="0"/>
        </a:xfrm>
      </p:grpSpPr>
      <p:cxnSp>
        <p:nvCxnSpPr>
          <p:cNvPr id="5928" name="Google Shape;5928;p61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929" name="Google Shape;5929;p61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930" name="Google Shape;5930;p61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931" name="Google Shape;5931;p61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932" name="Google Shape;5932;p618"/>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933" name="Google Shape;5933;p618"/>
          <p:cNvSpPr txBox="1">
            <a:spLocks noGrp="1"/>
          </p:cNvSpPr>
          <p:nvPr>
            <p:ph type="subTitle" idx="2"/>
          </p:nvPr>
        </p:nvSpPr>
        <p:spPr>
          <a:xfrm>
            <a:off x="8047852" y="28986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5934" name="Google Shape;5934;p618"/>
          <p:cNvSpPr txBox="1">
            <a:spLocks noGrp="1"/>
          </p:cNvSpPr>
          <p:nvPr>
            <p:ph type="subTitle" idx="3"/>
          </p:nvPr>
        </p:nvSpPr>
        <p:spPr>
          <a:xfrm>
            <a:off x="8047852" y="25406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a:endParaRPr/>
          </a:p>
        </p:txBody>
      </p:sp>
      <p:sp>
        <p:nvSpPr>
          <p:cNvPr id="5935" name="Google Shape;5935;p618"/>
          <p:cNvSpPr txBox="1">
            <a:spLocks noGrp="1"/>
          </p:cNvSpPr>
          <p:nvPr>
            <p:ph type="subTitle" idx="4"/>
          </p:nvPr>
        </p:nvSpPr>
        <p:spPr>
          <a:xfrm>
            <a:off x="8047852" y="46768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5936" name="Google Shape;5936;p618"/>
          <p:cNvSpPr txBox="1">
            <a:spLocks noGrp="1"/>
          </p:cNvSpPr>
          <p:nvPr>
            <p:ph type="subTitle" idx="5"/>
          </p:nvPr>
        </p:nvSpPr>
        <p:spPr>
          <a:xfrm>
            <a:off x="8047852" y="43188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a:endParaRPr/>
          </a:p>
        </p:txBody>
      </p:sp>
      <p:sp>
        <p:nvSpPr>
          <p:cNvPr id="5937" name="Google Shape;5937;p618"/>
          <p:cNvSpPr/>
          <p:nvPr/>
        </p:nvSpPr>
        <p:spPr>
          <a:xfrm>
            <a:off x="889503"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18"/>
          <p:cNvSpPr/>
          <p:nvPr/>
        </p:nvSpPr>
        <p:spPr>
          <a:xfrm>
            <a:off x="889503"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18"/>
          <p:cNvSpPr/>
          <p:nvPr/>
        </p:nvSpPr>
        <p:spPr>
          <a:xfrm>
            <a:off x="889503"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18"/>
          <p:cNvSpPr/>
          <p:nvPr/>
        </p:nvSpPr>
        <p:spPr>
          <a:xfrm>
            <a:off x="889503"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18"/>
          <p:cNvSpPr/>
          <p:nvPr/>
        </p:nvSpPr>
        <p:spPr>
          <a:xfrm>
            <a:off x="889503"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18"/>
          <p:cNvSpPr/>
          <p:nvPr/>
        </p:nvSpPr>
        <p:spPr>
          <a:xfrm>
            <a:off x="889503"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18"/>
          <p:cNvSpPr/>
          <p:nvPr/>
        </p:nvSpPr>
        <p:spPr>
          <a:xfrm>
            <a:off x="889503"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18"/>
          <p:cNvSpPr/>
          <p:nvPr/>
        </p:nvSpPr>
        <p:spPr>
          <a:xfrm>
            <a:off x="889503"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18"/>
          <p:cNvSpPr/>
          <p:nvPr/>
        </p:nvSpPr>
        <p:spPr>
          <a:xfrm>
            <a:off x="889503"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18"/>
          <p:cNvSpPr/>
          <p:nvPr/>
        </p:nvSpPr>
        <p:spPr>
          <a:xfrm>
            <a:off x="889503"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18"/>
          <p:cNvSpPr/>
          <p:nvPr/>
        </p:nvSpPr>
        <p:spPr>
          <a:xfrm>
            <a:off x="1585961"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18"/>
          <p:cNvSpPr/>
          <p:nvPr/>
        </p:nvSpPr>
        <p:spPr>
          <a:xfrm>
            <a:off x="1585961"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18"/>
          <p:cNvSpPr/>
          <p:nvPr/>
        </p:nvSpPr>
        <p:spPr>
          <a:xfrm>
            <a:off x="1585961"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18"/>
          <p:cNvSpPr/>
          <p:nvPr/>
        </p:nvSpPr>
        <p:spPr>
          <a:xfrm>
            <a:off x="1585961"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18"/>
          <p:cNvSpPr/>
          <p:nvPr/>
        </p:nvSpPr>
        <p:spPr>
          <a:xfrm>
            <a:off x="1585961"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18"/>
          <p:cNvSpPr/>
          <p:nvPr/>
        </p:nvSpPr>
        <p:spPr>
          <a:xfrm>
            <a:off x="1585961"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18"/>
          <p:cNvSpPr/>
          <p:nvPr/>
        </p:nvSpPr>
        <p:spPr>
          <a:xfrm>
            <a:off x="1585961"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18"/>
          <p:cNvSpPr/>
          <p:nvPr/>
        </p:nvSpPr>
        <p:spPr>
          <a:xfrm>
            <a:off x="1585961"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18"/>
          <p:cNvSpPr/>
          <p:nvPr/>
        </p:nvSpPr>
        <p:spPr>
          <a:xfrm>
            <a:off x="1585961"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18"/>
          <p:cNvSpPr/>
          <p:nvPr/>
        </p:nvSpPr>
        <p:spPr>
          <a:xfrm>
            <a:off x="1585961"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18"/>
          <p:cNvSpPr/>
          <p:nvPr/>
        </p:nvSpPr>
        <p:spPr>
          <a:xfrm>
            <a:off x="2282419"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18"/>
          <p:cNvSpPr/>
          <p:nvPr/>
        </p:nvSpPr>
        <p:spPr>
          <a:xfrm>
            <a:off x="2282419"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18"/>
          <p:cNvSpPr/>
          <p:nvPr/>
        </p:nvSpPr>
        <p:spPr>
          <a:xfrm>
            <a:off x="2282419"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18"/>
          <p:cNvSpPr/>
          <p:nvPr/>
        </p:nvSpPr>
        <p:spPr>
          <a:xfrm>
            <a:off x="2282419"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18"/>
          <p:cNvSpPr/>
          <p:nvPr/>
        </p:nvSpPr>
        <p:spPr>
          <a:xfrm>
            <a:off x="2282419"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18"/>
          <p:cNvSpPr/>
          <p:nvPr/>
        </p:nvSpPr>
        <p:spPr>
          <a:xfrm>
            <a:off x="2282419"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18"/>
          <p:cNvSpPr/>
          <p:nvPr/>
        </p:nvSpPr>
        <p:spPr>
          <a:xfrm>
            <a:off x="2282419"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18"/>
          <p:cNvSpPr/>
          <p:nvPr/>
        </p:nvSpPr>
        <p:spPr>
          <a:xfrm>
            <a:off x="2282419"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18"/>
          <p:cNvSpPr/>
          <p:nvPr/>
        </p:nvSpPr>
        <p:spPr>
          <a:xfrm>
            <a:off x="2282419"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18"/>
          <p:cNvSpPr/>
          <p:nvPr/>
        </p:nvSpPr>
        <p:spPr>
          <a:xfrm>
            <a:off x="2282419"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18"/>
          <p:cNvSpPr/>
          <p:nvPr/>
        </p:nvSpPr>
        <p:spPr>
          <a:xfrm>
            <a:off x="2978877"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18"/>
          <p:cNvSpPr/>
          <p:nvPr/>
        </p:nvSpPr>
        <p:spPr>
          <a:xfrm>
            <a:off x="2978877"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18"/>
          <p:cNvSpPr/>
          <p:nvPr/>
        </p:nvSpPr>
        <p:spPr>
          <a:xfrm>
            <a:off x="2978877"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18"/>
          <p:cNvSpPr/>
          <p:nvPr/>
        </p:nvSpPr>
        <p:spPr>
          <a:xfrm>
            <a:off x="2978877"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18"/>
          <p:cNvSpPr/>
          <p:nvPr/>
        </p:nvSpPr>
        <p:spPr>
          <a:xfrm>
            <a:off x="2978877"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18"/>
          <p:cNvSpPr/>
          <p:nvPr/>
        </p:nvSpPr>
        <p:spPr>
          <a:xfrm>
            <a:off x="2978877"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18"/>
          <p:cNvSpPr/>
          <p:nvPr/>
        </p:nvSpPr>
        <p:spPr>
          <a:xfrm>
            <a:off x="2978877"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18"/>
          <p:cNvSpPr/>
          <p:nvPr/>
        </p:nvSpPr>
        <p:spPr>
          <a:xfrm>
            <a:off x="2978877"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18"/>
          <p:cNvSpPr/>
          <p:nvPr/>
        </p:nvSpPr>
        <p:spPr>
          <a:xfrm>
            <a:off x="2978877"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18"/>
          <p:cNvSpPr/>
          <p:nvPr/>
        </p:nvSpPr>
        <p:spPr>
          <a:xfrm>
            <a:off x="2978877"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18"/>
          <p:cNvSpPr/>
          <p:nvPr/>
        </p:nvSpPr>
        <p:spPr>
          <a:xfrm>
            <a:off x="367533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18"/>
          <p:cNvSpPr/>
          <p:nvPr/>
        </p:nvSpPr>
        <p:spPr>
          <a:xfrm>
            <a:off x="367533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18"/>
          <p:cNvSpPr/>
          <p:nvPr/>
        </p:nvSpPr>
        <p:spPr>
          <a:xfrm>
            <a:off x="367533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18"/>
          <p:cNvSpPr/>
          <p:nvPr/>
        </p:nvSpPr>
        <p:spPr>
          <a:xfrm>
            <a:off x="367533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18"/>
          <p:cNvSpPr/>
          <p:nvPr/>
        </p:nvSpPr>
        <p:spPr>
          <a:xfrm>
            <a:off x="367533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18"/>
          <p:cNvSpPr/>
          <p:nvPr/>
        </p:nvSpPr>
        <p:spPr>
          <a:xfrm>
            <a:off x="367533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18"/>
          <p:cNvSpPr/>
          <p:nvPr/>
        </p:nvSpPr>
        <p:spPr>
          <a:xfrm>
            <a:off x="367533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18"/>
          <p:cNvSpPr/>
          <p:nvPr/>
        </p:nvSpPr>
        <p:spPr>
          <a:xfrm>
            <a:off x="367533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18"/>
          <p:cNvSpPr/>
          <p:nvPr/>
        </p:nvSpPr>
        <p:spPr>
          <a:xfrm>
            <a:off x="367533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18"/>
          <p:cNvSpPr/>
          <p:nvPr/>
        </p:nvSpPr>
        <p:spPr>
          <a:xfrm>
            <a:off x="367533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18"/>
          <p:cNvSpPr/>
          <p:nvPr/>
        </p:nvSpPr>
        <p:spPr>
          <a:xfrm>
            <a:off x="4371792"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8"/>
          <p:cNvSpPr/>
          <p:nvPr/>
        </p:nvSpPr>
        <p:spPr>
          <a:xfrm>
            <a:off x="4371792"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8"/>
          <p:cNvSpPr/>
          <p:nvPr/>
        </p:nvSpPr>
        <p:spPr>
          <a:xfrm>
            <a:off x="4371792"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18"/>
          <p:cNvSpPr/>
          <p:nvPr/>
        </p:nvSpPr>
        <p:spPr>
          <a:xfrm>
            <a:off x="4371792"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18"/>
          <p:cNvSpPr/>
          <p:nvPr/>
        </p:nvSpPr>
        <p:spPr>
          <a:xfrm>
            <a:off x="4371792"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8"/>
          <p:cNvSpPr/>
          <p:nvPr/>
        </p:nvSpPr>
        <p:spPr>
          <a:xfrm>
            <a:off x="4371792"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8"/>
          <p:cNvSpPr/>
          <p:nvPr/>
        </p:nvSpPr>
        <p:spPr>
          <a:xfrm>
            <a:off x="4371792"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8"/>
          <p:cNvSpPr/>
          <p:nvPr/>
        </p:nvSpPr>
        <p:spPr>
          <a:xfrm>
            <a:off x="4371792"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18"/>
          <p:cNvSpPr/>
          <p:nvPr/>
        </p:nvSpPr>
        <p:spPr>
          <a:xfrm>
            <a:off x="4371792"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18"/>
          <p:cNvSpPr/>
          <p:nvPr/>
        </p:nvSpPr>
        <p:spPr>
          <a:xfrm>
            <a:off x="4371792"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18"/>
          <p:cNvSpPr/>
          <p:nvPr/>
        </p:nvSpPr>
        <p:spPr>
          <a:xfrm>
            <a:off x="50682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18"/>
          <p:cNvSpPr/>
          <p:nvPr/>
        </p:nvSpPr>
        <p:spPr>
          <a:xfrm>
            <a:off x="50682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8"/>
          <p:cNvSpPr/>
          <p:nvPr/>
        </p:nvSpPr>
        <p:spPr>
          <a:xfrm>
            <a:off x="50682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8"/>
          <p:cNvSpPr/>
          <p:nvPr/>
        </p:nvSpPr>
        <p:spPr>
          <a:xfrm>
            <a:off x="50682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8"/>
          <p:cNvSpPr/>
          <p:nvPr/>
        </p:nvSpPr>
        <p:spPr>
          <a:xfrm>
            <a:off x="50682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8"/>
          <p:cNvSpPr/>
          <p:nvPr/>
        </p:nvSpPr>
        <p:spPr>
          <a:xfrm>
            <a:off x="50682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8"/>
          <p:cNvSpPr/>
          <p:nvPr/>
        </p:nvSpPr>
        <p:spPr>
          <a:xfrm>
            <a:off x="50682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18"/>
          <p:cNvSpPr/>
          <p:nvPr/>
        </p:nvSpPr>
        <p:spPr>
          <a:xfrm>
            <a:off x="50682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8"/>
          <p:cNvSpPr/>
          <p:nvPr/>
        </p:nvSpPr>
        <p:spPr>
          <a:xfrm>
            <a:off x="50682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8"/>
          <p:cNvSpPr/>
          <p:nvPr/>
        </p:nvSpPr>
        <p:spPr>
          <a:xfrm>
            <a:off x="50682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8"/>
          <p:cNvSpPr/>
          <p:nvPr/>
        </p:nvSpPr>
        <p:spPr>
          <a:xfrm>
            <a:off x="5764708"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18"/>
          <p:cNvSpPr/>
          <p:nvPr/>
        </p:nvSpPr>
        <p:spPr>
          <a:xfrm>
            <a:off x="5764708"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18"/>
          <p:cNvSpPr/>
          <p:nvPr/>
        </p:nvSpPr>
        <p:spPr>
          <a:xfrm>
            <a:off x="5764708"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8"/>
          <p:cNvSpPr/>
          <p:nvPr/>
        </p:nvSpPr>
        <p:spPr>
          <a:xfrm>
            <a:off x="5764708"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18"/>
          <p:cNvSpPr/>
          <p:nvPr/>
        </p:nvSpPr>
        <p:spPr>
          <a:xfrm>
            <a:off x="5764708"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18"/>
          <p:cNvSpPr/>
          <p:nvPr/>
        </p:nvSpPr>
        <p:spPr>
          <a:xfrm>
            <a:off x="5764708"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8"/>
          <p:cNvSpPr/>
          <p:nvPr/>
        </p:nvSpPr>
        <p:spPr>
          <a:xfrm>
            <a:off x="5764708"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8"/>
          <p:cNvSpPr/>
          <p:nvPr/>
        </p:nvSpPr>
        <p:spPr>
          <a:xfrm>
            <a:off x="5764708"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8"/>
          <p:cNvSpPr/>
          <p:nvPr/>
        </p:nvSpPr>
        <p:spPr>
          <a:xfrm>
            <a:off x="5764708"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8"/>
          <p:cNvSpPr/>
          <p:nvPr/>
        </p:nvSpPr>
        <p:spPr>
          <a:xfrm>
            <a:off x="5764708"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18"/>
          <p:cNvSpPr/>
          <p:nvPr/>
        </p:nvSpPr>
        <p:spPr>
          <a:xfrm>
            <a:off x="6461166"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8"/>
          <p:cNvSpPr/>
          <p:nvPr/>
        </p:nvSpPr>
        <p:spPr>
          <a:xfrm>
            <a:off x="6461166"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8"/>
          <p:cNvSpPr/>
          <p:nvPr/>
        </p:nvSpPr>
        <p:spPr>
          <a:xfrm>
            <a:off x="6461166"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8"/>
          <p:cNvSpPr/>
          <p:nvPr/>
        </p:nvSpPr>
        <p:spPr>
          <a:xfrm>
            <a:off x="6461166"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8"/>
          <p:cNvSpPr/>
          <p:nvPr/>
        </p:nvSpPr>
        <p:spPr>
          <a:xfrm>
            <a:off x="6461166"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18"/>
          <p:cNvSpPr/>
          <p:nvPr/>
        </p:nvSpPr>
        <p:spPr>
          <a:xfrm>
            <a:off x="6461166"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18"/>
          <p:cNvSpPr/>
          <p:nvPr/>
        </p:nvSpPr>
        <p:spPr>
          <a:xfrm>
            <a:off x="6461166"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8"/>
          <p:cNvSpPr/>
          <p:nvPr/>
        </p:nvSpPr>
        <p:spPr>
          <a:xfrm>
            <a:off x="6461166"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18"/>
          <p:cNvSpPr/>
          <p:nvPr/>
        </p:nvSpPr>
        <p:spPr>
          <a:xfrm>
            <a:off x="6461166"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8"/>
          <p:cNvSpPr/>
          <p:nvPr/>
        </p:nvSpPr>
        <p:spPr>
          <a:xfrm>
            <a:off x="6461166"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18"/>
          <p:cNvSpPr/>
          <p:nvPr/>
        </p:nvSpPr>
        <p:spPr>
          <a:xfrm>
            <a:off x="7157624"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18"/>
          <p:cNvSpPr/>
          <p:nvPr/>
        </p:nvSpPr>
        <p:spPr>
          <a:xfrm>
            <a:off x="7157624"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8"/>
          <p:cNvSpPr/>
          <p:nvPr/>
        </p:nvSpPr>
        <p:spPr>
          <a:xfrm>
            <a:off x="7157624"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8"/>
          <p:cNvSpPr/>
          <p:nvPr/>
        </p:nvSpPr>
        <p:spPr>
          <a:xfrm>
            <a:off x="7157624"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8"/>
          <p:cNvSpPr/>
          <p:nvPr/>
        </p:nvSpPr>
        <p:spPr>
          <a:xfrm>
            <a:off x="7157624"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18"/>
          <p:cNvSpPr/>
          <p:nvPr/>
        </p:nvSpPr>
        <p:spPr>
          <a:xfrm>
            <a:off x="7157624"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18"/>
          <p:cNvSpPr/>
          <p:nvPr/>
        </p:nvSpPr>
        <p:spPr>
          <a:xfrm>
            <a:off x="7157624"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8"/>
          <p:cNvSpPr/>
          <p:nvPr/>
        </p:nvSpPr>
        <p:spPr>
          <a:xfrm>
            <a:off x="7157624"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8"/>
          <p:cNvSpPr/>
          <p:nvPr/>
        </p:nvSpPr>
        <p:spPr>
          <a:xfrm>
            <a:off x="7157624"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8"/>
          <p:cNvSpPr/>
          <p:nvPr/>
        </p:nvSpPr>
        <p:spPr>
          <a:xfrm>
            <a:off x="7157624"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8"/>
          <p:cNvSpPr/>
          <p:nvPr/>
        </p:nvSpPr>
        <p:spPr>
          <a:xfrm>
            <a:off x="889503"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18"/>
          <p:cNvSpPr/>
          <p:nvPr/>
        </p:nvSpPr>
        <p:spPr>
          <a:xfrm>
            <a:off x="889503"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18"/>
          <p:cNvSpPr/>
          <p:nvPr/>
        </p:nvSpPr>
        <p:spPr>
          <a:xfrm>
            <a:off x="889503"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8"/>
          <p:cNvSpPr/>
          <p:nvPr/>
        </p:nvSpPr>
        <p:spPr>
          <a:xfrm>
            <a:off x="889503"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18"/>
          <p:cNvSpPr/>
          <p:nvPr/>
        </p:nvSpPr>
        <p:spPr>
          <a:xfrm>
            <a:off x="889503"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18"/>
          <p:cNvSpPr/>
          <p:nvPr/>
        </p:nvSpPr>
        <p:spPr>
          <a:xfrm>
            <a:off x="889503"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8"/>
          <p:cNvSpPr/>
          <p:nvPr/>
        </p:nvSpPr>
        <p:spPr>
          <a:xfrm>
            <a:off x="889503"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18"/>
          <p:cNvSpPr/>
          <p:nvPr/>
        </p:nvSpPr>
        <p:spPr>
          <a:xfrm>
            <a:off x="889503"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18"/>
          <p:cNvSpPr/>
          <p:nvPr/>
        </p:nvSpPr>
        <p:spPr>
          <a:xfrm>
            <a:off x="889503"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8"/>
          <p:cNvSpPr/>
          <p:nvPr/>
        </p:nvSpPr>
        <p:spPr>
          <a:xfrm>
            <a:off x="889503"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18"/>
          <p:cNvSpPr/>
          <p:nvPr/>
        </p:nvSpPr>
        <p:spPr>
          <a:xfrm>
            <a:off x="1585961"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18"/>
          <p:cNvSpPr/>
          <p:nvPr/>
        </p:nvSpPr>
        <p:spPr>
          <a:xfrm>
            <a:off x="1585961"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18"/>
          <p:cNvSpPr/>
          <p:nvPr/>
        </p:nvSpPr>
        <p:spPr>
          <a:xfrm>
            <a:off x="1585961"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8"/>
          <p:cNvSpPr/>
          <p:nvPr/>
        </p:nvSpPr>
        <p:spPr>
          <a:xfrm>
            <a:off x="1585961"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18"/>
          <p:cNvSpPr/>
          <p:nvPr/>
        </p:nvSpPr>
        <p:spPr>
          <a:xfrm>
            <a:off x="1585961"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18"/>
          <p:cNvSpPr/>
          <p:nvPr/>
        </p:nvSpPr>
        <p:spPr>
          <a:xfrm>
            <a:off x="1585961"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18"/>
          <p:cNvSpPr/>
          <p:nvPr/>
        </p:nvSpPr>
        <p:spPr>
          <a:xfrm>
            <a:off x="1585961"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8"/>
          <p:cNvSpPr/>
          <p:nvPr/>
        </p:nvSpPr>
        <p:spPr>
          <a:xfrm>
            <a:off x="1585961"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8"/>
          <p:cNvSpPr/>
          <p:nvPr/>
        </p:nvSpPr>
        <p:spPr>
          <a:xfrm>
            <a:off x="1585961"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8"/>
          <p:cNvSpPr/>
          <p:nvPr/>
        </p:nvSpPr>
        <p:spPr>
          <a:xfrm>
            <a:off x="1585961"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18"/>
          <p:cNvSpPr/>
          <p:nvPr/>
        </p:nvSpPr>
        <p:spPr>
          <a:xfrm>
            <a:off x="2282419"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18"/>
          <p:cNvSpPr/>
          <p:nvPr/>
        </p:nvSpPr>
        <p:spPr>
          <a:xfrm>
            <a:off x="2282419"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8"/>
          <p:cNvSpPr/>
          <p:nvPr/>
        </p:nvSpPr>
        <p:spPr>
          <a:xfrm>
            <a:off x="2282419"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8"/>
          <p:cNvSpPr/>
          <p:nvPr/>
        </p:nvSpPr>
        <p:spPr>
          <a:xfrm>
            <a:off x="2282419"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18"/>
          <p:cNvSpPr/>
          <p:nvPr/>
        </p:nvSpPr>
        <p:spPr>
          <a:xfrm>
            <a:off x="2282419"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18"/>
          <p:cNvSpPr/>
          <p:nvPr/>
        </p:nvSpPr>
        <p:spPr>
          <a:xfrm>
            <a:off x="2282419"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18"/>
          <p:cNvSpPr/>
          <p:nvPr/>
        </p:nvSpPr>
        <p:spPr>
          <a:xfrm>
            <a:off x="2282419"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8"/>
          <p:cNvSpPr/>
          <p:nvPr/>
        </p:nvSpPr>
        <p:spPr>
          <a:xfrm>
            <a:off x="2282419"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18"/>
          <p:cNvSpPr/>
          <p:nvPr/>
        </p:nvSpPr>
        <p:spPr>
          <a:xfrm>
            <a:off x="2282419"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18"/>
          <p:cNvSpPr/>
          <p:nvPr/>
        </p:nvSpPr>
        <p:spPr>
          <a:xfrm>
            <a:off x="2282419"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8"/>
          <p:cNvSpPr/>
          <p:nvPr/>
        </p:nvSpPr>
        <p:spPr>
          <a:xfrm>
            <a:off x="2978877"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18"/>
          <p:cNvSpPr/>
          <p:nvPr/>
        </p:nvSpPr>
        <p:spPr>
          <a:xfrm>
            <a:off x="2978877"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18"/>
          <p:cNvSpPr/>
          <p:nvPr/>
        </p:nvSpPr>
        <p:spPr>
          <a:xfrm>
            <a:off x="2978877"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18"/>
          <p:cNvSpPr/>
          <p:nvPr/>
        </p:nvSpPr>
        <p:spPr>
          <a:xfrm>
            <a:off x="2978877"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18"/>
          <p:cNvSpPr/>
          <p:nvPr/>
        </p:nvSpPr>
        <p:spPr>
          <a:xfrm>
            <a:off x="2978877"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8"/>
          <p:cNvSpPr/>
          <p:nvPr/>
        </p:nvSpPr>
        <p:spPr>
          <a:xfrm>
            <a:off x="2978877"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8"/>
          <p:cNvSpPr/>
          <p:nvPr/>
        </p:nvSpPr>
        <p:spPr>
          <a:xfrm>
            <a:off x="2978877"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18"/>
          <p:cNvSpPr/>
          <p:nvPr/>
        </p:nvSpPr>
        <p:spPr>
          <a:xfrm>
            <a:off x="2978877"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18"/>
          <p:cNvSpPr/>
          <p:nvPr/>
        </p:nvSpPr>
        <p:spPr>
          <a:xfrm>
            <a:off x="2978877"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18"/>
          <p:cNvSpPr/>
          <p:nvPr/>
        </p:nvSpPr>
        <p:spPr>
          <a:xfrm>
            <a:off x="2978877"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18"/>
          <p:cNvSpPr/>
          <p:nvPr/>
        </p:nvSpPr>
        <p:spPr>
          <a:xfrm>
            <a:off x="367533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18"/>
          <p:cNvSpPr/>
          <p:nvPr/>
        </p:nvSpPr>
        <p:spPr>
          <a:xfrm>
            <a:off x="367533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8"/>
          <p:cNvSpPr/>
          <p:nvPr/>
        </p:nvSpPr>
        <p:spPr>
          <a:xfrm>
            <a:off x="367533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18"/>
          <p:cNvSpPr/>
          <p:nvPr/>
        </p:nvSpPr>
        <p:spPr>
          <a:xfrm>
            <a:off x="367533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18"/>
          <p:cNvSpPr/>
          <p:nvPr/>
        </p:nvSpPr>
        <p:spPr>
          <a:xfrm>
            <a:off x="367533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8"/>
          <p:cNvSpPr/>
          <p:nvPr/>
        </p:nvSpPr>
        <p:spPr>
          <a:xfrm>
            <a:off x="367533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8"/>
          <p:cNvSpPr/>
          <p:nvPr/>
        </p:nvSpPr>
        <p:spPr>
          <a:xfrm>
            <a:off x="367533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18"/>
          <p:cNvSpPr/>
          <p:nvPr/>
        </p:nvSpPr>
        <p:spPr>
          <a:xfrm>
            <a:off x="367533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18"/>
          <p:cNvSpPr/>
          <p:nvPr/>
        </p:nvSpPr>
        <p:spPr>
          <a:xfrm>
            <a:off x="367533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8"/>
          <p:cNvSpPr/>
          <p:nvPr/>
        </p:nvSpPr>
        <p:spPr>
          <a:xfrm>
            <a:off x="367533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18"/>
          <p:cNvSpPr/>
          <p:nvPr/>
        </p:nvSpPr>
        <p:spPr>
          <a:xfrm>
            <a:off x="4371792"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18"/>
          <p:cNvSpPr/>
          <p:nvPr/>
        </p:nvSpPr>
        <p:spPr>
          <a:xfrm>
            <a:off x="4371792"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8"/>
          <p:cNvSpPr/>
          <p:nvPr/>
        </p:nvSpPr>
        <p:spPr>
          <a:xfrm>
            <a:off x="4371792"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18"/>
          <p:cNvSpPr/>
          <p:nvPr/>
        </p:nvSpPr>
        <p:spPr>
          <a:xfrm>
            <a:off x="4371792"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18"/>
          <p:cNvSpPr/>
          <p:nvPr/>
        </p:nvSpPr>
        <p:spPr>
          <a:xfrm>
            <a:off x="4371792"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18"/>
          <p:cNvSpPr/>
          <p:nvPr/>
        </p:nvSpPr>
        <p:spPr>
          <a:xfrm>
            <a:off x="4371792"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8"/>
          <p:cNvSpPr/>
          <p:nvPr/>
        </p:nvSpPr>
        <p:spPr>
          <a:xfrm>
            <a:off x="4371792"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8"/>
          <p:cNvSpPr/>
          <p:nvPr/>
        </p:nvSpPr>
        <p:spPr>
          <a:xfrm>
            <a:off x="4371792"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18"/>
          <p:cNvSpPr/>
          <p:nvPr/>
        </p:nvSpPr>
        <p:spPr>
          <a:xfrm>
            <a:off x="4371792"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18"/>
          <p:cNvSpPr/>
          <p:nvPr/>
        </p:nvSpPr>
        <p:spPr>
          <a:xfrm>
            <a:off x="4371792"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18"/>
          <p:cNvSpPr/>
          <p:nvPr/>
        </p:nvSpPr>
        <p:spPr>
          <a:xfrm>
            <a:off x="50682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8"/>
          <p:cNvSpPr/>
          <p:nvPr/>
        </p:nvSpPr>
        <p:spPr>
          <a:xfrm>
            <a:off x="50682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8"/>
          <p:cNvSpPr/>
          <p:nvPr/>
        </p:nvSpPr>
        <p:spPr>
          <a:xfrm>
            <a:off x="50682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8"/>
          <p:cNvSpPr/>
          <p:nvPr/>
        </p:nvSpPr>
        <p:spPr>
          <a:xfrm>
            <a:off x="50682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18"/>
          <p:cNvSpPr/>
          <p:nvPr/>
        </p:nvSpPr>
        <p:spPr>
          <a:xfrm>
            <a:off x="50682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8"/>
          <p:cNvSpPr/>
          <p:nvPr/>
        </p:nvSpPr>
        <p:spPr>
          <a:xfrm>
            <a:off x="50682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18"/>
          <p:cNvSpPr/>
          <p:nvPr/>
        </p:nvSpPr>
        <p:spPr>
          <a:xfrm>
            <a:off x="50682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18"/>
          <p:cNvSpPr/>
          <p:nvPr/>
        </p:nvSpPr>
        <p:spPr>
          <a:xfrm>
            <a:off x="50682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8"/>
          <p:cNvSpPr/>
          <p:nvPr/>
        </p:nvSpPr>
        <p:spPr>
          <a:xfrm>
            <a:off x="50682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8"/>
          <p:cNvSpPr/>
          <p:nvPr/>
        </p:nvSpPr>
        <p:spPr>
          <a:xfrm>
            <a:off x="50682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18"/>
          <p:cNvSpPr/>
          <p:nvPr/>
        </p:nvSpPr>
        <p:spPr>
          <a:xfrm>
            <a:off x="5764708"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18"/>
          <p:cNvSpPr/>
          <p:nvPr/>
        </p:nvSpPr>
        <p:spPr>
          <a:xfrm>
            <a:off x="5764708"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18"/>
          <p:cNvSpPr/>
          <p:nvPr/>
        </p:nvSpPr>
        <p:spPr>
          <a:xfrm>
            <a:off x="5764708"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8"/>
          <p:cNvSpPr/>
          <p:nvPr/>
        </p:nvSpPr>
        <p:spPr>
          <a:xfrm>
            <a:off x="5764708"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18"/>
          <p:cNvSpPr/>
          <p:nvPr/>
        </p:nvSpPr>
        <p:spPr>
          <a:xfrm>
            <a:off x="5764708"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18"/>
          <p:cNvSpPr/>
          <p:nvPr/>
        </p:nvSpPr>
        <p:spPr>
          <a:xfrm>
            <a:off x="5764708"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18"/>
          <p:cNvSpPr/>
          <p:nvPr/>
        </p:nvSpPr>
        <p:spPr>
          <a:xfrm>
            <a:off x="5764708"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18"/>
          <p:cNvSpPr/>
          <p:nvPr/>
        </p:nvSpPr>
        <p:spPr>
          <a:xfrm>
            <a:off x="5764708"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18"/>
          <p:cNvSpPr/>
          <p:nvPr/>
        </p:nvSpPr>
        <p:spPr>
          <a:xfrm>
            <a:off x="5764708"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18"/>
          <p:cNvSpPr/>
          <p:nvPr/>
        </p:nvSpPr>
        <p:spPr>
          <a:xfrm>
            <a:off x="5764708"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8"/>
          <p:cNvSpPr/>
          <p:nvPr/>
        </p:nvSpPr>
        <p:spPr>
          <a:xfrm>
            <a:off x="6461166"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8"/>
          <p:cNvSpPr/>
          <p:nvPr/>
        </p:nvSpPr>
        <p:spPr>
          <a:xfrm>
            <a:off x="6461166"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8"/>
          <p:cNvSpPr/>
          <p:nvPr/>
        </p:nvSpPr>
        <p:spPr>
          <a:xfrm>
            <a:off x="6461166"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18"/>
          <p:cNvSpPr/>
          <p:nvPr/>
        </p:nvSpPr>
        <p:spPr>
          <a:xfrm>
            <a:off x="6461166"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18"/>
          <p:cNvSpPr/>
          <p:nvPr/>
        </p:nvSpPr>
        <p:spPr>
          <a:xfrm>
            <a:off x="6461166"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8"/>
          <p:cNvSpPr/>
          <p:nvPr/>
        </p:nvSpPr>
        <p:spPr>
          <a:xfrm>
            <a:off x="6461166"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8"/>
          <p:cNvSpPr/>
          <p:nvPr/>
        </p:nvSpPr>
        <p:spPr>
          <a:xfrm>
            <a:off x="6461166"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18"/>
          <p:cNvSpPr/>
          <p:nvPr/>
        </p:nvSpPr>
        <p:spPr>
          <a:xfrm>
            <a:off x="6461166"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18"/>
          <p:cNvSpPr/>
          <p:nvPr/>
        </p:nvSpPr>
        <p:spPr>
          <a:xfrm>
            <a:off x="6461166"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18"/>
          <p:cNvSpPr/>
          <p:nvPr/>
        </p:nvSpPr>
        <p:spPr>
          <a:xfrm>
            <a:off x="6461166"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18"/>
          <p:cNvSpPr/>
          <p:nvPr/>
        </p:nvSpPr>
        <p:spPr>
          <a:xfrm>
            <a:off x="7157624"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18"/>
          <p:cNvSpPr/>
          <p:nvPr/>
        </p:nvSpPr>
        <p:spPr>
          <a:xfrm>
            <a:off x="7157624"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18"/>
          <p:cNvSpPr/>
          <p:nvPr/>
        </p:nvSpPr>
        <p:spPr>
          <a:xfrm>
            <a:off x="7157624"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8"/>
          <p:cNvSpPr/>
          <p:nvPr/>
        </p:nvSpPr>
        <p:spPr>
          <a:xfrm>
            <a:off x="7157624"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18"/>
          <p:cNvSpPr/>
          <p:nvPr/>
        </p:nvSpPr>
        <p:spPr>
          <a:xfrm>
            <a:off x="7157624"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8"/>
          <p:cNvSpPr/>
          <p:nvPr/>
        </p:nvSpPr>
        <p:spPr>
          <a:xfrm>
            <a:off x="7157624"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18"/>
          <p:cNvSpPr/>
          <p:nvPr/>
        </p:nvSpPr>
        <p:spPr>
          <a:xfrm>
            <a:off x="7157624"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18"/>
          <p:cNvSpPr/>
          <p:nvPr/>
        </p:nvSpPr>
        <p:spPr>
          <a:xfrm>
            <a:off x="7157624"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18"/>
          <p:cNvSpPr/>
          <p:nvPr/>
        </p:nvSpPr>
        <p:spPr>
          <a:xfrm>
            <a:off x="7157624"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8"/>
          <p:cNvSpPr/>
          <p:nvPr/>
        </p:nvSpPr>
        <p:spPr>
          <a:xfrm>
            <a:off x="7157624"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8"/>
          <p:cNvSpPr txBox="1">
            <a:spLocks noGrp="1"/>
          </p:cNvSpPr>
          <p:nvPr>
            <p:ph type="subTitle" idx="6"/>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138" name="Google Shape;6138;p618"/>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139" name="Google Shape;6139;p618"/>
          <p:cNvSpPr txBox="1">
            <a:spLocks noGrp="1"/>
          </p:cNvSpPr>
          <p:nvPr>
            <p:ph type="subTitle" idx="7"/>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6140"/>
        <p:cNvGrpSpPr/>
        <p:nvPr/>
      </p:nvGrpSpPr>
      <p:grpSpPr>
        <a:xfrm>
          <a:off x="0" y="0"/>
          <a:ext cx="0" cy="0"/>
          <a:chOff x="0" y="0"/>
          <a:chExt cx="0" cy="0"/>
        </a:xfrm>
      </p:grpSpPr>
      <p:cxnSp>
        <p:nvCxnSpPr>
          <p:cNvPr id="6141" name="Google Shape;6141;p61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142" name="Google Shape;6142;p619"/>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143" name="Google Shape;6143;p61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144" name="Google Shape;6144;p61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145" name="Google Shape;6145;p619"/>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146" name="Google Shape;6146;p619"/>
          <p:cNvCxnSpPr/>
          <p:nvPr/>
        </p:nvCxnSpPr>
        <p:spPr>
          <a:xfrm>
            <a:off x="4307494"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6147" name="Google Shape;6147;p619"/>
          <p:cNvCxnSpPr/>
          <p:nvPr/>
        </p:nvCxnSpPr>
        <p:spPr>
          <a:xfrm>
            <a:off x="7890356"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6148" name="Google Shape;6148;p619"/>
          <p:cNvSpPr txBox="1">
            <a:spLocks noGrp="1"/>
          </p:cNvSpPr>
          <p:nvPr>
            <p:ph type="subTitle" idx="2"/>
          </p:nvPr>
        </p:nvSpPr>
        <p:spPr>
          <a:xfrm>
            <a:off x="1140897"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149" name="Google Shape;6149;p619"/>
          <p:cNvSpPr txBox="1">
            <a:spLocks noGrp="1"/>
          </p:cNvSpPr>
          <p:nvPr>
            <p:ph type="subTitle" idx="3"/>
          </p:nvPr>
        </p:nvSpPr>
        <p:spPr>
          <a:xfrm>
            <a:off x="1140897"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6150" name="Google Shape;6150;p619"/>
          <p:cNvSpPr txBox="1">
            <a:spLocks noGrp="1"/>
          </p:cNvSpPr>
          <p:nvPr>
            <p:ph type="subTitle" idx="4"/>
          </p:nvPr>
        </p:nvSpPr>
        <p:spPr>
          <a:xfrm>
            <a:off x="4723759"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6151" name="Google Shape;6151;p619"/>
          <p:cNvSpPr txBox="1">
            <a:spLocks noGrp="1"/>
          </p:cNvSpPr>
          <p:nvPr>
            <p:ph type="subTitle" idx="5"/>
          </p:nvPr>
        </p:nvSpPr>
        <p:spPr>
          <a:xfrm>
            <a:off x="8306621"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6152" name="Google Shape;6152;p619"/>
          <p:cNvSpPr txBox="1">
            <a:spLocks noGrp="1"/>
          </p:cNvSpPr>
          <p:nvPr>
            <p:ph type="subTitle" idx="6"/>
          </p:nvPr>
        </p:nvSpPr>
        <p:spPr>
          <a:xfrm>
            <a:off x="4720684"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153" name="Google Shape;6153;p619"/>
          <p:cNvSpPr txBox="1">
            <a:spLocks noGrp="1"/>
          </p:cNvSpPr>
          <p:nvPr>
            <p:ph type="subTitle" idx="7"/>
          </p:nvPr>
        </p:nvSpPr>
        <p:spPr>
          <a:xfrm>
            <a:off x="8306621"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pic>
        <p:nvPicPr>
          <p:cNvPr id="6154" name="Google Shape;6154;p619"/>
          <p:cNvPicPr preferRelativeResize="0"/>
          <p:nvPr/>
        </p:nvPicPr>
        <p:blipFill rotWithShape="1">
          <a:blip r:embed="rId3">
            <a:alphaModFix/>
          </a:blip>
          <a:srcRect/>
          <a:stretch/>
        </p:blipFill>
        <p:spPr>
          <a:xfrm>
            <a:off x="1044780" y="2217196"/>
            <a:ext cx="553206" cy="553187"/>
          </a:xfrm>
          <a:prstGeom prst="rect">
            <a:avLst/>
          </a:prstGeom>
          <a:noFill/>
          <a:ln>
            <a:noFill/>
          </a:ln>
        </p:spPr>
      </p:pic>
      <p:pic>
        <p:nvPicPr>
          <p:cNvPr id="6155" name="Google Shape;6155;p619"/>
          <p:cNvPicPr preferRelativeResize="0"/>
          <p:nvPr/>
        </p:nvPicPr>
        <p:blipFill rotWithShape="1">
          <a:blip r:embed="rId3">
            <a:alphaModFix/>
          </a:blip>
          <a:srcRect/>
          <a:stretch/>
        </p:blipFill>
        <p:spPr>
          <a:xfrm>
            <a:off x="4627645" y="2217196"/>
            <a:ext cx="553206" cy="553187"/>
          </a:xfrm>
          <a:prstGeom prst="rect">
            <a:avLst/>
          </a:prstGeom>
          <a:noFill/>
          <a:ln>
            <a:noFill/>
          </a:ln>
        </p:spPr>
      </p:pic>
      <p:pic>
        <p:nvPicPr>
          <p:cNvPr id="6156" name="Google Shape;6156;p619"/>
          <p:cNvPicPr preferRelativeResize="0"/>
          <p:nvPr/>
        </p:nvPicPr>
        <p:blipFill rotWithShape="1">
          <a:blip r:embed="rId3">
            <a:alphaModFix/>
          </a:blip>
          <a:srcRect/>
          <a:stretch/>
        </p:blipFill>
        <p:spPr>
          <a:xfrm>
            <a:off x="8210510" y="2217196"/>
            <a:ext cx="553206" cy="553187"/>
          </a:xfrm>
          <a:prstGeom prst="rect">
            <a:avLst/>
          </a:prstGeom>
          <a:noFill/>
          <a:ln>
            <a:noFill/>
          </a:ln>
        </p:spPr>
      </p:pic>
      <p:sp>
        <p:nvSpPr>
          <p:cNvPr id="6157" name="Google Shape;6157;p619"/>
          <p:cNvSpPr txBox="1">
            <a:spLocks noGrp="1"/>
          </p:cNvSpPr>
          <p:nvPr>
            <p:ph type="subTitle" idx="8"/>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158" name="Google Shape;6158;p619"/>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159" name="Google Shape;6159;p619"/>
          <p:cNvSpPr txBox="1">
            <a:spLocks noGrp="1"/>
          </p:cNvSpPr>
          <p:nvPr>
            <p:ph type="subTitle" idx="9"/>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6160"/>
        <p:cNvGrpSpPr/>
        <p:nvPr/>
      </p:nvGrpSpPr>
      <p:grpSpPr>
        <a:xfrm>
          <a:off x="0" y="0"/>
          <a:ext cx="0" cy="0"/>
          <a:chOff x="0" y="0"/>
          <a:chExt cx="0" cy="0"/>
        </a:xfrm>
      </p:grpSpPr>
      <p:cxnSp>
        <p:nvCxnSpPr>
          <p:cNvPr id="6161" name="Google Shape;6161;p62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162" name="Google Shape;6162;p620"/>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163" name="Google Shape;6163;p62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164" name="Google Shape;6164;p62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165" name="Google Shape;6165;p620"/>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166" name="Google Shape;6166;p620"/>
          <p:cNvCxnSpPr/>
          <p:nvPr/>
        </p:nvCxnSpPr>
        <p:spPr>
          <a:xfrm>
            <a:off x="609875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6167" name="Google Shape;6167;p620"/>
          <p:cNvSpPr txBox="1">
            <a:spLocks noGrp="1"/>
          </p:cNvSpPr>
          <p:nvPr>
            <p:ph type="subTitle" idx="2"/>
          </p:nvPr>
        </p:nvSpPr>
        <p:spPr>
          <a:xfrm>
            <a:off x="1343092"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168" name="Google Shape;6168;p620"/>
          <p:cNvSpPr txBox="1">
            <a:spLocks noGrp="1"/>
          </p:cNvSpPr>
          <p:nvPr>
            <p:ph type="subTitle" idx="3"/>
          </p:nvPr>
        </p:nvSpPr>
        <p:spPr>
          <a:xfrm>
            <a:off x="1343092"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6169" name="Google Shape;6169;p620"/>
          <p:cNvSpPr txBox="1">
            <a:spLocks noGrp="1"/>
          </p:cNvSpPr>
          <p:nvPr>
            <p:ph type="subTitle" idx="4"/>
          </p:nvPr>
        </p:nvSpPr>
        <p:spPr>
          <a:xfrm>
            <a:off x="6529164"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170" name="Google Shape;6170;p620"/>
          <p:cNvSpPr txBox="1">
            <a:spLocks noGrp="1"/>
          </p:cNvSpPr>
          <p:nvPr>
            <p:ph type="subTitle" idx="5"/>
          </p:nvPr>
        </p:nvSpPr>
        <p:spPr>
          <a:xfrm>
            <a:off x="6529164"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6171" name="Google Shape;6171;p620"/>
          <p:cNvPicPr preferRelativeResize="0"/>
          <p:nvPr/>
        </p:nvPicPr>
        <p:blipFill rotWithShape="1">
          <a:blip r:embed="rId3">
            <a:alphaModFix/>
          </a:blip>
          <a:srcRect/>
          <a:stretch/>
        </p:blipFill>
        <p:spPr>
          <a:xfrm>
            <a:off x="1227052" y="2044890"/>
            <a:ext cx="731682" cy="731666"/>
          </a:xfrm>
          <a:prstGeom prst="rect">
            <a:avLst/>
          </a:prstGeom>
          <a:noFill/>
          <a:ln>
            <a:noFill/>
          </a:ln>
        </p:spPr>
      </p:pic>
      <p:pic>
        <p:nvPicPr>
          <p:cNvPr id="6172" name="Google Shape;6172;p620"/>
          <p:cNvPicPr preferRelativeResize="0"/>
          <p:nvPr/>
        </p:nvPicPr>
        <p:blipFill rotWithShape="1">
          <a:blip r:embed="rId3">
            <a:alphaModFix/>
          </a:blip>
          <a:srcRect/>
          <a:stretch/>
        </p:blipFill>
        <p:spPr>
          <a:xfrm>
            <a:off x="6413124" y="2044890"/>
            <a:ext cx="731682" cy="731666"/>
          </a:xfrm>
          <a:prstGeom prst="rect">
            <a:avLst/>
          </a:prstGeom>
          <a:noFill/>
          <a:ln>
            <a:noFill/>
          </a:ln>
        </p:spPr>
      </p:pic>
      <p:sp>
        <p:nvSpPr>
          <p:cNvPr id="6173" name="Google Shape;6173;p620"/>
          <p:cNvSpPr txBox="1">
            <a:spLocks noGrp="1"/>
          </p:cNvSpPr>
          <p:nvPr>
            <p:ph type="subTitle" idx="6"/>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174" name="Google Shape;6174;p620"/>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175" name="Google Shape;6175;p620"/>
          <p:cNvSpPr txBox="1">
            <a:spLocks noGrp="1"/>
          </p:cNvSpPr>
          <p:nvPr>
            <p:ph type="subTitle" idx="7"/>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6176"/>
        <p:cNvGrpSpPr/>
        <p:nvPr/>
      </p:nvGrpSpPr>
      <p:grpSpPr>
        <a:xfrm>
          <a:off x="0" y="0"/>
          <a:ext cx="0" cy="0"/>
          <a:chOff x="0" y="0"/>
          <a:chExt cx="0" cy="0"/>
        </a:xfrm>
      </p:grpSpPr>
      <p:sp>
        <p:nvSpPr>
          <p:cNvPr id="6177" name="Google Shape;6177;p62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6178" name="Google Shape;6178;p62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179" name="Google Shape;6179;p62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180" name="Google Shape;6180;p62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181" name="Google Shape;6181;p62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182" name="Google Shape;6182;p621"/>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183" name="Google Shape;6183;p621"/>
          <p:cNvSpPr txBox="1">
            <a:spLocks noGrp="1"/>
          </p:cNvSpPr>
          <p:nvPr>
            <p:ph type="title"/>
          </p:nvPr>
        </p:nvSpPr>
        <p:spPr>
          <a:xfrm>
            <a:off x="4465440" y="1455375"/>
            <a:ext cx="6724500" cy="320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
        <p:nvSpPr>
          <p:cNvPr id="6184" name="Google Shape;6184;p621"/>
          <p:cNvSpPr txBox="1">
            <a:spLocks noGrp="1"/>
          </p:cNvSpPr>
          <p:nvPr>
            <p:ph type="subTitle" idx="3"/>
          </p:nvPr>
        </p:nvSpPr>
        <p:spPr>
          <a:xfrm>
            <a:off x="4465490" y="5036725"/>
            <a:ext cx="4097700" cy="426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a:endParaRPr/>
          </a:p>
        </p:txBody>
      </p:sp>
      <p:pic>
        <p:nvPicPr>
          <p:cNvPr id="6185" name="Google Shape;6185;p621"/>
          <p:cNvPicPr preferRelativeResize="0"/>
          <p:nvPr/>
        </p:nvPicPr>
        <p:blipFill rotWithShape="1">
          <a:blip r:embed="rId3">
            <a:alphaModFix/>
          </a:blip>
          <a:srcRect/>
          <a:stretch/>
        </p:blipFill>
        <p:spPr>
          <a:xfrm>
            <a:off x="3419366" y="1298452"/>
            <a:ext cx="731682" cy="731666"/>
          </a:xfrm>
          <a:prstGeom prst="rect">
            <a:avLst/>
          </a:prstGeom>
          <a:noFill/>
          <a:ln>
            <a:noFill/>
          </a:ln>
        </p:spPr>
      </p:pic>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6186"/>
        <p:cNvGrpSpPr/>
        <p:nvPr/>
      </p:nvGrpSpPr>
      <p:grpSpPr>
        <a:xfrm>
          <a:off x="0" y="0"/>
          <a:ext cx="0" cy="0"/>
          <a:chOff x="0" y="0"/>
          <a:chExt cx="0" cy="0"/>
        </a:xfrm>
      </p:grpSpPr>
      <p:cxnSp>
        <p:nvCxnSpPr>
          <p:cNvPr id="6187" name="Google Shape;6187;p62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188" name="Google Shape;6188;p62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189" name="Google Shape;6189;p62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190" name="Google Shape;6190;p62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191" name="Google Shape;6191;p622"/>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192" name="Google Shape;6192;p622"/>
          <p:cNvSpPr txBox="1">
            <a:spLocks noGrp="1"/>
          </p:cNvSpPr>
          <p:nvPr>
            <p:ph type="subTitle" idx="2"/>
          </p:nvPr>
        </p:nvSpPr>
        <p:spPr>
          <a:xfrm>
            <a:off x="6854919"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193" name="Google Shape;6193;p622"/>
          <p:cNvSpPr txBox="1">
            <a:spLocks noGrp="1"/>
          </p:cNvSpPr>
          <p:nvPr>
            <p:ph type="subTitle" idx="3"/>
          </p:nvPr>
        </p:nvSpPr>
        <p:spPr>
          <a:xfrm>
            <a:off x="6854912"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194" name="Google Shape;6194;p622"/>
          <p:cNvSpPr txBox="1">
            <a:spLocks noGrp="1"/>
          </p:cNvSpPr>
          <p:nvPr>
            <p:ph type="subTitle" idx="4"/>
          </p:nvPr>
        </p:nvSpPr>
        <p:spPr>
          <a:xfrm>
            <a:off x="6854919"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195" name="Google Shape;6195;p622"/>
          <p:cNvSpPr txBox="1">
            <a:spLocks noGrp="1"/>
          </p:cNvSpPr>
          <p:nvPr>
            <p:ph type="subTitle" idx="5"/>
          </p:nvPr>
        </p:nvSpPr>
        <p:spPr>
          <a:xfrm>
            <a:off x="6854912"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196" name="Google Shape;6196;p622"/>
          <p:cNvSpPr txBox="1">
            <a:spLocks noGrp="1"/>
          </p:cNvSpPr>
          <p:nvPr>
            <p:ph type="subTitle" idx="6"/>
          </p:nvPr>
        </p:nvSpPr>
        <p:spPr>
          <a:xfrm>
            <a:off x="2084574"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197" name="Google Shape;6197;p622"/>
          <p:cNvSpPr txBox="1">
            <a:spLocks noGrp="1"/>
          </p:cNvSpPr>
          <p:nvPr>
            <p:ph type="subTitle" idx="7"/>
          </p:nvPr>
        </p:nvSpPr>
        <p:spPr>
          <a:xfrm>
            <a:off x="2084549"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198" name="Google Shape;6198;p622"/>
          <p:cNvSpPr txBox="1">
            <a:spLocks noGrp="1"/>
          </p:cNvSpPr>
          <p:nvPr>
            <p:ph type="subTitle" idx="8"/>
          </p:nvPr>
        </p:nvSpPr>
        <p:spPr>
          <a:xfrm>
            <a:off x="2084574"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199" name="Google Shape;6199;p622"/>
          <p:cNvSpPr txBox="1">
            <a:spLocks noGrp="1"/>
          </p:cNvSpPr>
          <p:nvPr>
            <p:ph type="subTitle" idx="9"/>
          </p:nvPr>
        </p:nvSpPr>
        <p:spPr>
          <a:xfrm>
            <a:off x="2084549"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00" name="Google Shape;6200;p622"/>
          <p:cNvSpPr txBox="1">
            <a:spLocks noGrp="1"/>
          </p:cNvSpPr>
          <p:nvPr>
            <p:ph type="subTitle" idx="1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201" name="Google Shape;6201;p622"/>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202" name="Google Shape;6202;p622"/>
          <p:cNvSpPr txBox="1">
            <a:spLocks noGrp="1"/>
          </p:cNvSpPr>
          <p:nvPr>
            <p:ph type="subTitle" idx="1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6203"/>
        <p:cNvGrpSpPr/>
        <p:nvPr/>
      </p:nvGrpSpPr>
      <p:grpSpPr>
        <a:xfrm>
          <a:off x="0" y="0"/>
          <a:ext cx="0" cy="0"/>
          <a:chOff x="0" y="0"/>
          <a:chExt cx="0" cy="0"/>
        </a:xfrm>
      </p:grpSpPr>
      <p:cxnSp>
        <p:nvCxnSpPr>
          <p:cNvPr id="6204" name="Google Shape;6204;p62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205" name="Google Shape;6205;p623"/>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206" name="Google Shape;6206;p62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07" name="Google Shape;6207;p62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208" name="Google Shape;6208;p623"/>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209" name="Google Shape;6209;p623"/>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6210" name="Google Shape;6210;p623"/>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6211" name="Google Shape;6211;p623"/>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6212" name="Google Shape;6212;p623"/>
          <p:cNvSpPr txBox="1">
            <a:spLocks noGrp="1"/>
          </p:cNvSpPr>
          <p:nvPr>
            <p:ph type="subTitle" idx="2"/>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213" name="Google Shape;6213;p623"/>
          <p:cNvSpPr txBox="1">
            <a:spLocks noGrp="1"/>
          </p:cNvSpPr>
          <p:nvPr>
            <p:ph type="subTitle" idx="3"/>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14" name="Google Shape;6214;p623"/>
          <p:cNvSpPr txBox="1">
            <a:spLocks noGrp="1"/>
          </p:cNvSpPr>
          <p:nvPr>
            <p:ph type="subTitle" idx="4"/>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215" name="Google Shape;6215;p623"/>
          <p:cNvSpPr txBox="1">
            <a:spLocks noGrp="1"/>
          </p:cNvSpPr>
          <p:nvPr>
            <p:ph type="subTitle" idx="5"/>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16" name="Google Shape;6216;p623"/>
          <p:cNvSpPr txBox="1">
            <a:spLocks noGrp="1"/>
          </p:cNvSpPr>
          <p:nvPr>
            <p:ph type="subTitle" idx="6"/>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217" name="Google Shape;6217;p623"/>
          <p:cNvSpPr txBox="1">
            <a:spLocks noGrp="1"/>
          </p:cNvSpPr>
          <p:nvPr>
            <p:ph type="subTitle" idx="7"/>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18" name="Google Shape;6218;p623"/>
          <p:cNvSpPr txBox="1">
            <a:spLocks noGrp="1"/>
          </p:cNvSpPr>
          <p:nvPr>
            <p:ph type="subTitle" idx="8"/>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219" name="Google Shape;6219;p623"/>
          <p:cNvSpPr txBox="1">
            <a:spLocks noGrp="1"/>
          </p:cNvSpPr>
          <p:nvPr>
            <p:ph type="subTitle" idx="9"/>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20" name="Google Shape;6220;p623"/>
          <p:cNvSpPr txBox="1">
            <a:spLocks noGrp="1"/>
          </p:cNvSpPr>
          <p:nvPr>
            <p:ph type="subTitle" idx="1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221" name="Google Shape;6221;p623"/>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222" name="Google Shape;6222;p623"/>
          <p:cNvSpPr txBox="1">
            <a:spLocks noGrp="1"/>
          </p:cNvSpPr>
          <p:nvPr>
            <p:ph type="subTitle" idx="1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6223"/>
        <p:cNvGrpSpPr/>
        <p:nvPr/>
      </p:nvGrpSpPr>
      <p:grpSpPr>
        <a:xfrm>
          <a:off x="0" y="0"/>
          <a:ext cx="0" cy="0"/>
          <a:chOff x="0" y="0"/>
          <a:chExt cx="0" cy="0"/>
        </a:xfrm>
      </p:grpSpPr>
      <p:sp>
        <p:nvSpPr>
          <p:cNvPr id="6224" name="Google Shape;6224;p624"/>
          <p:cNvSpPr txBox="1">
            <a:spLocks noGrp="1"/>
          </p:cNvSpPr>
          <p:nvPr>
            <p:ph type="subTitle" idx="1"/>
          </p:nvPr>
        </p:nvSpPr>
        <p:spPr>
          <a:xfrm>
            <a:off x="885028" y="3358700"/>
            <a:ext cx="3291900" cy="19806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a:endParaRPr/>
          </a:p>
        </p:txBody>
      </p:sp>
      <p:sp>
        <p:nvSpPr>
          <p:cNvPr id="6225" name="Google Shape;6225;p624"/>
          <p:cNvSpPr txBox="1">
            <a:spLocks noGrp="1"/>
          </p:cNvSpPr>
          <p:nvPr>
            <p:ph type="title"/>
          </p:nvPr>
        </p:nvSpPr>
        <p:spPr>
          <a:xfrm>
            <a:off x="885028" y="1240700"/>
            <a:ext cx="4114800" cy="19806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a:endParaRPr/>
          </a:p>
        </p:txBody>
      </p:sp>
      <p:sp>
        <p:nvSpPr>
          <p:cNvPr id="6226" name="Google Shape;6226;p624"/>
          <p:cNvSpPr txBox="1">
            <a:spLocks noGrp="1"/>
          </p:cNvSpPr>
          <p:nvPr>
            <p:ph type="subTitle" idx="2"/>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6227" name="Google Shape;6227;p62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228" name="Google Shape;6228;p624"/>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229" name="Google Shape;6229;p62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30" name="Google Shape;6230;p62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231" name="Google Shape;6231;p624"/>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232" name="Google Shape;6232;p624"/>
          <p:cNvSpPr txBox="1">
            <a:spLocks noGrp="1"/>
          </p:cNvSpPr>
          <p:nvPr>
            <p:ph type="subTitle" idx="4"/>
          </p:nvPr>
        </p:nvSpPr>
        <p:spPr>
          <a:xfrm>
            <a:off x="6857181" y="164405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233" name="Google Shape;6233;p624"/>
          <p:cNvSpPr txBox="1">
            <a:spLocks noGrp="1"/>
          </p:cNvSpPr>
          <p:nvPr>
            <p:ph type="subTitle" idx="5"/>
          </p:nvPr>
        </p:nvSpPr>
        <p:spPr>
          <a:xfrm>
            <a:off x="6857181" y="124070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34" name="Google Shape;6234;p624"/>
          <p:cNvSpPr txBox="1">
            <a:spLocks noGrp="1"/>
          </p:cNvSpPr>
          <p:nvPr>
            <p:ph type="subTitle" idx="6"/>
          </p:nvPr>
        </p:nvSpPr>
        <p:spPr>
          <a:xfrm>
            <a:off x="6857181" y="3164125"/>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235" name="Google Shape;6235;p624"/>
          <p:cNvSpPr txBox="1">
            <a:spLocks noGrp="1"/>
          </p:cNvSpPr>
          <p:nvPr>
            <p:ph type="subTitle" idx="7"/>
          </p:nvPr>
        </p:nvSpPr>
        <p:spPr>
          <a:xfrm>
            <a:off x="6857181" y="2760775"/>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36" name="Google Shape;6236;p624"/>
          <p:cNvSpPr txBox="1">
            <a:spLocks noGrp="1"/>
          </p:cNvSpPr>
          <p:nvPr>
            <p:ph type="subTitle" idx="8"/>
          </p:nvPr>
        </p:nvSpPr>
        <p:spPr>
          <a:xfrm>
            <a:off x="6857181" y="468420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237" name="Google Shape;6237;p624"/>
          <p:cNvSpPr txBox="1">
            <a:spLocks noGrp="1"/>
          </p:cNvSpPr>
          <p:nvPr>
            <p:ph type="subTitle" idx="9"/>
          </p:nvPr>
        </p:nvSpPr>
        <p:spPr>
          <a:xfrm>
            <a:off x="6857181" y="428085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6238"/>
        <p:cNvGrpSpPr/>
        <p:nvPr/>
      </p:nvGrpSpPr>
      <p:grpSpPr>
        <a:xfrm>
          <a:off x="0" y="0"/>
          <a:ext cx="0" cy="0"/>
          <a:chOff x="0" y="0"/>
          <a:chExt cx="0" cy="0"/>
        </a:xfrm>
      </p:grpSpPr>
      <p:cxnSp>
        <p:nvCxnSpPr>
          <p:cNvPr id="6239" name="Google Shape;6239;p62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240" name="Google Shape;6240;p62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241" name="Google Shape;6241;p62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42" name="Google Shape;6242;p62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243" name="Google Shape;6243;p625"/>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244" name="Google Shape;6244;p625"/>
          <p:cNvCxnSpPr/>
          <p:nvPr/>
        </p:nvCxnSpPr>
        <p:spPr>
          <a:xfrm>
            <a:off x="4306044"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6245" name="Google Shape;6245;p625"/>
          <p:cNvCxnSpPr/>
          <p:nvPr/>
        </p:nvCxnSpPr>
        <p:spPr>
          <a:xfrm>
            <a:off x="7885656"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6246" name="Google Shape;6246;p625"/>
          <p:cNvSpPr txBox="1">
            <a:spLocks noGrp="1"/>
          </p:cNvSpPr>
          <p:nvPr>
            <p:ph type="subTitle" idx="2"/>
          </p:nvPr>
        </p:nvSpPr>
        <p:spPr>
          <a:xfrm>
            <a:off x="4468190"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47" name="Google Shape;6247;p625"/>
          <p:cNvSpPr txBox="1">
            <a:spLocks noGrp="1"/>
          </p:cNvSpPr>
          <p:nvPr>
            <p:ph type="subTitle" idx="3"/>
          </p:nvPr>
        </p:nvSpPr>
        <p:spPr>
          <a:xfrm>
            <a:off x="4468290"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248" name="Google Shape;6248;p625"/>
          <p:cNvSpPr txBox="1">
            <a:spLocks noGrp="1"/>
          </p:cNvSpPr>
          <p:nvPr>
            <p:ph type="subTitle" idx="4"/>
          </p:nvPr>
        </p:nvSpPr>
        <p:spPr>
          <a:xfrm>
            <a:off x="8047802"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49" name="Google Shape;6249;p625"/>
          <p:cNvSpPr txBox="1">
            <a:spLocks noGrp="1"/>
          </p:cNvSpPr>
          <p:nvPr>
            <p:ph type="subTitle" idx="5"/>
          </p:nvPr>
        </p:nvSpPr>
        <p:spPr>
          <a:xfrm>
            <a:off x="8047902"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250" name="Google Shape;6250;p625"/>
          <p:cNvSpPr txBox="1">
            <a:spLocks noGrp="1"/>
          </p:cNvSpPr>
          <p:nvPr>
            <p:ph type="subTitle" idx="6"/>
          </p:nvPr>
        </p:nvSpPr>
        <p:spPr>
          <a:xfrm>
            <a:off x="888578"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251" name="Google Shape;6251;p625"/>
          <p:cNvSpPr txBox="1">
            <a:spLocks noGrp="1"/>
          </p:cNvSpPr>
          <p:nvPr>
            <p:ph type="subTitle" idx="7"/>
          </p:nvPr>
        </p:nvSpPr>
        <p:spPr>
          <a:xfrm>
            <a:off x="888678"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252" name="Google Shape;6252;p625"/>
          <p:cNvSpPr txBox="1">
            <a:spLocks noGrp="1"/>
          </p:cNvSpPr>
          <p:nvPr>
            <p:ph type="subTitle" idx="8"/>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253" name="Google Shape;6253;p625"/>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254" name="Google Shape;6254;p625"/>
          <p:cNvSpPr txBox="1">
            <a:spLocks noGrp="1"/>
          </p:cNvSpPr>
          <p:nvPr>
            <p:ph type="subTitle" idx="9"/>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6255"/>
        <p:cNvGrpSpPr/>
        <p:nvPr/>
      </p:nvGrpSpPr>
      <p:grpSpPr>
        <a:xfrm>
          <a:off x="0" y="0"/>
          <a:ext cx="0" cy="0"/>
          <a:chOff x="0" y="0"/>
          <a:chExt cx="0" cy="0"/>
        </a:xfrm>
      </p:grpSpPr>
      <p:cxnSp>
        <p:nvCxnSpPr>
          <p:cNvPr id="6256" name="Google Shape;6256;p62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257" name="Google Shape;6257;p62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258" name="Google Shape;6258;p62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59" name="Google Shape;6259;p62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260" name="Google Shape;6260;p626"/>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261" name="Google Shape;6261;p626"/>
          <p:cNvSpPr txBox="1">
            <a:spLocks noGrp="1"/>
          </p:cNvSpPr>
          <p:nvPr>
            <p:ph type="subTitle" idx="2"/>
          </p:nvPr>
        </p:nvSpPr>
        <p:spPr>
          <a:xfrm>
            <a:off x="5661936" y="2539250"/>
            <a:ext cx="5486400" cy="3168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a:endParaRPr/>
          </a:p>
        </p:txBody>
      </p:sp>
      <p:sp>
        <p:nvSpPr>
          <p:cNvPr id="6262" name="Google Shape;6262;p626"/>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263" name="Google Shape;6263;p626"/>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264" name="Google Shape;6264;p626"/>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6265"/>
        <p:cNvGrpSpPr/>
        <p:nvPr/>
      </p:nvGrpSpPr>
      <p:grpSpPr>
        <a:xfrm>
          <a:off x="0" y="0"/>
          <a:ext cx="0" cy="0"/>
          <a:chOff x="0" y="0"/>
          <a:chExt cx="0" cy="0"/>
        </a:xfrm>
      </p:grpSpPr>
      <p:cxnSp>
        <p:nvCxnSpPr>
          <p:cNvPr id="6266" name="Google Shape;6266;p62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267" name="Google Shape;6267;p62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268" name="Google Shape;6268;p62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69" name="Google Shape;6269;p62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270" name="Google Shape;6270;p627"/>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271" name="Google Shape;6271;p627"/>
          <p:cNvSpPr txBox="1">
            <a:spLocks noGrp="1"/>
          </p:cNvSpPr>
          <p:nvPr>
            <p:ph type="subTitle" idx="2"/>
          </p:nvPr>
        </p:nvSpPr>
        <p:spPr>
          <a:xfrm>
            <a:off x="2087799" y="2416425"/>
            <a:ext cx="8044500" cy="13041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a:endParaRPr/>
          </a:p>
        </p:txBody>
      </p:sp>
      <p:sp>
        <p:nvSpPr>
          <p:cNvPr id="6272" name="Google Shape;6272;p627"/>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273" name="Google Shape;6273;p627"/>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274" name="Google Shape;6274;p627"/>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550"/>
        <p:cNvGrpSpPr/>
        <p:nvPr/>
      </p:nvGrpSpPr>
      <p:grpSpPr>
        <a:xfrm>
          <a:off x="0" y="0"/>
          <a:ext cx="0" cy="0"/>
          <a:chOff x="0" y="0"/>
          <a:chExt cx="0" cy="0"/>
        </a:xfrm>
      </p:grpSpPr>
      <p:sp>
        <p:nvSpPr>
          <p:cNvPr id="551" name="Google Shape;551;p6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52" name="Google Shape;552;p6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553" name="Google Shape;553;p6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4" name="Google Shape;554;p6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55" name="Google Shape;555;p6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6" name="Google Shape;556;p6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57" name="Google Shape;557;p65"/>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558" name="Google Shape;558;p65"/>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6275"/>
        <p:cNvGrpSpPr/>
        <p:nvPr/>
      </p:nvGrpSpPr>
      <p:grpSpPr>
        <a:xfrm>
          <a:off x="0" y="0"/>
          <a:ext cx="0" cy="0"/>
          <a:chOff x="0" y="0"/>
          <a:chExt cx="0" cy="0"/>
        </a:xfrm>
      </p:grpSpPr>
      <p:sp>
        <p:nvSpPr>
          <p:cNvPr id="6276" name="Google Shape;6276;p628"/>
          <p:cNvSpPr txBox="1">
            <a:spLocks noGrp="1"/>
          </p:cNvSpPr>
          <p:nvPr>
            <p:ph type="title"/>
          </p:nvPr>
        </p:nvSpPr>
        <p:spPr>
          <a:xfrm>
            <a:off x="3280294" y="1653075"/>
            <a:ext cx="7430700" cy="3931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a:endParaRPr/>
          </a:p>
        </p:txBody>
      </p:sp>
      <p:sp>
        <p:nvSpPr>
          <p:cNvPr id="6277" name="Google Shape;6277;p62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6278" name="Google Shape;6278;p62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279" name="Google Shape;6279;p62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280" name="Google Shape;6280;p62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81" name="Google Shape;6281;p62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282" name="Google Shape;6282;p628"/>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6283"/>
        <p:cNvGrpSpPr/>
        <p:nvPr/>
      </p:nvGrpSpPr>
      <p:grpSpPr>
        <a:xfrm>
          <a:off x="0" y="0"/>
          <a:ext cx="0" cy="0"/>
          <a:chOff x="0" y="0"/>
          <a:chExt cx="0" cy="0"/>
        </a:xfrm>
      </p:grpSpPr>
      <p:sp>
        <p:nvSpPr>
          <p:cNvPr id="6284" name="Google Shape;6284;p629"/>
          <p:cNvSpPr txBox="1">
            <a:spLocks noGrp="1"/>
          </p:cNvSpPr>
          <p:nvPr>
            <p:ph type="body" idx="1"/>
          </p:nvPr>
        </p:nvSpPr>
        <p:spPr>
          <a:xfrm>
            <a:off x="8669687"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Clr>
                <a:srgbClr val="FFFFFF"/>
              </a:buClr>
              <a:buSzPts val="1800"/>
              <a:buChar char="▸"/>
              <a:defRPr>
                <a:solidFill>
                  <a:srgbClr val="FFFFFF"/>
                </a:solidFill>
              </a:defRPr>
            </a:lvl1pPr>
            <a:lvl2pPr marL="914400" lvl="1" indent="-342900" rtl="0">
              <a:lnSpc>
                <a:spcPct val="115000"/>
              </a:lnSpc>
              <a:spcBef>
                <a:spcPts val="2000"/>
              </a:spcBef>
              <a:spcAft>
                <a:spcPts val="0"/>
              </a:spcAft>
              <a:buClr>
                <a:srgbClr val="FFFFFF"/>
              </a:buClr>
              <a:buSzPts val="1800"/>
              <a:buChar char="･"/>
              <a:defRPr>
                <a:solidFill>
                  <a:srgbClr val="FFFFFF"/>
                </a:solidFill>
              </a:defRPr>
            </a:lvl2pPr>
            <a:lvl3pPr marL="1371600" lvl="2" indent="-342900" rtl="0">
              <a:lnSpc>
                <a:spcPct val="115000"/>
              </a:lnSpc>
              <a:spcBef>
                <a:spcPts val="2000"/>
              </a:spcBef>
              <a:spcAft>
                <a:spcPts val="0"/>
              </a:spcAft>
              <a:buClr>
                <a:srgbClr val="FFFFFF"/>
              </a:buClr>
              <a:buSzPts val="1800"/>
              <a:buChar char="･"/>
              <a:defRPr>
                <a:solidFill>
                  <a:srgbClr val="FFFFFF"/>
                </a:solidFill>
              </a:defRPr>
            </a:lvl3pPr>
            <a:lvl4pPr marL="1828800" lvl="3" indent="-342900" rtl="0">
              <a:lnSpc>
                <a:spcPct val="115000"/>
              </a:lnSpc>
              <a:spcBef>
                <a:spcPts val="2000"/>
              </a:spcBef>
              <a:spcAft>
                <a:spcPts val="0"/>
              </a:spcAft>
              <a:buClr>
                <a:srgbClr val="FFFFFF"/>
              </a:buClr>
              <a:buSzPts val="1800"/>
              <a:buChar char="･"/>
              <a:defRPr>
                <a:solidFill>
                  <a:srgbClr val="FFFFFF"/>
                </a:solidFill>
              </a:defRPr>
            </a:lvl4pPr>
            <a:lvl5pPr marL="2286000" lvl="4" indent="-342900" rtl="0">
              <a:lnSpc>
                <a:spcPct val="115000"/>
              </a:lnSpc>
              <a:spcBef>
                <a:spcPts val="2000"/>
              </a:spcBef>
              <a:spcAft>
                <a:spcPts val="0"/>
              </a:spcAft>
              <a:buClr>
                <a:srgbClr val="FFFFFF"/>
              </a:buClr>
              <a:buSzPts val="1800"/>
              <a:buChar char="･"/>
              <a:defRPr>
                <a:solidFill>
                  <a:srgbClr val="FFFFFF"/>
                </a:solidFill>
              </a:defRPr>
            </a:lvl5pPr>
            <a:lvl6pPr marL="2743200" lvl="5" indent="-342900" rtl="0">
              <a:lnSpc>
                <a:spcPct val="115000"/>
              </a:lnSpc>
              <a:spcBef>
                <a:spcPts val="2000"/>
              </a:spcBef>
              <a:spcAft>
                <a:spcPts val="0"/>
              </a:spcAft>
              <a:buClr>
                <a:srgbClr val="FFFFFF"/>
              </a:buClr>
              <a:buSzPts val="1800"/>
              <a:buChar char="･"/>
              <a:defRPr>
                <a:solidFill>
                  <a:srgbClr val="FFFFFF"/>
                </a:solidFill>
              </a:defRPr>
            </a:lvl6pPr>
            <a:lvl7pPr marL="3200400" lvl="6" indent="-342900" rtl="0">
              <a:lnSpc>
                <a:spcPct val="115000"/>
              </a:lnSpc>
              <a:spcBef>
                <a:spcPts val="2000"/>
              </a:spcBef>
              <a:spcAft>
                <a:spcPts val="0"/>
              </a:spcAft>
              <a:buClr>
                <a:srgbClr val="FFFFFF"/>
              </a:buClr>
              <a:buSzPts val="1800"/>
              <a:buChar char="･"/>
              <a:defRPr>
                <a:solidFill>
                  <a:srgbClr val="FFFFFF"/>
                </a:solidFill>
              </a:defRPr>
            </a:lvl7pPr>
            <a:lvl8pPr marL="3657600" lvl="7" indent="-342900" rtl="0">
              <a:lnSpc>
                <a:spcPct val="115000"/>
              </a:lnSpc>
              <a:spcBef>
                <a:spcPts val="2000"/>
              </a:spcBef>
              <a:spcAft>
                <a:spcPts val="0"/>
              </a:spcAft>
              <a:buClr>
                <a:srgbClr val="FFFFFF"/>
              </a:buClr>
              <a:buSzPts val="1800"/>
              <a:buChar char="･"/>
              <a:defRPr>
                <a:solidFill>
                  <a:srgbClr val="FFFFFF"/>
                </a:solidFill>
              </a:defRPr>
            </a:lvl8pPr>
            <a:lvl9pPr marL="4114800" lvl="8" indent="-342900" rtl="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6285" name="Google Shape;6285;p629"/>
          <p:cNvSpPr txBox="1">
            <a:spLocks noGrp="1"/>
          </p:cNvSpPr>
          <p:nvPr>
            <p:ph type="body" idx="2"/>
          </p:nvPr>
        </p:nvSpPr>
        <p:spPr>
          <a:xfrm>
            <a:off x="570856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Clr>
                <a:srgbClr val="FFFFFF"/>
              </a:buClr>
              <a:buSzPts val="1800"/>
              <a:buChar char="▸"/>
              <a:defRPr>
                <a:solidFill>
                  <a:srgbClr val="FFFFFF"/>
                </a:solidFill>
              </a:defRPr>
            </a:lvl1pPr>
            <a:lvl2pPr marL="914400" lvl="1" indent="-342900" rtl="0">
              <a:lnSpc>
                <a:spcPct val="115000"/>
              </a:lnSpc>
              <a:spcBef>
                <a:spcPts val="2000"/>
              </a:spcBef>
              <a:spcAft>
                <a:spcPts val="0"/>
              </a:spcAft>
              <a:buClr>
                <a:srgbClr val="FFFFFF"/>
              </a:buClr>
              <a:buSzPts val="1800"/>
              <a:buChar char="･"/>
              <a:defRPr>
                <a:solidFill>
                  <a:srgbClr val="FFFFFF"/>
                </a:solidFill>
              </a:defRPr>
            </a:lvl2pPr>
            <a:lvl3pPr marL="1371600" lvl="2" indent="-342900" rtl="0">
              <a:lnSpc>
                <a:spcPct val="115000"/>
              </a:lnSpc>
              <a:spcBef>
                <a:spcPts val="2000"/>
              </a:spcBef>
              <a:spcAft>
                <a:spcPts val="0"/>
              </a:spcAft>
              <a:buClr>
                <a:srgbClr val="FFFFFF"/>
              </a:buClr>
              <a:buSzPts val="1800"/>
              <a:buChar char="･"/>
              <a:defRPr>
                <a:solidFill>
                  <a:srgbClr val="FFFFFF"/>
                </a:solidFill>
              </a:defRPr>
            </a:lvl3pPr>
            <a:lvl4pPr marL="1828800" lvl="3" indent="-342900" rtl="0">
              <a:lnSpc>
                <a:spcPct val="115000"/>
              </a:lnSpc>
              <a:spcBef>
                <a:spcPts val="2000"/>
              </a:spcBef>
              <a:spcAft>
                <a:spcPts val="0"/>
              </a:spcAft>
              <a:buClr>
                <a:srgbClr val="FFFFFF"/>
              </a:buClr>
              <a:buSzPts val="1800"/>
              <a:buChar char="･"/>
              <a:defRPr>
                <a:solidFill>
                  <a:srgbClr val="FFFFFF"/>
                </a:solidFill>
              </a:defRPr>
            </a:lvl4pPr>
            <a:lvl5pPr marL="2286000" lvl="4" indent="-342900" rtl="0">
              <a:lnSpc>
                <a:spcPct val="115000"/>
              </a:lnSpc>
              <a:spcBef>
                <a:spcPts val="2000"/>
              </a:spcBef>
              <a:spcAft>
                <a:spcPts val="0"/>
              </a:spcAft>
              <a:buClr>
                <a:srgbClr val="FFFFFF"/>
              </a:buClr>
              <a:buSzPts val="1800"/>
              <a:buChar char="･"/>
              <a:defRPr>
                <a:solidFill>
                  <a:srgbClr val="FFFFFF"/>
                </a:solidFill>
              </a:defRPr>
            </a:lvl5pPr>
            <a:lvl6pPr marL="2743200" lvl="5" indent="-342900" rtl="0">
              <a:lnSpc>
                <a:spcPct val="115000"/>
              </a:lnSpc>
              <a:spcBef>
                <a:spcPts val="2000"/>
              </a:spcBef>
              <a:spcAft>
                <a:spcPts val="0"/>
              </a:spcAft>
              <a:buClr>
                <a:srgbClr val="FFFFFF"/>
              </a:buClr>
              <a:buSzPts val="1800"/>
              <a:buChar char="･"/>
              <a:defRPr>
                <a:solidFill>
                  <a:srgbClr val="FFFFFF"/>
                </a:solidFill>
              </a:defRPr>
            </a:lvl6pPr>
            <a:lvl7pPr marL="3200400" lvl="6" indent="-342900" rtl="0">
              <a:lnSpc>
                <a:spcPct val="115000"/>
              </a:lnSpc>
              <a:spcBef>
                <a:spcPts val="2000"/>
              </a:spcBef>
              <a:spcAft>
                <a:spcPts val="0"/>
              </a:spcAft>
              <a:buClr>
                <a:srgbClr val="FFFFFF"/>
              </a:buClr>
              <a:buSzPts val="1800"/>
              <a:buChar char="･"/>
              <a:defRPr>
                <a:solidFill>
                  <a:srgbClr val="FFFFFF"/>
                </a:solidFill>
              </a:defRPr>
            </a:lvl7pPr>
            <a:lvl8pPr marL="3657600" lvl="7" indent="-342900" rtl="0">
              <a:lnSpc>
                <a:spcPct val="115000"/>
              </a:lnSpc>
              <a:spcBef>
                <a:spcPts val="2000"/>
              </a:spcBef>
              <a:spcAft>
                <a:spcPts val="0"/>
              </a:spcAft>
              <a:buClr>
                <a:srgbClr val="FFFFFF"/>
              </a:buClr>
              <a:buSzPts val="1800"/>
              <a:buChar char="･"/>
              <a:defRPr>
                <a:solidFill>
                  <a:srgbClr val="FFFFFF"/>
                </a:solidFill>
              </a:defRPr>
            </a:lvl8pPr>
            <a:lvl9pPr marL="4114800" lvl="8" indent="-342900" rtl="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6286" name="Google Shape;6286;p629"/>
          <p:cNvSpPr txBox="1">
            <a:spLocks noGrp="1"/>
          </p:cNvSpPr>
          <p:nvPr>
            <p:ph type="title"/>
          </p:nvPr>
        </p:nvSpPr>
        <p:spPr>
          <a:xfrm>
            <a:off x="900253"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6287" name="Google Shape;6287;p62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288" name="Google Shape;6288;p629"/>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cxnSp>
        <p:nvCxnSpPr>
          <p:cNvPr id="6289" name="Google Shape;6289;p629"/>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pic>
        <p:nvPicPr>
          <p:cNvPr id="6290" name="Google Shape;6290;p629"/>
          <p:cNvPicPr preferRelativeResize="0"/>
          <p:nvPr/>
        </p:nvPicPr>
        <p:blipFill>
          <a:blip r:embed="rId2">
            <a:alphaModFix/>
          </a:blip>
          <a:stretch>
            <a:fillRect/>
          </a:stretch>
        </p:blipFill>
        <p:spPr>
          <a:xfrm>
            <a:off x="10711016" y="6312505"/>
            <a:ext cx="975826" cy="229606"/>
          </a:xfrm>
          <a:prstGeom prst="rect">
            <a:avLst/>
          </a:prstGeom>
          <a:noFill/>
          <a:ln>
            <a:noFill/>
          </a:ln>
        </p:spPr>
      </p:pic>
      <p:sp>
        <p:nvSpPr>
          <p:cNvPr id="6291" name="Google Shape;6291;p62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lt1"/>
                </a:solidFill>
                <a:latin typeface="Red Hat Text Medium"/>
                <a:ea typeface="Red Hat Text Medium"/>
                <a:cs typeface="Red Hat Text Medium"/>
                <a:sym typeface="Red Hat Text Medium"/>
              </a:defRPr>
            </a:lvl1pPr>
            <a:lvl2pPr lvl="1" algn="ctr" rtl="0">
              <a:buNone/>
              <a:defRPr sz="800">
                <a:solidFill>
                  <a:schemeClr val="lt1"/>
                </a:solidFill>
                <a:latin typeface="Red Hat Text Medium"/>
                <a:ea typeface="Red Hat Text Medium"/>
                <a:cs typeface="Red Hat Text Medium"/>
                <a:sym typeface="Red Hat Text Medium"/>
              </a:defRPr>
            </a:lvl2pPr>
            <a:lvl3pPr lvl="2" algn="ctr" rtl="0">
              <a:buNone/>
              <a:defRPr sz="800">
                <a:solidFill>
                  <a:schemeClr val="lt1"/>
                </a:solidFill>
                <a:latin typeface="Red Hat Text Medium"/>
                <a:ea typeface="Red Hat Text Medium"/>
                <a:cs typeface="Red Hat Text Medium"/>
                <a:sym typeface="Red Hat Text Medium"/>
              </a:defRPr>
            </a:lvl3pPr>
            <a:lvl4pPr lvl="3" algn="ctr" rtl="0">
              <a:buNone/>
              <a:defRPr sz="800">
                <a:solidFill>
                  <a:schemeClr val="lt1"/>
                </a:solidFill>
                <a:latin typeface="Red Hat Text Medium"/>
                <a:ea typeface="Red Hat Text Medium"/>
                <a:cs typeface="Red Hat Text Medium"/>
                <a:sym typeface="Red Hat Text Medium"/>
              </a:defRPr>
            </a:lvl4pPr>
            <a:lvl5pPr lvl="4" algn="ctr" rtl="0">
              <a:buNone/>
              <a:defRPr sz="800">
                <a:solidFill>
                  <a:schemeClr val="lt1"/>
                </a:solidFill>
                <a:latin typeface="Red Hat Text Medium"/>
                <a:ea typeface="Red Hat Text Medium"/>
                <a:cs typeface="Red Hat Text Medium"/>
                <a:sym typeface="Red Hat Text Medium"/>
              </a:defRPr>
            </a:lvl5pPr>
            <a:lvl6pPr lvl="5" algn="ctr" rtl="0">
              <a:buNone/>
              <a:defRPr sz="800">
                <a:solidFill>
                  <a:schemeClr val="lt1"/>
                </a:solidFill>
                <a:latin typeface="Red Hat Text Medium"/>
                <a:ea typeface="Red Hat Text Medium"/>
                <a:cs typeface="Red Hat Text Medium"/>
                <a:sym typeface="Red Hat Text Medium"/>
              </a:defRPr>
            </a:lvl6pPr>
            <a:lvl7pPr lvl="6" algn="ctr" rtl="0">
              <a:buNone/>
              <a:defRPr sz="800">
                <a:solidFill>
                  <a:schemeClr val="lt1"/>
                </a:solidFill>
                <a:latin typeface="Red Hat Text Medium"/>
                <a:ea typeface="Red Hat Text Medium"/>
                <a:cs typeface="Red Hat Text Medium"/>
                <a:sym typeface="Red Hat Text Medium"/>
              </a:defRPr>
            </a:lvl7pPr>
            <a:lvl8pPr lvl="7" algn="ctr" rtl="0">
              <a:buNone/>
              <a:defRPr sz="800">
                <a:solidFill>
                  <a:schemeClr val="lt1"/>
                </a:solidFill>
                <a:latin typeface="Red Hat Text Medium"/>
                <a:ea typeface="Red Hat Text Medium"/>
                <a:cs typeface="Red Hat Text Medium"/>
                <a:sym typeface="Red Hat Text Medium"/>
              </a:defRPr>
            </a:lvl8pPr>
            <a:lvl9pPr lvl="8" algn="ctr" rtl="0">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292" name="Google Shape;6292;p629"/>
          <p:cNvSpPr txBox="1">
            <a:spLocks noGrp="1"/>
          </p:cNvSpPr>
          <p:nvPr>
            <p:ph type="subTitle" idx="4"/>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6293"/>
        <p:cNvGrpSpPr/>
        <p:nvPr/>
      </p:nvGrpSpPr>
      <p:grpSpPr>
        <a:xfrm>
          <a:off x="0" y="0"/>
          <a:ext cx="0" cy="0"/>
          <a:chOff x="0" y="0"/>
          <a:chExt cx="0" cy="0"/>
        </a:xfrm>
      </p:grpSpPr>
      <p:cxnSp>
        <p:nvCxnSpPr>
          <p:cNvPr id="6294" name="Google Shape;6294;p63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295" name="Google Shape;6295;p63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6296" name="Google Shape;6296;p630"/>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6297" name="Google Shape;6297;p63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98" name="Google Shape;6298;p63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299" name="Google Shape;6299;p630"/>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300" name="Google Shape;6300;p630"/>
          <p:cNvSpPr txBox="1">
            <a:spLocks noGrp="1"/>
          </p:cNvSpPr>
          <p:nvPr>
            <p:ph type="body" idx="3"/>
          </p:nvPr>
        </p:nvSpPr>
        <p:spPr>
          <a:xfrm>
            <a:off x="8669687"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6301" name="Google Shape;6301;p630"/>
          <p:cNvSpPr txBox="1">
            <a:spLocks noGrp="1"/>
          </p:cNvSpPr>
          <p:nvPr>
            <p:ph type="body" idx="4"/>
          </p:nvPr>
        </p:nvSpPr>
        <p:spPr>
          <a:xfrm>
            <a:off x="570856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6302" name="Google Shape;6302;p630"/>
          <p:cNvSpPr txBox="1">
            <a:spLocks noGrp="1"/>
          </p:cNvSpPr>
          <p:nvPr>
            <p:ph type="title"/>
          </p:nvPr>
        </p:nvSpPr>
        <p:spPr>
          <a:xfrm>
            <a:off x="900253"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matchingName="Interior overview">
  <p:cSld name="CUSTOM_4_1_1_1">
    <p:bg>
      <p:bgPr>
        <a:solidFill>
          <a:schemeClr val="lt1"/>
        </a:solidFill>
        <a:effectLst/>
      </p:bgPr>
    </p:bg>
    <p:spTree>
      <p:nvGrpSpPr>
        <p:cNvPr id="1" name="Shape 6303"/>
        <p:cNvGrpSpPr/>
        <p:nvPr/>
      </p:nvGrpSpPr>
      <p:grpSpPr>
        <a:xfrm>
          <a:off x="0" y="0"/>
          <a:ext cx="0" cy="0"/>
          <a:chOff x="0" y="0"/>
          <a:chExt cx="0" cy="0"/>
        </a:xfrm>
      </p:grpSpPr>
      <p:cxnSp>
        <p:nvCxnSpPr>
          <p:cNvPr id="6304" name="Google Shape;6304;p63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305" name="Google Shape;6305;p63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6306" name="Google Shape;6306;p631"/>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6307" name="Google Shape;6307;p63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308" name="Google Shape;6308;p63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309" name="Google Shape;6309;p631"/>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310" name="Google Shape;6310;p631"/>
          <p:cNvSpPr txBox="1">
            <a:spLocks noGrp="1"/>
          </p:cNvSpPr>
          <p:nvPr>
            <p:ph type="body" idx="3"/>
          </p:nvPr>
        </p:nvSpPr>
        <p:spPr>
          <a:xfrm>
            <a:off x="900253" y="3109300"/>
            <a:ext cx="5043900" cy="3000000"/>
          </a:xfrm>
          <a:prstGeom prst="rect">
            <a:avLst/>
          </a:prstGeom>
        </p:spPr>
        <p:txBody>
          <a:bodyPr spcFirstLastPara="1" wrap="square" lIns="914400" tIns="91425" rIns="91425" bIns="91425"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6311" name="Google Shape;6311;p631"/>
          <p:cNvSpPr txBox="1">
            <a:spLocks noGrp="1"/>
          </p:cNvSpPr>
          <p:nvPr>
            <p:ph type="title"/>
          </p:nvPr>
        </p:nvSpPr>
        <p:spPr>
          <a:xfrm>
            <a:off x="900253" y="1190987"/>
            <a:ext cx="3885900" cy="1461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6316"/>
        <p:cNvGrpSpPr/>
        <p:nvPr/>
      </p:nvGrpSpPr>
      <p:grpSpPr>
        <a:xfrm>
          <a:off x="0" y="0"/>
          <a:ext cx="0" cy="0"/>
          <a:chOff x="0" y="0"/>
          <a:chExt cx="0" cy="0"/>
        </a:xfrm>
      </p:grpSpPr>
      <p:sp>
        <p:nvSpPr>
          <p:cNvPr id="6317" name="Google Shape;6317;p633"/>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3"/>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6319" name="Google Shape;6319;p633"/>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6320" name="Google Shape;6320;p633"/>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6321" name="Google Shape;6321;p633"/>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6322" name="Google Shape;6322;p633"/>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6323" name="Google Shape;6323;p63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324" name="Google Shape;6324;p63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6325"/>
        <p:cNvGrpSpPr/>
        <p:nvPr/>
      </p:nvGrpSpPr>
      <p:grpSpPr>
        <a:xfrm>
          <a:off x="0" y="0"/>
          <a:ext cx="0" cy="0"/>
          <a:chOff x="0" y="0"/>
          <a:chExt cx="0" cy="0"/>
        </a:xfrm>
      </p:grpSpPr>
      <p:sp>
        <p:nvSpPr>
          <p:cNvPr id="6326" name="Google Shape;6326;p634"/>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4"/>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6328" name="Google Shape;6328;p634"/>
          <p:cNvSpPr txBox="1">
            <a:spLocks noGrp="1"/>
          </p:cNvSpPr>
          <p:nvPr>
            <p:ph type="title"/>
          </p:nvPr>
        </p:nvSpPr>
        <p:spPr>
          <a:xfrm>
            <a:off x="2083824" y="568625"/>
            <a:ext cx="4905000" cy="19857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a:endParaRPr/>
          </a:p>
        </p:txBody>
      </p:sp>
      <p:pic>
        <p:nvPicPr>
          <p:cNvPr id="6329" name="Google Shape;6329;p634"/>
          <p:cNvPicPr preferRelativeResize="0"/>
          <p:nvPr/>
        </p:nvPicPr>
        <p:blipFill>
          <a:blip r:embed="rId3">
            <a:alphaModFix/>
          </a:blip>
          <a:stretch>
            <a:fillRect/>
          </a:stretch>
        </p:blipFill>
        <p:spPr>
          <a:xfrm>
            <a:off x="10106601" y="6203986"/>
            <a:ext cx="1580235" cy="372757"/>
          </a:xfrm>
          <a:prstGeom prst="rect">
            <a:avLst/>
          </a:prstGeom>
          <a:noFill/>
          <a:ln>
            <a:noFill/>
          </a:ln>
        </p:spPr>
      </p:pic>
      <p:pic>
        <p:nvPicPr>
          <p:cNvPr id="6330" name="Google Shape;6330;p634"/>
          <p:cNvPicPr preferRelativeResize="0"/>
          <p:nvPr/>
        </p:nvPicPr>
        <p:blipFill rotWithShape="1">
          <a:blip r:embed="rId4">
            <a:alphaModFix/>
          </a:blip>
          <a:srcRect/>
          <a:stretch/>
        </p:blipFill>
        <p:spPr>
          <a:xfrm>
            <a:off x="7455820" y="3535984"/>
            <a:ext cx="455939" cy="455939"/>
          </a:xfrm>
          <a:prstGeom prst="rect">
            <a:avLst/>
          </a:prstGeom>
          <a:noFill/>
          <a:ln>
            <a:noFill/>
          </a:ln>
        </p:spPr>
      </p:pic>
      <p:pic>
        <p:nvPicPr>
          <p:cNvPr id="6331" name="Google Shape;6331;p634"/>
          <p:cNvPicPr preferRelativeResize="0"/>
          <p:nvPr/>
        </p:nvPicPr>
        <p:blipFill rotWithShape="1">
          <a:blip r:embed="rId5">
            <a:alphaModFix/>
          </a:blip>
          <a:srcRect/>
          <a:stretch/>
        </p:blipFill>
        <p:spPr>
          <a:xfrm>
            <a:off x="7455820" y="2767909"/>
            <a:ext cx="455939" cy="455939"/>
          </a:xfrm>
          <a:prstGeom prst="rect">
            <a:avLst/>
          </a:prstGeom>
          <a:noFill/>
          <a:ln>
            <a:noFill/>
          </a:ln>
        </p:spPr>
      </p:pic>
      <p:pic>
        <p:nvPicPr>
          <p:cNvPr id="6332" name="Google Shape;6332;p634"/>
          <p:cNvPicPr preferRelativeResize="0"/>
          <p:nvPr/>
        </p:nvPicPr>
        <p:blipFill rotWithShape="1">
          <a:blip r:embed="rId6">
            <a:alphaModFix/>
          </a:blip>
          <a:srcRect/>
          <a:stretch/>
        </p:blipFill>
        <p:spPr>
          <a:xfrm>
            <a:off x="7455820" y="1999834"/>
            <a:ext cx="455939" cy="455939"/>
          </a:xfrm>
          <a:prstGeom prst="rect">
            <a:avLst/>
          </a:prstGeom>
          <a:noFill/>
          <a:ln>
            <a:noFill/>
          </a:ln>
        </p:spPr>
      </p:pic>
      <p:pic>
        <p:nvPicPr>
          <p:cNvPr id="6333" name="Google Shape;6333;p634"/>
          <p:cNvPicPr preferRelativeResize="0"/>
          <p:nvPr/>
        </p:nvPicPr>
        <p:blipFill rotWithShape="1">
          <a:blip r:embed="rId7">
            <a:alphaModFix/>
          </a:blip>
          <a:srcRect/>
          <a:stretch/>
        </p:blipFill>
        <p:spPr>
          <a:xfrm>
            <a:off x="7455820" y="4304059"/>
            <a:ext cx="455939" cy="455939"/>
          </a:xfrm>
          <a:prstGeom prst="rect">
            <a:avLst/>
          </a:prstGeom>
          <a:noFill/>
          <a:ln>
            <a:noFill/>
          </a:ln>
        </p:spPr>
      </p:pic>
      <p:sp>
        <p:nvSpPr>
          <p:cNvPr id="6334" name="Google Shape;6334;p634"/>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6335" name="Google Shape;6335;p634"/>
          <p:cNvSpPr txBox="1"/>
          <p:nvPr/>
        </p:nvSpPr>
        <p:spPr>
          <a:xfrm>
            <a:off x="7960276" y="27678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6336" name="Google Shape;6336;p634"/>
          <p:cNvSpPr txBox="1"/>
          <p:nvPr/>
        </p:nvSpPr>
        <p:spPr>
          <a:xfrm>
            <a:off x="7960276" y="35359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6337" name="Google Shape;6337;p634"/>
          <p:cNvSpPr txBox="1"/>
          <p:nvPr/>
        </p:nvSpPr>
        <p:spPr>
          <a:xfrm>
            <a:off x="7960276" y="43039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6338" name="Google Shape;6338;p634"/>
          <p:cNvCxnSpPr/>
          <p:nvPr/>
        </p:nvCxnSpPr>
        <p:spPr>
          <a:xfrm rot="10800000">
            <a:off x="447764"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6339" name="Google Shape;6339;p634"/>
          <p:cNvCxnSpPr/>
          <p:nvPr/>
        </p:nvCxnSpPr>
        <p:spPr>
          <a:xfrm rot="10800000">
            <a:off x="447756" y="6401100"/>
            <a:ext cx="0" cy="456900"/>
          </a:xfrm>
          <a:prstGeom prst="straightConnector1">
            <a:avLst/>
          </a:prstGeom>
          <a:noFill/>
          <a:ln w="9525" cap="flat" cmpd="sng">
            <a:solidFill>
              <a:srgbClr val="800000"/>
            </a:solidFill>
            <a:prstDash val="solid"/>
            <a:round/>
            <a:headEnd type="none" w="med" len="med"/>
            <a:tailEnd type="none" w="med" len="med"/>
          </a:ln>
        </p:spPr>
      </p:cxnSp>
      <p:sp>
        <p:nvSpPr>
          <p:cNvPr id="6340" name="Google Shape;6340;p63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6341"/>
        <p:cNvGrpSpPr/>
        <p:nvPr/>
      </p:nvGrpSpPr>
      <p:grpSpPr>
        <a:xfrm>
          <a:off x="0" y="0"/>
          <a:ext cx="0" cy="0"/>
          <a:chOff x="0" y="0"/>
          <a:chExt cx="0" cy="0"/>
        </a:xfrm>
      </p:grpSpPr>
      <p:sp>
        <p:nvSpPr>
          <p:cNvPr id="6342" name="Google Shape;6342;p635"/>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5"/>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6344" name="Google Shape;6344;p635"/>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6345" name="Google Shape;6345;p635"/>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6346" name="Google Shape;6346;p635"/>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6347" name="Google Shape;6347;p635"/>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6348" name="Google Shape;6348;p63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349" name="Google Shape;6349;p63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6350"/>
        <p:cNvGrpSpPr/>
        <p:nvPr/>
      </p:nvGrpSpPr>
      <p:grpSpPr>
        <a:xfrm>
          <a:off x="0" y="0"/>
          <a:ext cx="0" cy="0"/>
          <a:chOff x="0" y="0"/>
          <a:chExt cx="0" cy="0"/>
        </a:xfrm>
      </p:grpSpPr>
      <p:sp>
        <p:nvSpPr>
          <p:cNvPr id="6351" name="Google Shape;6351;p636"/>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6"/>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6353" name="Google Shape;6353;p636"/>
          <p:cNvSpPr txBox="1">
            <a:spLocks noGrp="1"/>
          </p:cNvSpPr>
          <p:nvPr>
            <p:ph type="title"/>
          </p:nvPr>
        </p:nvSpPr>
        <p:spPr>
          <a:xfrm>
            <a:off x="2083824" y="568625"/>
            <a:ext cx="4905000" cy="19857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a:endParaRPr/>
          </a:p>
        </p:txBody>
      </p:sp>
      <p:pic>
        <p:nvPicPr>
          <p:cNvPr id="6354" name="Google Shape;6354;p636"/>
          <p:cNvPicPr preferRelativeResize="0"/>
          <p:nvPr/>
        </p:nvPicPr>
        <p:blipFill>
          <a:blip r:embed="rId3">
            <a:alphaModFix/>
          </a:blip>
          <a:stretch>
            <a:fillRect/>
          </a:stretch>
        </p:blipFill>
        <p:spPr>
          <a:xfrm>
            <a:off x="10106601" y="6203986"/>
            <a:ext cx="1580235" cy="372757"/>
          </a:xfrm>
          <a:prstGeom prst="rect">
            <a:avLst/>
          </a:prstGeom>
          <a:noFill/>
          <a:ln>
            <a:noFill/>
          </a:ln>
        </p:spPr>
      </p:pic>
      <p:sp>
        <p:nvSpPr>
          <p:cNvPr id="6355" name="Google Shape;6355;p636"/>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6356" name="Google Shape;6356;p636"/>
          <p:cNvSpPr txBox="1"/>
          <p:nvPr/>
        </p:nvSpPr>
        <p:spPr>
          <a:xfrm>
            <a:off x="7960276" y="27678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6357" name="Google Shape;6357;p636"/>
          <p:cNvSpPr txBox="1"/>
          <p:nvPr/>
        </p:nvSpPr>
        <p:spPr>
          <a:xfrm>
            <a:off x="7960276" y="35359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6358" name="Google Shape;6358;p636"/>
          <p:cNvSpPr txBox="1"/>
          <p:nvPr/>
        </p:nvSpPr>
        <p:spPr>
          <a:xfrm>
            <a:off x="7960276" y="43039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6359" name="Google Shape;6359;p636"/>
          <p:cNvCxnSpPr/>
          <p:nvPr/>
        </p:nvCxnSpPr>
        <p:spPr>
          <a:xfrm rot="10800000">
            <a:off x="447764"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6360" name="Google Shape;6360;p636"/>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361" name="Google Shape;6361;p63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362" name="Google Shape;6362;p636"/>
          <p:cNvPicPr preferRelativeResize="0"/>
          <p:nvPr/>
        </p:nvPicPr>
        <p:blipFill rotWithShape="1">
          <a:blip r:embed="rId4">
            <a:alphaModFix/>
          </a:blip>
          <a:srcRect/>
          <a:stretch/>
        </p:blipFill>
        <p:spPr>
          <a:xfrm>
            <a:off x="7455820" y="3535984"/>
            <a:ext cx="455939" cy="455939"/>
          </a:xfrm>
          <a:prstGeom prst="rect">
            <a:avLst/>
          </a:prstGeom>
          <a:noFill/>
          <a:ln>
            <a:noFill/>
          </a:ln>
        </p:spPr>
      </p:pic>
      <p:sp>
        <p:nvSpPr>
          <p:cNvPr id="6363" name="Google Shape;6363;p636"/>
          <p:cNvSpPr/>
          <p:nvPr/>
        </p:nvSpPr>
        <p:spPr>
          <a:xfrm>
            <a:off x="7455820" y="2767909"/>
            <a:ext cx="455939" cy="455939"/>
          </a:xfrm>
          <a:prstGeom prst="rect">
            <a:avLst/>
          </a:prstGeom>
          <a:noFill/>
          <a:ln>
            <a:noFill/>
          </a:ln>
        </p:spPr>
      </p:sp>
      <p:pic>
        <p:nvPicPr>
          <p:cNvPr id="6364" name="Google Shape;6364;p636"/>
          <p:cNvPicPr preferRelativeResize="0"/>
          <p:nvPr/>
        </p:nvPicPr>
        <p:blipFill rotWithShape="1">
          <a:blip r:embed="rId5">
            <a:alphaModFix/>
          </a:blip>
          <a:srcRect/>
          <a:stretch/>
        </p:blipFill>
        <p:spPr>
          <a:xfrm>
            <a:off x="7455820" y="1999834"/>
            <a:ext cx="455939" cy="455939"/>
          </a:xfrm>
          <a:prstGeom prst="rect">
            <a:avLst/>
          </a:prstGeom>
          <a:noFill/>
          <a:ln>
            <a:noFill/>
          </a:ln>
        </p:spPr>
      </p:pic>
      <p:pic>
        <p:nvPicPr>
          <p:cNvPr id="6365" name="Google Shape;6365;p636"/>
          <p:cNvPicPr preferRelativeResize="0"/>
          <p:nvPr/>
        </p:nvPicPr>
        <p:blipFill rotWithShape="1">
          <a:blip r:embed="rId6">
            <a:alphaModFix/>
          </a:blip>
          <a:srcRect/>
          <a:stretch/>
        </p:blipFill>
        <p:spPr>
          <a:xfrm>
            <a:off x="7455820" y="4304059"/>
            <a:ext cx="455939" cy="455939"/>
          </a:xfrm>
          <a:prstGeom prst="rect">
            <a:avLst/>
          </a:prstGeom>
          <a:noFill/>
          <a:ln>
            <a:noFill/>
          </a:ln>
        </p:spPr>
      </p:pic>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6366"/>
        <p:cNvGrpSpPr/>
        <p:nvPr/>
      </p:nvGrpSpPr>
      <p:grpSpPr>
        <a:xfrm>
          <a:off x="0" y="0"/>
          <a:ext cx="0" cy="0"/>
          <a:chOff x="0" y="0"/>
          <a:chExt cx="0" cy="0"/>
        </a:xfrm>
      </p:grpSpPr>
      <p:sp>
        <p:nvSpPr>
          <p:cNvPr id="6367" name="Google Shape;6367;p637"/>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68" name="Google Shape;6368;p637"/>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6369" name="Google Shape;6369;p637"/>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6370" name="Google Shape;6370;p637"/>
          <p:cNvSpPr txBox="1">
            <a:spLocks noGrp="1"/>
          </p:cNvSpPr>
          <p:nvPr>
            <p:ph type="subTitle" idx="1"/>
          </p:nvPr>
        </p:nvSpPr>
        <p:spPr>
          <a:xfrm>
            <a:off x="5660386" y="3971650"/>
            <a:ext cx="4446300" cy="9144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Clr>
                <a:schemeClr val="dk1"/>
              </a:buClr>
              <a:buSzPts val="1900"/>
              <a:buNone/>
              <a:defRPr sz="1900">
                <a:solidFill>
                  <a:schemeClr val="dk1"/>
                </a:solidFill>
              </a:defRPr>
            </a:lvl1pPr>
            <a:lvl2pPr lvl="1" rtl="0">
              <a:lnSpc>
                <a:spcPct val="140000"/>
              </a:lnSpc>
              <a:spcBef>
                <a:spcPts val="0"/>
              </a:spcBef>
              <a:spcAft>
                <a:spcPts val="0"/>
              </a:spcAft>
              <a:buClr>
                <a:schemeClr val="dk1"/>
              </a:buClr>
              <a:buSzPts val="1900"/>
              <a:buNone/>
              <a:defRPr sz="1900">
                <a:solidFill>
                  <a:schemeClr val="dk1"/>
                </a:solidFill>
              </a:defRPr>
            </a:lvl2pPr>
            <a:lvl3pPr lvl="2" rtl="0">
              <a:lnSpc>
                <a:spcPct val="140000"/>
              </a:lnSpc>
              <a:spcBef>
                <a:spcPts val="0"/>
              </a:spcBef>
              <a:spcAft>
                <a:spcPts val="0"/>
              </a:spcAft>
              <a:buClr>
                <a:schemeClr val="dk1"/>
              </a:buClr>
              <a:buSzPts val="1900"/>
              <a:buNone/>
              <a:defRPr sz="1900">
                <a:solidFill>
                  <a:schemeClr val="dk1"/>
                </a:solidFill>
              </a:defRPr>
            </a:lvl3pPr>
            <a:lvl4pPr lvl="3" rtl="0">
              <a:lnSpc>
                <a:spcPct val="140000"/>
              </a:lnSpc>
              <a:spcBef>
                <a:spcPts val="0"/>
              </a:spcBef>
              <a:spcAft>
                <a:spcPts val="0"/>
              </a:spcAft>
              <a:buClr>
                <a:schemeClr val="dk1"/>
              </a:buClr>
              <a:buSzPts val="1900"/>
              <a:buNone/>
              <a:defRPr sz="1900">
                <a:solidFill>
                  <a:schemeClr val="dk1"/>
                </a:solidFill>
              </a:defRPr>
            </a:lvl4pPr>
            <a:lvl5pPr lvl="4" rtl="0">
              <a:lnSpc>
                <a:spcPct val="140000"/>
              </a:lnSpc>
              <a:spcBef>
                <a:spcPts val="0"/>
              </a:spcBef>
              <a:spcAft>
                <a:spcPts val="0"/>
              </a:spcAft>
              <a:buClr>
                <a:schemeClr val="dk1"/>
              </a:buClr>
              <a:buSzPts val="1900"/>
              <a:buNone/>
              <a:defRPr sz="1900">
                <a:solidFill>
                  <a:schemeClr val="dk1"/>
                </a:solidFill>
              </a:defRPr>
            </a:lvl5pPr>
            <a:lvl6pPr lvl="5" rtl="0">
              <a:lnSpc>
                <a:spcPct val="140000"/>
              </a:lnSpc>
              <a:spcBef>
                <a:spcPts val="0"/>
              </a:spcBef>
              <a:spcAft>
                <a:spcPts val="0"/>
              </a:spcAft>
              <a:buClr>
                <a:schemeClr val="dk1"/>
              </a:buClr>
              <a:buSzPts val="1900"/>
              <a:buNone/>
              <a:defRPr sz="1900">
                <a:solidFill>
                  <a:schemeClr val="dk1"/>
                </a:solidFill>
              </a:defRPr>
            </a:lvl6pPr>
            <a:lvl7pPr lvl="6" rtl="0">
              <a:lnSpc>
                <a:spcPct val="140000"/>
              </a:lnSpc>
              <a:spcBef>
                <a:spcPts val="0"/>
              </a:spcBef>
              <a:spcAft>
                <a:spcPts val="0"/>
              </a:spcAft>
              <a:buClr>
                <a:schemeClr val="dk1"/>
              </a:buClr>
              <a:buSzPts val="1900"/>
              <a:buNone/>
              <a:defRPr sz="1900">
                <a:solidFill>
                  <a:schemeClr val="dk1"/>
                </a:solidFill>
              </a:defRPr>
            </a:lvl7pPr>
            <a:lvl8pPr lvl="7" rtl="0">
              <a:lnSpc>
                <a:spcPct val="140000"/>
              </a:lnSpc>
              <a:spcBef>
                <a:spcPts val="0"/>
              </a:spcBef>
              <a:spcAft>
                <a:spcPts val="0"/>
              </a:spcAft>
              <a:buClr>
                <a:schemeClr val="dk1"/>
              </a:buClr>
              <a:buSzPts val="1900"/>
              <a:buNone/>
              <a:defRPr sz="1900">
                <a:solidFill>
                  <a:schemeClr val="dk1"/>
                </a:solidFill>
              </a:defRPr>
            </a:lvl8pPr>
            <a:lvl9pPr lvl="8" rtl="0">
              <a:lnSpc>
                <a:spcPct val="140000"/>
              </a:lnSpc>
              <a:spcBef>
                <a:spcPts val="0"/>
              </a:spcBef>
              <a:spcAft>
                <a:spcPts val="0"/>
              </a:spcAft>
              <a:buClr>
                <a:schemeClr val="dk1"/>
              </a:buClr>
              <a:buSzPts val="1900"/>
              <a:buNone/>
              <a:defRPr sz="1900">
                <a:solidFill>
                  <a:schemeClr val="dk1"/>
                </a:solidFill>
              </a:defRPr>
            </a:lvl9pPr>
          </a:lstStyle>
          <a:p>
            <a:endParaRPr/>
          </a:p>
        </p:txBody>
      </p:sp>
      <p:sp>
        <p:nvSpPr>
          <p:cNvPr id="6371" name="Google Shape;6371;p637"/>
          <p:cNvSpPr txBox="1">
            <a:spLocks noGrp="1"/>
          </p:cNvSpPr>
          <p:nvPr>
            <p:ph type="title"/>
          </p:nvPr>
        </p:nvSpPr>
        <p:spPr>
          <a:xfrm>
            <a:off x="5660386" y="1709031"/>
            <a:ext cx="5736300" cy="21171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a:endParaRPr/>
          </a:p>
        </p:txBody>
      </p:sp>
      <p:sp>
        <p:nvSpPr>
          <p:cNvPr id="6372" name="Google Shape;6372;p637"/>
          <p:cNvSpPr txBox="1">
            <a:spLocks noGrp="1"/>
          </p:cNvSpPr>
          <p:nvPr>
            <p:ph type="subTitle" idx="2"/>
          </p:nvPr>
        </p:nvSpPr>
        <p:spPr>
          <a:xfrm>
            <a:off x="5660386"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6373" name="Google Shape;6373;p637"/>
          <p:cNvSpPr txBox="1">
            <a:spLocks noGrp="1"/>
          </p:cNvSpPr>
          <p:nvPr>
            <p:ph type="subTitle" idx="3"/>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6374" name="Google Shape;6374;p63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6375"/>
        <p:cNvGrpSpPr/>
        <p:nvPr/>
      </p:nvGrpSpPr>
      <p:grpSpPr>
        <a:xfrm>
          <a:off x="0" y="0"/>
          <a:ext cx="0" cy="0"/>
          <a:chOff x="0" y="0"/>
          <a:chExt cx="0" cy="0"/>
        </a:xfrm>
      </p:grpSpPr>
      <p:sp>
        <p:nvSpPr>
          <p:cNvPr id="6376" name="Google Shape;6376;p638"/>
          <p:cNvSpPr/>
          <p:nvPr/>
        </p:nvSpPr>
        <p:spPr>
          <a:xfrm>
            <a:off x="9616938" y="5878875"/>
            <a:ext cx="25746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7" name="Google Shape;6377;p638"/>
          <p:cNvPicPr preferRelativeResize="0"/>
          <p:nvPr/>
        </p:nvPicPr>
        <p:blipFill>
          <a:blip r:embed="rId3">
            <a:alphaModFix/>
          </a:blip>
          <a:stretch>
            <a:fillRect/>
          </a:stretch>
        </p:blipFill>
        <p:spPr>
          <a:xfrm>
            <a:off x="10106601" y="6203986"/>
            <a:ext cx="1580235" cy="372757"/>
          </a:xfrm>
          <a:prstGeom prst="rect">
            <a:avLst/>
          </a:prstGeom>
          <a:noFill/>
          <a:ln>
            <a:noFill/>
          </a:ln>
        </p:spPr>
      </p:pic>
      <p:cxnSp>
        <p:nvCxnSpPr>
          <p:cNvPr id="6378" name="Google Shape;6378;p638"/>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6379" name="Google Shape;6379;p638"/>
          <p:cNvSpPr txBox="1">
            <a:spLocks noGrp="1"/>
          </p:cNvSpPr>
          <p:nvPr>
            <p:ph type="title"/>
          </p:nvPr>
        </p:nvSpPr>
        <p:spPr>
          <a:xfrm>
            <a:off x="5660386"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a:endParaRPr/>
          </a:p>
        </p:txBody>
      </p:sp>
      <p:sp>
        <p:nvSpPr>
          <p:cNvPr id="6380" name="Google Shape;6380;p638"/>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6381" name="Google Shape;6381;p638"/>
          <p:cNvSpPr txBox="1">
            <a:spLocks noGrp="1"/>
          </p:cNvSpPr>
          <p:nvPr>
            <p:ph type="subTitle" idx="2"/>
          </p:nvPr>
        </p:nvSpPr>
        <p:spPr>
          <a:xfrm>
            <a:off x="5660386" y="2752400"/>
            <a:ext cx="44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dk1"/>
              </a:buClr>
              <a:buSzPts val="1500"/>
              <a:buNone/>
              <a:defRPr sz="1500">
                <a:solidFill>
                  <a:schemeClr val="dk1"/>
                </a:solidFill>
              </a:defRPr>
            </a:lvl1pPr>
            <a:lvl2pPr lvl="1" rtl="0">
              <a:lnSpc>
                <a:spcPct val="180000"/>
              </a:lnSpc>
              <a:spcBef>
                <a:spcPts val="0"/>
              </a:spcBef>
              <a:spcAft>
                <a:spcPts val="0"/>
              </a:spcAft>
              <a:buClr>
                <a:schemeClr val="dk1"/>
              </a:buClr>
              <a:buSzPts val="1500"/>
              <a:buNone/>
              <a:defRPr sz="1500">
                <a:solidFill>
                  <a:schemeClr val="dk1"/>
                </a:solidFill>
              </a:defRPr>
            </a:lvl2pPr>
            <a:lvl3pPr lvl="2" rtl="0">
              <a:lnSpc>
                <a:spcPct val="180000"/>
              </a:lnSpc>
              <a:spcBef>
                <a:spcPts val="0"/>
              </a:spcBef>
              <a:spcAft>
                <a:spcPts val="0"/>
              </a:spcAft>
              <a:buClr>
                <a:schemeClr val="dk1"/>
              </a:buClr>
              <a:buSzPts val="1500"/>
              <a:buNone/>
              <a:defRPr sz="1500">
                <a:solidFill>
                  <a:schemeClr val="dk1"/>
                </a:solidFill>
              </a:defRPr>
            </a:lvl3pPr>
            <a:lvl4pPr lvl="3" rtl="0">
              <a:lnSpc>
                <a:spcPct val="180000"/>
              </a:lnSpc>
              <a:spcBef>
                <a:spcPts val="0"/>
              </a:spcBef>
              <a:spcAft>
                <a:spcPts val="0"/>
              </a:spcAft>
              <a:buClr>
                <a:schemeClr val="dk1"/>
              </a:buClr>
              <a:buSzPts val="1500"/>
              <a:buNone/>
              <a:defRPr sz="1500">
                <a:solidFill>
                  <a:schemeClr val="dk1"/>
                </a:solidFill>
              </a:defRPr>
            </a:lvl4pPr>
            <a:lvl5pPr lvl="4" rtl="0">
              <a:lnSpc>
                <a:spcPct val="180000"/>
              </a:lnSpc>
              <a:spcBef>
                <a:spcPts val="0"/>
              </a:spcBef>
              <a:spcAft>
                <a:spcPts val="0"/>
              </a:spcAft>
              <a:buClr>
                <a:schemeClr val="dk1"/>
              </a:buClr>
              <a:buSzPts val="1500"/>
              <a:buNone/>
              <a:defRPr sz="1500">
                <a:solidFill>
                  <a:schemeClr val="dk1"/>
                </a:solidFill>
              </a:defRPr>
            </a:lvl5pPr>
            <a:lvl6pPr lvl="5" rtl="0">
              <a:lnSpc>
                <a:spcPct val="180000"/>
              </a:lnSpc>
              <a:spcBef>
                <a:spcPts val="0"/>
              </a:spcBef>
              <a:spcAft>
                <a:spcPts val="0"/>
              </a:spcAft>
              <a:buClr>
                <a:schemeClr val="dk1"/>
              </a:buClr>
              <a:buSzPts val="1500"/>
              <a:buNone/>
              <a:defRPr sz="1500">
                <a:solidFill>
                  <a:schemeClr val="dk1"/>
                </a:solidFill>
              </a:defRPr>
            </a:lvl6pPr>
            <a:lvl7pPr lvl="6" rtl="0">
              <a:lnSpc>
                <a:spcPct val="180000"/>
              </a:lnSpc>
              <a:spcBef>
                <a:spcPts val="0"/>
              </a:spcBef>
              <a:spcAft>
                <a:spcPts val="0"/>
              </a:spcAft>
              <a:buClr>
                <a:schemeClr val="dk1"/>
              </a:buClr>
              <a:buSzPts val="1500"/>
              <a:buNone/>
              <a:defRPr sz="1500">
                <a:solidFill>
                  <a:schemeClr val="dk1"/>
                </a:solidFill>
              </a:defRPr>
            </a:lvl7pPr>
            <a:lvl8pPr lvl="7" rtl="0">
              <a:lnSpc>
                <a:spcPct val="180000"/>
              </a:lnSpc>
              <a:spcBef>
                <a:spcPts val="0"/>
              </a:spcBef>
              <a:spcAft>
                <a:spcPts val="0"/>
              </a:spcAft>
              <a:buClr>
                <a:schemeClr val="dk1"/>
              </a:buClr>
              <a:buSzPts val="1500"/>
              <a:buNone/>
              <a:defRPr sz="1500">
                <a:solidFill>
                  <a:schemeClr val="dk1"/>
                </a:solidFill>
              </a:defRPr>
            </a:lvl8pPr>
            <a:lvl9pPr lvl="8" rtl="0">
              <a:lnSpc>
                <a:spcPct val="180000"/>
              </a:lnSpc>
              <a:spcBef>
                <a:spcPts val="0"/>
              </a:spcBef>
              <a:spcAft>
                <a:spcPts val="0"/>
              </a:spcAft>
              <a:buClr>
                <a:schemeClr val="dk1"/>
              </a:buClr>
              <a:buSzPts val="1500"/>
              <a:buNone/>
              <a:defRPr sz="1500">
                <a:solidFill>
                  <a:schemeClr val="dk1"/>
                </a:solidFill>
              </a:defRPr>
            </a:lvl9pPr>
          </a:lstStyle>
          <a:p>
            <a:endParaRPr/>
          </a:p>
        </p:txBody>
      </p:sp>
      <p:sp>
        <p:nvSpPr>
          <p:cNvPr id="6382" name="Google Shape;6382;p638"/>
          <p:cNvSpPr txBox="1"/>
          <p:nvPr/>
        </p:nvSpPr>
        <p:spPr>
          <a:xfrm>
            <a:off x="5903305" y="46692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6383" name="Google Shape;6383;p638"/>
          <p:cNvSpPr txBox="1"/>
          <p:nvPr/>
        </p:nvSpPr>
        <p:spPr>
          <a:xfrm>
            <a:off x="5903305" y="51743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6384" name="Google Shape;6384;p638"/>
          <p:cNvSpPr txBox="1"/>
          <p:nvPr/>
        </p:nvSpPr>
        <p:spPr>
          <a:xfrm>
            <a:off x="8815308" y="46692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6385" name="Google Shape;6385;p638"/>
          <p:cNvSpPr txBox="1"/>
          <p:nvPr/>
        </p:nvSpPr>
        <p:spPr>
          <a:xfrm>
            <a:off x="8815308" y="5174300"/>
            <a:ext cx="25602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sp>
        <p:nvSpPr>
          <p:cNvPr id="6386" name="Google Shape;6386;p638"/>
          <p:cNvSpPr/>
          <p:nvPr/>
        </p:nvSpPr>
        <p:spPr>
          <a:xfrm>
            <a:off x="8586248" y="5174306"/>
            <a:ext cx="229069" cy="241150"/>
          </a:xfrm>
          <a:prstGeom prst="rect">
            <a:avLst/>
          </a:prstGeom>
          <a:noFill/>
          <a:ln>
            <a:noFill/>
          </a:ln>
        </p:spPr>
      </p:sp>
      <p:sp>
        <p:nvSpPr>
          <p:cNvPr id="6387" name="Google Shape;6387;p638"/>
          <p:cNvSpPr/>
          <p:nvPr/>
        </p:nvSpPr>
        <p:spPr>
          <a:xfrm>
            <a:off x="8586248" y="4669206"/>
            <a:ext cx="229069" cy="241150"/>
          </a:xfrm>
          <a:prstGeom prst="rect">
            <a:avLst/>
          </a:prstGeom>
          <a:noFill/>
          <a:ln>
            <a:noFill/>
          </a:ln>
        </p:spPr>
      </p:sp>
      <p:pic>
        <p:nvPicPr>
          <p:cNvPr id="6388" name="Google Shape;6388;p638"/>
          <p:cNvPicPr preferRelativeResize="0"/>
          <p:nvPr/>
        </p:nvPicPr>
        <p:blipFill rotWithShape="1">
          <a:blip r:embed="rId4">
            <a:alphaModFix/>
          </a:blip>
          <a:srcRect l="2507" r="2498"/>
          <a:stretch/>
        </p:blipFill>
        <p:spPr>
          <a:xfrm>
            <a:off x="5660395" y="5174306"/>
            <a:ext cx="229070" cy="241150"/>
          </a:xfrm>
          <a:prstGeom prst="rect">
            <a:avLst/>
          </a:prstGeom>
          <a:noFill/>
          <a:ln>
            <a:noFill/>
          </a:ln>
        </p:spPr>
      </p:pic>
      <p:pic>
        <p:nvPicPr>
          <p:cNvPr id="6389" name="Google Shape;6389;p638"/>
          <p:cNvPicPr preferRelativeResize="0"/>
          <p:nvPr/>
        </p:nvPicPr>
        <p:blipFill rotWithShape="1">
          <a:blip r:embed="rId5">
            <a:alphaModFix/>
          </a:blip>
          <a:srcRect l="2326" r="2326"/>
          <a:stretch/>
        </p:blipFill>
        <p:spPr>
          <a:xfrm>
            <a:off x="5660395" y="4669206"/>
            <a:ext cx="229070" cy="241150"/>
          </a:xfrm>
          <a:prstGeom prst="rect">
            <a:avLst/>
          </a:prstGeom>
          <a:noFill/>
          <a:ln>
            <a:noFill/>
          </a:ln>
        </p:spPr>
      </p:pic>
      <p:sp>
        <p:nvSpPr>
          <p:cNvPr id="6390" name="Google Shape;6390;p63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559"/>
        <p:cNvGrpSpPr/>
        <p:nvPr/>
      </p:nvGrpSpPr>
      <p:grpSpPr>
        <a:xfrm>
          <a:off x="0" y="0"/>
          <a:ext cx="0" cy="0"/>
          <a:chOff x="0" y="0"/>
          <a:chExt cx="0" cy="0"/>
        </a:xfrm>
      </p:grpSpPr>
      <p:sp>
        <p:nvSpPr>
          <p:cNvPr id="560" name="Google Shape;560;p6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61" name="Google Shape;561;p6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562" name="Google Shape;562;p6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63" name="Google Shape;563;p6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64" name="Google Shape;564;p6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5" name="Google Shape;565;p6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66" name="Google Shape;566;p66"/>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567" name="Google Shape;567;p66"/>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68" name="Google Shape;568;p66"/>
          <p:cNvSpPr/>
          <p:nvPr/>
        </p:nvSpPr>
        <p:spPr>
          <a:xfrm>
            <a:off x="3901404" y="2473638"/>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6"/>
          <p:cNvSpPr/>
          <p:nvPr/>
        </p:nvSpPr>
        <p:spPr>
          <a:xfrm>
            <a:off x="7802808"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70" name="Google Shape;570;p66"/>
          <p:cNvSpPr/>
          <p:nvPr/>
        </p:nvSpPr>
        <p:spPr>
          <a:xfrm>
            <a:off x="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71" name="Google Shape;571;p66"/>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6"/>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6"/>
          <p:cNvSpPr txBox="1">
            <a:spLocks noGrp="1"/>
          </p:cNvSpPr>
          <p:nvPr>
            <p:ph type="subTitle" idx="4"/>
          </p:nvPr>
        </p:nvSpPr>
        <p:spPr>
          <a:xfrm>
            <a:off x="3901404" y="2473650"/>
            <a:ext cx="4389000" cy="2702400"/>
          </a:xfrm>
          <a:prstGeom prst="rect">
            <a:avLst/>
          </a:prstGeom>
        </p:spPr>
        <p:txBody>
          <a:bodyPr spcFirstLastPara="1" wrap="square" lIns="1097250"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
        <p:nvSpPr>
          <p:cNvPr id="574" name="Google Shape;574;p66"/>
          <p:cNvSpPr txBox="1">
            <a:spLocks noGrp="1"/>
          </p:cNvSpPr>
          <p:nvPr>
            <p:ph type="subTitle" idx="5"/>
          </p:nvPr>
        </p:nvSpPr>
        <p:spPr>
          <a:xfrm>
            <a:off x="0" y="2473650"/>
            <a:ext cx="4389000" cy="2702400"/>
          </a:xfrm>
          <a:prstGeom prst="rect">
            <a:avLst/>
          </a:prstGeom>
        </p:spPr>
        <p:txBody>
          <a:bodyPr spcFirstLastPara="1" wrap="square" lIns="868650" tIns="91425" rIns="731500"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
        <p:nvSpPr>
          <p:cNvPr id="575" name="Google Shape;575;p66"/>
          <p:cNvSpPr txBox="1">
            <a:spLocks noGrp="1"/>
          </p:cNvSpPr>
          <p:nvPr>
            <p:ph type="subTitle" idx="6"/>
          </p:nvPr>
        </p:nvSpPr>
        <p:spPr>
          <a:xfrm>
            <a:off x="7802808" y="2473650"/>
            <a:ext cx="4389000" cy="2702400"/>
          </a:xfrm>
          <a:prstGeom prst="rect">
            <a:avLst/>
          </a:prstGeom>
        </p:spPr>
        <p:txBody>
          <a:bodyPr spcFirstLastPara="1" wrap="square" lIns="1097250"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matchingName="Theme 2 divider A">
  <p:cSld name="CUSTOM_2">
    <p:bg>
      <p:bgPr>
        <a:noFill/>
        <a:effectLst/>
      </p:bgPr>
    </p:bg>
    <p:spTree>
      <p:nvGrpSpPr>
        <p:cNvPr id="1" name="Shape 6391"/>
        <p:cNvGrpSpPr/>
        <p:nvPr/>
      </p:nvGrpSpPr>
      <p:grpSpPr>
        <a:xfrm>
          <a:off x="0" y="0"/>
          <a:ext cx="0" cy="0"/>
          <a:chOff x="0" y="0"/>
          <a:chExt cx="0" cy="0"/>
        </a:xfrm>
      </p:grpSpPr>
      <p:sp>
        <p:nvSpPr>
          <p:cNvPr id="6392" name="Google Shape;6392;p639"/>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6393" name="Google Shape;6393;p63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6394" name="Google Shape;6394;p63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395" name="Google Shape;6395;p63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6396" name="Google Shape;6396;p639"/>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rgbClr val="141414"/>
                </a:solidFill>
              </a:defRPr>
            </a:lvl1pPr>
            <a:lvl2pPr lvl="1" rtl="0">
              <a:lnSpc>
                <a:spcPct val="174000"/>
              </a:lnSpc>
              <a:spcBef>
                <a:spcPts val="0"/>
              </a:spcBef>
              <a:spcAft>
                <a:spcPts val="0"/>
              </a:spcAft>
              <a:buNone/>
              <a:defRPr sz="1500">
                <a:solidFill>
                  <a:srgbClr val="141414"/>
                </a:solidFill>
              </a:defRPr>
            </a:lvl2pPr>
            <a:lvl3pPr lvl="2" rtl="0">
              <a:lnSpc>
                <a:spcPct val="174000"/>
              </a:lnSpc>
              <a:spcBef>
                <a:spcPts val="0"/>
              </a:spcBef>
              <a:spcAft>
                <a:spcPts val="0"/>
              </a:spcAft>
              <a:buNone/>
              <a:defRPr sz="1500">
                <a:solidFill>
                  <a:srgbClr val="141414"/>
                </a:solidFill>
              </a:defRPr>
            </a:lvl3pPr>
            <a:lvl4pPr lvl="3" rtl="0">
              <a:lnSpc>
                <a:spcPct val="174000"/>
              </a:lnSpc>
              <a:spcBef>
                <a:spcPts val="0"/>
              </a:spcBef>
              <a:spcAft>
                <a:spcPts val="0"/>
              </a:spcAft>
              <a:buNone/>
              <a:defRPr sz="1500">
                <a:solidFill>
                  <a:srgbClr val="141414"/>
                </a:solidFill>
              </a:defRPr>
            </a:lvl4pPr>
            <a:lvl5pPr lvl="4" rtl="0">
              <a:lnSpc>
                <a:spcPct val="174000"/>
              </a:lnSpc>
              <a:spcBef>
                <a:spcPts val="0"/>
              </a:spcBef>
              <a:spcAft>
                <a:spcPts val="0"/>
              </a:spcAft>
              <a:buNone/>
              <a:defRPr sz="1500">
                <a:solidFill>
                  <a:srgbClr val="141414"/>
                </a:solidFill>
              </a:defRPr>
            </a:lvl5pPr>
            <a:lvl6pPr lvl="5" rtl="0">
              <a:lnSpc>
                <a:spcPct val="174000"/>
              </a:lnSpc>
              <a:spcBef>
                <a:spcPts val="0"/>
              </a:spcBef>
              <a:spcAft>
                <a:spcPts val="0"/>
              </a:spcAft>
              <a:buNone/>
              <a:defRPr sz="1500">
                <a:solidFill>
                  <a:srgbClr val="141414"/>
                </a:solidFill>
              </a:defRPr>
            </a:lvl6pPr>
            <a:lvl7pPr lvl="6" rtl="0">
              <a:lnSpc>
                <a:spcPct val="174000"/>
              </a:lnSpc>
              <a:spcBef>
                <a:spcPts val="0"/>
              </a:spcBef>
              <a:spcAft>
                <a:spcPts val="0"/>
              </a:spcAft>
              <a:buNone/>
              <a:defRPr sz="1500">
                <a:solidFill>
                  <a:srgbClr val="141414"/>
                </a:solidFill>
              </a:defRPr>
            </a:lvl7pPr>
            <a:lvl8pPr lvl="7" rtl="0">
              <a:lnSpc>
                <a:spcPct val="174000"/>
              </a:lnSpc>
              <a:spcBef>
                <a:spcPts val="0"/>
              </a:spcBef>
              <a:spcAft>
                <a:spcPts val="0"/>
              </a:spcAft>
              <a:buNone/>
              <a:defRPr sz="1500">
                <a:solidFill>
                  <a:srgbClr val="141414"/>
                </a:solidFill>
              </a:defRPr>
            </a:lvl8pPr>
            <a:lvl9pPr lvl="8" rtl="0">
              <a:lnSpc>
                <a:spcPct val="174000"/>
              </a:lnSpc>
              <a:spcBef>
                <a:spcPts val="0"/>
              </a:spcBef>
              <a:spcAft>
                <a:spcPts val="0"/>
              </a:spcAft>
              <a:buNone/>
              <a:defRPr sz="1500">
                <a:solidFill>
                  <a:srgbClr val="141414"/>
                </a:solidFill>
              </a:defRPr>
            </a:lvl9pPr>
          </a:lstStyle>
          <a:p>
            <a:endParaRPr/>
          </a:p>
        </p:txBody>
      </p:sp>
      <p:sp>
        <p:nvSpPr>
          <p:cNvPr id="6397" name="Google Shape;6397;p639"/>
          <p:cNvSpPr/>
          <p:nvPr/>
        </p:nvSpPr>
        <p:spPr>
          <a:xfrm>
            <a:off x="10711016" y="6313250"/>
            <a:ext cx="975826" cy="228115"/>
          </a:xfrm>
          <a:prstGeom prst="rect">
            <a:avLst/>
          </a:prstGeom>
          <a:noFill/>
          <a:ln>
            <a:noFill/>
          </a:ln>
        </p:spPr>
      </p:sp>
      <p:sp>
        <p:nvSpPr>
          <p:cNvPr id="6398" name="Google Shape;6398;p63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matchingName="Theme 2 divider B">
  <p:cSld name="CUSTOM_2_1">
    <p:bg>
      <p:bgPr>
        <a:noFill/>
        <a:effectLst/>
      </p:bgPr>
    </p:bg>
    <p:spTree>
      <p:nvGrpSpPr>
        <p:cNvPr id="1" name="Shape 6399"/>
        <p:cNvGrpSpPr/>
        <p:nvPr/>
      </p:nvGrpSpPr>
      <p:grpSpPr>
        <a:xfrm>
          <a:off x="0" y="0"/>
          <a:ext cx="0" cy="0"/>
          <a:chOff x="0" y="0"/>
          <a:chExt cx="0" cy="0"/>
        </a:xfrm>
      </p:grpSpPr>
      <p:sp>
        <p:nvSpPr>
          <p:cNvPr id="6400" name="Google Shape;6400;p640"/>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6401" name="Google Shape;6401;p64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6402" name="Google Shape;6402;p64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403" name="Google Shape;6403;p64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a:endParaRPr/>
          </a:p>
        </p:txBody>
      </p:sp>
      <p:sp>
        <p:nvSpPr>
          <p:cNvPr id="6404" name="Google Shape;6404;p640"/>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chemeClr val="lt1"/>
                </a:solidFill>
              </a:defRPr>
            </a:lvl1pPr>
            <a:lvl2pPr lvl="1" rtl="0">
              <a:lnSpc>
                <a:spcPct val="174000"/>
              </a:lnSpc>
              <a:spcBef>
                <a:spcPts val="0"/>
              </a:spcBef>
              <a:spcAft>
                <a:spcPts val="0"/>
              </a:spcAft>
              <a:buNone/>
              <a:defRPr sz="1500">
                <a:solidFill>
                  <a:schemeClr val="lt1"/>
                </a:solidFill>
              </a:defRPr>
            </a:lvl2pPr>
            <a:lvl3pPr lvl="2" rtl="0">
              <a:lnSpc>
                <a:spcPct val="174000"/>
              </a:lnSpc>
              <a:spcBef>
                <a:spcPts val="0"/>
              </a:spcBef>
              <a:spcAft>
                <a:spcPts val="0"/>
              </a:spcAft>
              <a:buNone/>
              <a:defRPr sz="1500">
                <a:solidFill>
                  <a:schemeClr val="lt1"/>
                </a:solidFill>
              </a:defRPr>
            </a:lvl3pPr>
            <a:lvl4pPr lvl="3" rtl="0">
              <a:lnSpc>
                <a:spcPct val="174000"/>
              </a:lnSpc>
              <a:spcBef>
                <a:spcPts val="0"/>
              </a:spcBef>
              <a:spcAft>
                <a:spcPts val="0"/>
              </a:spcAft>
              <a:buNone/>
              <a:defRPr sz="1500">
                <a:solidFill>
                  <a:schemeClr val="lt1"/>
                </a:solidFill>
              </a:defRPr>
            </a:lvl4pPr>
            <a:lvl5pPr lvl="4" rtl="0">
              <a:lnSpc>
                <a:spcPct val="174000"/>
              </a:lnSpc>
              <a:spcBef>
                <a:spcPts val="0"/>
              </a:spcBef>
              <a:spcAft>
                <a:spcPts val="0"/>
              </a:spcAft>
              <a:buNone/>
              <a:defRPr sz="1500">
                <a:solidFill>
                  <a:schemeClr val="lt1"/>
                </a:solidFill>
              </a:defRPr>
            </a:lvl5pPr>
            <a:lvl6pPr lvl="5" rtl="0">
              <a:lnSpc>
                <a:spcPct val="174000"/>
              </a:lnSpc>
              <a:spcBef>
                <a:spcPts val="0"/>
              </a:spcBef>
              <a:spcAft>
                <a:spcPts val="0"/>
              </a:spcAft>
              <a:buNone/>
              <a:defRPr sz="1500">
                <a:solidFill>
                  <a:schemeClr val="lt1"/>
                </a:solidFill>
              </a:defRPr>
            </a:lvl6pPr>
            <a:lvl7pPr lvl="6" rtl="0">
              <a:lnSpc>
                <a:spcPct val="174000"/>
              </a:lnSpc>
              <a:spcBef>
                <a:spcPts val="0"/>
              </a:spcBef>
              <a:spcAft>
                <a:spcPts val="0"/>
              </a:spcAft>
              <a:buNone/>
              <a:defRPr sz="1500">
                <a:solidFill>
                  <a:schemeClr val="lt1"/>
                </a:solidFill>
              </a:defRPr>
            </a:lvl7pPr>
            <a:lvl8pPr lvl="7" rtl="0">
              <a:lnSpc>
                <a:spcPct val="174000"/>
              </a:lnSpc>
              <a:spcBef>
                <a:spcPts val="0"/>
              </a:spcBef>
              <a:spcAft>
                <a:spcPts val="0"/>
              </a:spcAft>
              <a:buNone/>
              <a:defRPr sz="1500">
                <a:solidFill>
                  <a:schemeClr val="lt1"/>
                </a:solidFill>
              </a:defRPr>
            </a:lvl8pPr>
            <a:lvl9pPr lvl="8" rtl="0">
              <a:lnSpc>
                <a:spcPct val="174000"/>
              </a:lnSpc>
              <a:spcBef>
                <a:spcPts val="0"/>
              </a:spcBef>
              <a:spcAft>
                <a:spcPts val="0"/>
              </a:spcAft>
              <a:buNone/>
              <a:defRPr sz="1500">
                <a:solidFill>
                  <a:schemeClr val="lt1"/>
                </a:solidFill>
              </a:defRPr>
            </a:lvl9pPr>
          </a:lstStyle>
          <a:p>
            <a:endParaRPr/>
          </a:p>
        </p:txBody>
      </p:sp>
      <p:sp>
        <p:nvSpPr>
          <p:cNvPr id="6405" name="Google Shape;6405;p640"/>
          <p:cNvSpPr/>
          <p:nvPr/>
        </p:nvSpPr>
        <p:spPr>
          <a:xfrm>
            <a:off x="10711016" y="6312505"/>
            <a:ext cx="975826" cy="229606"/>
          </a:xfrm>
          <a:prstGeom prst="rect">
            <a:avLst/>
          </a:prstGeom>
          <a:noFill/>
          <a:ln>
            <a:noFill/>
          </a:ln>
        </p:spPr>
      </p:sp>
      <p:sp>
        <p:nvSpPr>
          <p:cNvPr id="6406" name="Google Shape;6406;p64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noFill/>
        <a:effectLst/>
      </p:bgPr>
    </p:bg>
    <p:spTree>
      <p:nvGrpSpPr>
        <p:cNvPr id="1" name="Shape 6407"/>
        <p:cNvGrpSpPr/>
        <p:nvPr/>
      </p:nvGrpSpPr>
      <p:grpSpPr>
        <a:xfrm>
          <a:off x="0" y="0"/>
          <a:ext cx="0" cy="0"/>
          <a:chOff x="0" y="0"/>
          <a:chExt cx="0" cy="0"/>
        </a:xfrm>
      </p:grpSpPr>
      <p:sp>
        <p:nvSpPr>
          <p:cNvPr id="6408" name="Google Shape;6408;p641"/>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6409" name="Google Shape;6409;p64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6410" name="Google Shape;6410;p64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411" name="Google Shape;6411;p64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a:endParaRPr/>
          </a:p>
        </p:txBody>
      </p:sp>
      <p:sp>
        <p:nvSpPr>
          <p:cNvPr id="6412" name="Google Shape;6412;p641"/>
          <p:cNvSpPr txBox="1">
            <a:spLocks noGrp="1"/>
          </p:cNvSpPr>
          <p:nvPr>
            <p:ph type="subTitle" idx="2"/>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a:endParaRPr/>
          </a:p>
        </p:txBody>
      </p:sp>
      <p:sp>
        <p:nvSpPr>
          <p:cNvPr id="6413" name="Google Shape;6413;p641"/>
          <p:cNvSpPr/>
          <p:nvPr/>
        </p:nvSpPr>
        <p:spPr>
          <a:xfrm>
            <a:off x="10711016" y="6313250"/>
            <a:ext cx="975826" cy="228115"/>
          </a:xfrm>
          <a:prstGeom prst="rect">
            <a:avLst/>
          </a:prstGeom>
          <a:noFill/>
          <a:ln>
            <a:noFill/>
          </a:ln>
        </p:spPr>
      </p:sp>
      <p:sp>
        <p:nvSpPr>
          <p:cNvPr id="6414" name="Google Shape;6414;p641"/>
          <p:cNvSpPr txBox="1">
            <a:spLocks noGrp="1"/>
          </p:cNvSpPr>
          <p:nvPr>
            <p:ph type="subTitle" idx="3"/>
          </p:nvPr>
        </p:nvSpPr>
        <p:spPr>
          <a:xfrm>
            <a:off x="9251222" y="1743719"/>
            <a:ext cx="2124300" cy="33093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500">
                <a:solidFill>
                  <a:schemeClr val="dk1"/>
                </a:solidFill>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a:endParaRPr/>
          </a:p>
        </p:txBody>
      </p:sp>
      <p:sp>
        <p:nvSpPr>
          <p:cNvPr id="6415" name="Google Shape;6415;p64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matchingName="Theme 2 divider D">
  <p:cSld name="CUSTOM_3">
    <p:bg>
      <p:bgPr>
        <a:noFill/>
        <a:effectLst/>
      </p:bgPr>
    </p:bg>
    <p:spTree>
      <p:nvGrpSpPr>
        <p:cNvPr id="1" name="Shape 6416"/>
        <p:cNvGrpSpPr/>
        <p:nvPr/>
      </p:nvGrpSpPr>
      <p:grpSpPr>
        <a:xfrm>
          <a:off x="0" y="0"/>
          <a:ext cx="0" cy="0"/>
          <a:chOff x="0" y="0"/>
          <a:chExt cx="0" cy="0"/>
        </a:xfrm>
      </p:grpSpPr>
      <p:sp>
        <p:nvSpPr>
          <p:cNvPr id="6417" name="Google Shape;6417;p642"/>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500">
                <a:solidFill>
                  <a:schemeClr val="accent1"/>
                </a:solidFill>
              </a:defRPr>
            </a:lvl1pPr>
            <a:lvl2pPr lvl="1" rtl="0">
              <a:lnSpc>
                <a:spcPct val="100000"/>
              </a:lnSpc>
              <a:spcBef>
                <a:spcPts val="0"/>
              </a:spcBef>
              <a:spcAft>
                <a:spcPts val="0"/>
              </a:spcAft>
              <a:buNone/>
              <a:defRPr sz="5500">
                <a:solidFill>
                  <a:schemeClr val="accent1"/>
                </a:solidFill>
              </a:defRPr>
            </a:lvl2pPr>
            <a:lvl3pPr lvl="2" rtl="0">
              <a:lnSpc>
                <a:spcPct val="100000"/>
              </a:lnSpc>
              <a:spcBef>
                <a:spcPts val="0"/>
              </a:spcBef>
              <a:spcAft>
                <a:spcPts val="0"/>
              </a:spcAft>
              <a:buNone/>
              <a:defRPr sz="5500">
                <a:solidFill>
                  <a:schemeClr val="accent1"/>
                </a:solidFill>
              </a:defRPr>
            </a:lvl3pPr>
            <a:lvl4pPr lvl="3" rtl="0">
              <a:lnSpc>
                <a:spcPct val="100000"/>
              </a:lnSpc>
              <a:spcBef>
                <a:spcPts val="0"/>
              </a:spcBef>
              <a:spcAft>
                <a:spcPts val="0"/>
              </a:spcAft>
              <a:buNone/>
              <a:defRPr sz="5500">
                <a:solidFill>
                  <a:schemeClr val="accent1"/>
                </a:solidFill>
              </a:defRPr>
            </a:lvl4pPr>
            <a:lvl5pPr lvl="4" rtl="0">
              <a:lnSpc>
                <a:spcPct val="100000"/>
              </a:lnSpc>
              <a:spcBef>
                <a:spcPts val="0"/>
              </a:spcBef>
              <a:spcAft>
                <a:spcPts val="0"/>
              </a:spcAft>
              <a:buNone/>
              <a:defRPr sz="5500">
                <a:solidFill>
                  <a:schemeClr val="accent1"/>
                </a:solidFill>
              </a:defRPr>
            </a:lvl5pPr>
            <a:lvl6pPr lvl="5" rtl="0">
              <a:lnSpc>
                <a:spcPct val="100000"/>
              </a:lnSpc>
              <a:spcBef>
                <a:spcPts val="0"/>
              </a:spcBef>
              <a:spcAft>
                <a:spcPts val="0"/>
              </a:spcAft>
              <a:buNone/>
              <a:defRPr sz="5500">
                <a:solidFill>
                  <a:schemeClr val="accent1"/>
                </a:solidFill>
              </a:defRPr>
            </a:lvl6pPr>
            <a:lvl7pPr lvl="6" rtl="0">
              <a:lnSpc>
                <a:spcPct val="100000"/>
              </a:lnSpc>
              <a:spcBef>
                <a:spcPts val="0"/>
              </a:spcBef>
              <a:spcAft>
                <a:spcPts val="0"/>
              </a:spcAft>
              <a:buNone/>
              <a:defRPr sz="5500">
                <a:solidFill>
                  <a:schemeClr val="accent1"/>
                </a:solidFill>
              </a:defRPr>
            </a:lvl7pPr>
            <a:lvl8pPr lvl="7" rtl="0">
              <a:lnSpc>
                <a:spcPct val="100000"/>
              </a:lnSpc>
              <a:spcBef>
                <a:spcPts val="0"/>
              </a:spcBef>
              <a:spcAft>
                <a:spcPts val="0"/>
              </a:spcAft>
              <a:buNone/>
              <a:defRPr sz="5500">
                <a:solidFill>
                  <a:schemeClr val="accent1"/>
                </a:solidFill>
              </a:defRPr>
            </a:lvl8pPr>
            <a:lvl9pPr lvl="8" rtl="0">
              <a:lnSpc>
                <a:spcPct val="100000"/>
              </a:lnSpc>
              <a:spcBef>
                <a:spcPts val="0"/>
              </a:spcBef>
              <a:spcAft>
                <a:spcPts val="0"/>
              </a:spcAft>
              <a:buNone/>
              <a:defRPr sz="5500">
                <a:solidFill>
                  <a:schemeClr val="accent1"/>
                </a:solidFill>
              </a:defRPr>
            </a:lvl9pPr>
          </a:lstStyle>
          <a:p>
            <a:endParaRPr/>
          </a:p>
        </p:txBody>
      </p:sp>
      <p:cxnSp>
        <p:nvCxnSpPr>
          <p:cNvPr id="6418" name="Google Shape;6418;p64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419" name="Google Shape;6419;p642"/>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6420" name="Google Shape;6420;p642"/>
          <p:cNvSpPr/>
          <p:nvPr/>
        </p:nvSpPr>
        <p:spPr>
          <a:xfrm>
            <a:off x="10711016" y="6313250"/>
            <a:ext cx="975826" cy="228115"/>
          </a:xfrm>
          <a:prstGeom prst="rect">
            <a:avLst/>
          </a:prstGeom>
          <a:noFill/>
          <a:ln>
            <a:noFill/>
          </a:ln>
        </p:spPr>
      </p:sp>
      <p:cxnSp>
        <p:nvCxnSpPr>
          <p:cNvPr id="6421" name="Google Shape;6421;p642"/>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6422" name="Google Shape;6422;p64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matchingName="Theme 1 divider">
  <p:cSld name="CUSTOM_3_1">
    <p:bg>
      <p:bgPr>
        <a:noFill/>
        <a:effectLst/>
      </p:bgPr>
    </p:bg>
    <p:spTree>
      <p:nvGrpSpPr>
        <p:cNvPr id="1" name="Shape 6423"/>
        <p:cNvGrpSpPr/>
        <p:nvPr/>
      </p:nvGrpSpPr>
      <p:grpSpPr>
        <a:xfrm>
          <a:off x="0" y="0"/>
          <a:ext cx="0" cy="0"/>
          <a:chOff x="0" y="0"/>
          <a:chExt cx="0" cy="0"/>
        </a:xfrm>
      </p:grpSpPr>
      <p:sp>
        <p:nvSpPr>
          <p:cNvPr id="6424" name="Google Shape;6424;p643"/>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a:endParaRPr/>
          </a:p>
        </p:txBody>
      </p:sp>
      <p:cxnSp>
        <p:nvCxnSpPr>
          <p:cNvPr id="6425" name="Google Shape;6425;p643"/>
          <p:cNvCxnSpPr/>
          <p:nvPr/>
        </p:nvCxnSpPr>
        <p:spPr>
          <a:xfrm rot="10800000">
            <a:off x="447756" y="6401100"/>
            <a:ext cx="0" cy="456900"/>
          </a:xfrm>
          <a:prstGeom prst="straightConnector1">
            <a:avLst/>
          </a:prstGeom>
          <a:noFill/>
          <a:ln w="9525" cap="flat" cmpd="sng">
            <a:solidFill>
              <a:srgbClr val="800000"/>
            </a:solidFill>
            <a:prstDash val="solid"/>
            <a:round/>
            <a:headEnd type="none" w="med" len="med"/>
            <a:tailEnd type="none" w="med" len="med"/>
          </a:ln>
        </p:spPr>
      </p:cxnSp>
      <p:sp>
        <p:nvSpPr>
          <p:cNvPr id="6426" name="Google Shape;6426;p643"/>
          <p:cNvSpPr/>
          <p:nvPr/>
        </p:nvSpPr>
        <p:spPr>
          <a:xfrm>
            <a:off x="10711016" y="6313250"/>
            <a:ext cx="975826" cy="228115"/>
          </a:xfrm>
          <a:prstGeom prst="rect">
            <a:avLst/>
          </a:prstGeom>
          <a:noFill/>
          <a:ln>
            <a:noFill/>
          </a:ln>
        </p:spPr>
      </p:sp>
      <p:cxnSp>
        <p:nvCxnSpPr>
          <p:cNvPr id="6427" name="Google Shape;6427;p643"/>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6428" name="Google Shape;6428;p643"/>
          <p:cNvCxnSpPr/>
          <p:nvPr/>
        </p:nvCxnSpPr>
        <p:spPr>
          <a:xfrm rot="10800000">
            <a:off x="447764" y="100"/>
            <a:ext cx="0" cy="886500"/>
          </a:xfrm>
          <a:prstGeom prst="straightConnector1">
            <a:avLst/>
          </a:prstGeom>
          <a:noFill/>
          <a:ln w="9525" cap="flat" cmpd="sng">
            <a:solidFill>
              <a:srgbClr val="800000"/>
            </a:solidFill>
            <a:prstDash val="solid"/>
            <a:round/>
            <a:headEnd type="none" w="med" len="med"/>
            <a:tailEnd type="none" w="med" len="med"/>
          </a:ln>
        </p:spPr>
      </p:cxnSp>
      <p:sp>
        <p:nvSpPr>
          <p:cNvPr id="6429" name="Google Shape;6429;p64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6430" name="Google Shape;6430;p64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matchingName="Theme 3 divider">
  <p:cSld name="CUSTOM_3_1_1">
    <p:bg>
      <p:bgPr>
        <a:noFill/>
        <a:effectLst/>
      </p:bgPr>
    </p:bg>
    <p:spTree>
      <p:nvGrpSpPr>
        <p:cNvPr id="1" name="Shape 6431"/>
        <p:cNvGrpSpPr/>
        <p:nvPr/>
      </p:nvGrpSpPr>
      <p:grpSpPr>
        <a:xfrm>
          <a:off x="0" y="0"/>
          <a:ext cx="0" cy="0"/>
          <a:chOff x="0" y="0"/>
          <a:chExt cx="0" cy="0"/>
        </a:xfrm>
      </p:grpSpPr>
      <p:sp>
        <p:nvSpPr>
          <p:cNvPr id="6432" name="Google Shape;6432;p644"/>
          <p:cNvSpPr txBox="1">
            <a:spLocks noGrp="1"/>
          </p:cNvSpPr>
          <p:nvPr>
            <p:ph type="title"/>
          </p:nvPr>
        </p:nvSpPr>
        <p:spPr>
          <a:xfrm>
            <a:off x="5673960" y="1632950"/>
            <a:ext cx="5037000" cy="3882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a:endParaRPr/>
          </a:p>
        </p:txBody>
      </p:sp>
      <p:cxnSp>
        <p:nvCxnSpPr>
          <p:cNvPr id="6433" name="Google Shape;6433;p644"/>
          <p:cNvCxnSpPr/>
          <p:nvPr/>
        </p:nvCxnSpPr>
        <p:spPr>
          <a:xfrm rot="10800000">
            <a:off x="447756"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6434" name="Google Shape;6434;p644"/>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6435" name="Google Shape;6435;p644"/>
          <p:cNvSpPr/>
          <p:nvPr/>
        </p:nvSpPr>
        <p:spPr>
          <a:xfrm>
            <a:off x="10711016" y="6312505"/>
            <a:ext cx="975826" cy="229606"/>
          </a:xfrm>
          <a:prstGeom prst="rect">
            <a:avLst/>
          </a:prstGeom>
          <a:noFill/>
          <a:ln>
            <a:noFill/>
          </a:ln>
        </p:spPr>
      </p:sp>
      <p:sp>
        <p:nvSpPr>
          <p:cNvPr id="6436" name="Google Shape;6436;p64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6437"/>
        <p:cNvGrpSpPr/>
        <p:nvPr/>
      </p:nvGrpSpPr>
      <p:grpSpPr>
        <a:xfrm>
          <a:off x="0" y="0"/>
          <a:ext cx="0" cy="0"/>
          <a:chOff x="0" y="0"/>
          <a:chExt cx="0" cy="0"/>
        </a:xfrm>
      </p:grpSpPr>
      <p:sp>
        <p:nvSpPr>
          <p:cNvPr id="6438" name="Google Shape;6438;p64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439" name="Google Shape;6439;p64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440" name="Google Shape;6440;p64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441" name="Google Shape;6441;p64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442" name="Google Shape;6442;p64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443" name="Google Shape;6443;p645"/>
          <p:cNvSpPr/>
          <p:nvPr/>
        </p:nvSpPr>
        <p:spPr>
          <a:xfrm>
            <a:off x="10711016" y="6313250"/>
            <a:ext cx="975826" cy="228115"/>
          </a:xfrm>
          <a:prstGeom prst="rect">
            <a:avLst/>
          </a:prstGeom>
          <a:noFill/>
          <a:ln>
            <a:noFill/>
          </a:ln>
        </p:spPr>
      </p:sp>
      <p:sp>
        <p:nvSpPr>
          <p:cNvPr id="6444" name="Google Shape;6444;p645"/>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445" name="Google Shape;6445;p645"/>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6446"/>
        <p:cNvGrpSpPr/>
        <p:nvPr/>
      </p:nvGrpSpPr>
      <p:grpSpPr>
        <a:xfrm>
          <a:off x="0" y="0"/>
          <a:ext cx="0" cy="0"/>
          <a:chOff x="0" y="0"/>
          <a:chExt cx="0" cy="0"/>
        </a:xfrm>
      </p:grpSpPr>
      <p:sp>
        <p:nvSpPr>
          <p:cNvPr id="6447" name="Google Shape;6447;p64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448" name="Google Shape;6448;p64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449" name="Google Shape;6449;p64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450" name="Google Shape;6450;p64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451" name="Google Shape;6451;p64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452" name="Google Shape;6452;p646"/>
          <p:cNvSpPr/>
          <p:nvPr/>
        </p:nvSpPr>
        <p:spPr>
          <a:xfrm>
            <a:off x="10711016" y="6313250"/>
            <a:ext cx="975826" cy="228115"/>
          </a:xfrm>
          <a:prstGeom prst="rect">
            <a:avLst/>
          </a:prstGeom>
          <a:noFill/>
          <a:ln>
            <a:noFill/>
          </a:ln>
        </p:spPr>
      </p:sp>
      <p:sp>
        <p:nvSpPr>
          <p:cNvPr id="6453" name="Google Shape;6453;p646"/>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454" name="Google Shape;6454;p646"/>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455" name="Google Shape;6455;p646"/>
          <p:cNvSpPr/>
          <p:nvPr/>
        </p:nvSpPr>
        <p:spPr>
          <a:xfrm>
            <a:off x="3901404" y="2473638"/>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46"/>
          <p:cNvSpPr/>
          <p:nvPr/>
        </p:nvSpPr>
        <p:spPr>
          <a:xfrm>
            <a:off x="7802808"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57" name="Google Shape;6457;p646"/>
          <p:cNvSpPr/>
          <p:nvPr/>
        </p:nvSpPr>
        <p:spPr>
          <a:xfrm>
            <a:off x="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58" name="Google Shape;6458;p646"/>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46"/>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46"/>
          <p:cNvSpPr txBox="1">
            <a:spLocks noGrp="1"/>
          </p:cNvSpPr>
          <p:nvPr>
            <p:ph type="subTitle" idx="4"/>
          </p:nvPr>
        </p:nvSpPr>
        <p:spPr>
          <a:xfrm>
            <a:off x="3901404" y="2473650"/>
            <a:ext cx="4389000" cy="2702400"/>
          </a:xfrm>
          <a:prstGeom prst="rect">
            <a:avLst/>
          </a:prstGeom>
        </p:spPr>
        <p:txBody>
          <a:bodyPr spcFirstLastPara="1" wrap="square" lIns="1097250"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
        <p:nvSpPr>
          <p:cNvPr id="6461" name="Google Shape;6461;p646"/>
          <p:cNvSpPr txBox="1">
            <a:spLocks noGrp="1"/>
          </p:cNvSpPr>
          <p:nvPr>
            <p:ph type="subTitle" idx="5"/>
          </p:nvPr>
        </p:nvSpPr>
        <p:spPr>
          <a:xfrm>
            <a:off x="0" y="2473650"/>
            <a:ext cx="4389000" cy="2702400"/>
          </a:xfrm>
          <a:prstGeom prst="rect">
            <a:avLst/>
          </a:prstGeom>
        </p:spPr>
        <p:txBody>
          <a:bodyPr spcFirstLastPara="1" wrap="square" lIns="868650" tIns="91425" rIns="731500"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
        <p:nvSpPr>
          <p:cNvPr id="6462" name="Google Shape;6462;p646"/>
          <p:cNvSpPr txBox="1">
            <a:spLocks noGrp="1"/>
          </p:cNvSpPr>
          <p:nvPr>
            <p:ph type="subTitle" idx="6"/>
          </p:nvPr>
        </p:nvSpPr>
        <p:spPr>
          <a:xfrm>
            <a:off x="7802808" y="2473650"/>
            <a:ext cx="4389000" cy="2702400"/>
          </a:xfrm>
          <a:prstGeom prst="rect">
            <a:avLst/>
          </a:prstGeom>
        </p:spPr>
        <p:txBody>
          <a:bodyPr spcFirstLastPara="1" wrap="square" lIns="1097250"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6463"/>
        <p:cNvGrpSpPr/>
        <p:nvPr/>
      </p:nvGrpSpPr>
      <p:grpSpPr>
        <a:xfrm>
          <a:off x="0" y="0"/>
          <a:ext cx="0" cy="0"/>
          <a:chOff x="0" y="0"/>
          <a:chExt cx="0" cy="0"/>
        </a:xfrm>
      </p:grpSpPr>
      <p:sp>
        <p:nvSpPr>
          <p:cNvPr id="6464" name="Google Shape;6464;p64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465" name="Google Shape;6465;p64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466" name="Google Shape;6466;p64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467" name="Google Shape;6467;p647"/>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468" name="Google Shape;6468;p64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469" name="Google Shape;6469;p647"/>
          <p:cNvSpPr/>
          <p:nvPr/>
        </p:nvSpPr>
        <p:spPr>
          <a:xfrm>
            <a:off x="10711016" y="6313250"/>
            <a:ext cx="975826" cy="228115"/>
          </a:xfrm>
          <a:prstGeom prst="rect">
            <a:avLst/>
          </a:prstGeom>
          <a:noFill/>
          <a:ln>
            <a:noFill/>
          </a:ln>
        </p:spPr>
      </p:sp>
      <p:sp>
        <p:nvSpPr>
          <p:cNvPr id="6470" name="Google Shape;6470;p64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471" name="Google Shape;6471;p647"/>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472" name="Google Shape;6472;p647"/>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47"/>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47"/>
          <p:cNvSpPr/>
          <p:nvPr/>
        </p:nvSpPr>
        <p:spPr>
          <a:xfrm>
            <a:off x="5863656"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75" name="Google Shape;6475;p647"/>
          <p:cNvSpPr/>
          <p:nvPr/>
        </p:nvSpPr>
        <p:spPr>
          <a:xfrm>
            <a:off x="0"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76" name="Google Shape;6476;p647"/>
          <p:cNvSpPr txBox="1">
            <a:spLocks noGrp="1"/>
          </p:cNvSpPr>
          <p:nvPr>
            <p:ph type="subTitle" idx="4"/>
          </p:nvPr>
        </p:nvSpPr>
        <p:spPr>
          <a:xfrm>
            <a:off x="0" y="2473650"/>
            <a:ext cx="6327900" cy="2702400"/>
          </a:xfrm>
          <a:prstGeom prst="rect">
            <a:avLst/>
          </a:prstGeom>
        </p:spPr>
        <p:txBody>
          <a:bodyPr spcFirstLastPara="1" wrap="square" lIns="868650" tIns="91425" rIns="914375"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
        <p:nvSpPr>
          <p:cNvPr id="6477" name="Google Shape;6477;p647"/>
          <p:cNvSpPr txBox="1">
            <a:spLocks noGrp="1"/>
          </p:cNvSpPr>
          <p:nvPr>
            <p:ph type="subTitle" idx="5"/>
          </p:nvPr>
        </p:nvSpPr>
        <p:spPr>
          <a:xfrm>
            <a:off x="5863656" y="2473650"/>
            <a:ext cx="6327900" cy="2702400"/>
          </a:xfrm>
          <a:prstGeom prst="rect">
            <a:avLst/>
          </a:prstGeom>
        </p:spPr>
        <p:txBody>
          <a:bodyPr spcFirstLastPara="1" wrap="square" lIns="1188675" tIns="91425" rIns="914375"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6478"/>
        <p:cNvGrpSpPr/>
        <p:nvPr/>
      </p:nvGrpSpPr>
      <p:grpSpPr>
        <a:xfrm>
          <a:off x="0" y="0"/>
          <a:ext cx="0" cy="0"/>
          <a:chOff x="0" y="0"/>
          <a:chExt cx="0" cy="0"/>
        </a:xfrm>
      </p:grpSpPr>
      <p:sp>
        <p:nvSpPr>
          <p:cNvPr id="6479" name="Google Shape;6479;p64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480" name="Google Shape;6480;p648"/>
          <p:cNvSpPr txBox="1">
            <a:spLocks noGrp="1"/>
          </p:cNvSpPr>
          <p:nvPr>
            <p:ph type="title"/>
          </p:nvPr>
        </p:nvSpPr>
        <p:spPr>
          <a:xfrm>
            <a:off x="884941"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481" name="Google Shape;6481;p64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482" name="Google Shape;6482;p64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483" name="Google Shape;6483;p64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484" name="Google Shape;6484;p648"/>
          <p:cNvSpPr/>
          <p:nvPr/>
        </p:nvSpPr>
        <p:spPr>
          <a:xfrm>
            <a:off x="10711016" y="6313250"/>
            <a:ext cx="975826" cy="228115"/>
          </a:xfrm>
          <a:prstGeom prst="rect">
            <a:avLst/>
          </a:prstGeom>
          <a:noFill/>
          <a:ln>
            <a:noFill/>
          </a:ln>
        </p:spPr>
      </p:sp>
      <p:sp>
        <p:nvSpPr>
          <p:cNvPr id="6485" name="Google Shape;6485;p648"/>
          <p:cNvSpPr txBox="1">
            <a:spLocks noGrp="1"/>
          </p:cNvSpPr>
          <p:nvPr>
            <p:ph type="subTitle" idx="2"/>
          </p:nvPr>
        </p:nvSpPr>
        <p:spPr>
          <a:xfrm>
            <a:off x="885016"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486" name="Google Shape;6486;p648"/>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487" name="Google Shape;6487;p648"/>
          <p:cNvSpPr/>
          <p:nvPr/>
        </p:nvSpPr>
        <p:spPr>
          <a:xfrm>
            <a:off x="1420004" y="2175762"/>
            <a:ext cx="9351695" cy="3488500"/>
          </a:xfrm>
          <a:prstGeom prst="rect">
            <a:avLst/>
          </a:prstGeom>
          <a:noFill/>
          <a:ln>
            <a:noFill/>
          </a:ln>
        </p:spPr>
      </p:sp>
      <p:sp>
        <p:nvSpPr>
          <p:cNvPr id="6488" name="Google Shape;6488;p648"/>
          <p:cNvSpPr txBox="1">
            <a:spLocks noGrp="1"/>
          </p:cNvSpPr>
          <p:nvPr>
            <p:ph type="subTitle" idx="4"/>
          </p:nvPr>
        </p:nvSpPr>
        <p:spPr>
          <a:xfrm>
            <a:off x="1977401" y="2894055"/>
            <a:ext cx="2343600" cy="20520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900"/>
            </a:lvl1pPr>
            <a:lvl2pPr lvl="1" algn="ctr" rtl="0">
              <a:lnSpc>
                <a:spcPct val="100000"/>
              </a:lnSpc>
              <a:spcBef>
                <a:spcPts val="0"/>
              </a:spcBef>
              <a:spcAft>
                <a:spcPts val="0"/>
              </a:spcAft>
              <a:buNone/>
              <a:defRPr sz="1900"/>
            </a:lvl2pPr>
            <a:lvl3pPr lvl="2" algn="ctr" rtl="0">
              <a:lnSpc>
                <a:spcPct val="100000"/>
              </a:lnSpc>
              <a:spcBef>
                <a:spcPts val="0"/>
              </a:spcBef>
              <a:spcAft>
                <a:spcPts val="0"/>
              </a:spcAft>
              <a:buNone/>
              <a:defRPr sz="1900"/>
            </a:lvl3pPr>
            <a:lvl4pPr lvl="3" algn="ctr" rtl="0">
              <a:lnSpc>
                <a:spcPct val="100000"/>
              </a:lnSpc>
              <a:spcBef>
                <a:spcPts val="0"/>
              </a:spcBef>
              <a:spcAft>
                <a:spcPts val="0"/>
              </a:spcAft>
              <a:buNone/>
              <a:defRPr sz="1900"/>
            </a:lvl4pPr>
            <a:lvl5pPr lvl="4" algn="ctr" rtl="0">
              <a:lnSpc>
                <a:spcPct val="100000"/>
              </a:lnSpc>
              <a:spcBef>
                <a:spcPts val="0"/>
              </a:spcBef>
              <a:spcAft>
                <a:spcPts val="0"/>
              </a:spcAft>
              <a:buNone/>
              <a:defRPr sz="1900"/>
            </a:lvl5pPr>
            <a:lvl6pPr lvl="5" algn="ctr" rtl="0">
              <a:lnSpc>
                <a:spcPct val="100000"/>
              </a:lnSpc>
              <a:spcBef>
                <a:spcPts val="0"/>
              </a:spcBef>
              <a:spcAft>
                <a:spcPts val="0"/>
              </a:spcAft>
              <a:buNone/>
              <a:defRPr sz="1900"/>
            </a:lvl6pPr>
            <a:lvl7pPr lvl="6" algn="ctr" rtl="0">
              <a:lnSpc>
                <a:spcPct val="100000"/>
              </a:lnSpc>
              <a:spcBef>
                <a:spcPts val="0"/>
              </a:spcBef>
              <a:spcAft>
                <a:spcPts val="0"/>
              </a:spcAft>
              <a:buNone/>
              <a:defRPr sz="1900"/>
            </a:lvl7pPr>
            <a:lvl8pPr lvl="7" algn="ctr" rtl="0">
              <a:lnSpc>
                <a:spcPct val="100000"/>
              </a:lnSpc>
              <a:spcBef>
                <a:spcPts val="0"/>
              </a:spcBef>
              <a:spcAft>
                <a:spcPts val="0"/>
              </a:spcAft>
              <a:buNone/>
              <a:defRPr sz="1900"/>
            </a:lvl8pPr>
            <a:lvl9pPr lvl="8" algn="ctr" rtl="0">
              <a:lnSpc>
                <a:spcPct val="100000"/>
              </a:lnSpc>
              <a:spcBef>
                <a:spcPts val="0"/>
              </a:spcBef>
              <a:spcAft>
                <a:spcPts val="0"/>
              </a:spcAft>
              <a:buNone/>
              <a:defRPr sz="1900"/>
            </a:lvl9pPr>
          </a:lstStyle>
          <a:p>
            <a:endParaRPr/>
          </a:p>
        </p:txBody>
      </p:sp>
      <p:sp>
        <p:nvSpPr>
          <p:cNvPr id="6489" name="Google Shape;6489;p648"/>
          <p:cNvSpPr txBox="1">
            <a:spLocks noGrp="1"/>
          </p:cNvSpPr>
          <p:nvPr>
            <p:ph type="subTitle" idx="5"/>
          </p:nvPr>
        </p:nvSpPr>
        <p:spPr>
          <a:xfrm>
            <a:off x="4924079" y="2894050"/>
            <a:ext cx="2343600" cy="20520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900"/>
            </a:lvl1pPr>
            <a:lvl2pPr lvl="1" algn="ctr" rtl="0">
              <a:lnSpc>
                <a:spcPct val="100000"/>
              </a:lnSpc>
              <a:spcBef>
                <a:spcPts val="0"/>
              </a:spcBef>
              <a:spcAft>
                <a:spcPts val="0"/>
              </a:spcAft>
              <a:buNone/>
              <a:defRPr sz="1900"/>
            </a:lvl2pPr>
            <a:lvl3pPr lvl="2" algn="ctr" rtl="0">
              <a:lnSpc>
                <a:spcPct val="100000"/>
              </a:lnSpc>
              <a:spcBef>
                <a:spcPts val="0"/>
              </a:spcBef>
              <a:spcAft>
                <a:spcPts val="0"/>
              </a:spcAft>
              <a:buNone/>
              <a:defRPr sz="1900"/>
            </a:lvl3pPr>
            <a:lvl4pPr lvl="3" algn="ctr" rtl="0">
              <a:lnSpc>
                <a:spcPct val="100000"/>
              </a:lnSpc>
              <a:spcBef>
                <a:spcPts val="0"/>
              </a:spcBef>
              <a:spcAft>
                <a:spcPts val="0"/>
              </a:spcAft>
              <a:buNone/>
              <a:defRPr sz="1900"/>
            </a:lvl4pPr>
            <a:lvl5pPr lvl="4" algn="ctr" rtl="0">
              <a:lnSpc>
                <a:spcPct val="100000"/>
              </a:lnSpc>
              <a:spcBef>
                <a:spcPts val="0"/>
              </a:spcBef>
              <a:spcAft>
                <a:spcPts val="0"/>
              </a:spcAft>
              <a:buNone/>
              <a:defRPr sz="1900"/>
            </a:lvl5pPr>
            <a:lvl6pPr lvl="5" algn="ctr" rtl="0">
              <a:lnSpc>
                <a:spcPct val="100000"/>
              </a:lnSpc>
              <a:spcBef>
                <a:spcPts val="0"/>
              </a:spcBef>
              <a:spcAft>
                <a:spcPts val="0"/>
              </a:spcAft>
              <a:buNone/>
              <a:defRPr sz="1900"/>
            </a:lvl6pPr>
            <a:lvl7pPr lvl="6" algn="ctr" rtl="0">
              <a:lnSpc>
                <a:spcPct val="100000"/>
              </a:lnSpc>
              <a:spcBef>
                <a:spcPts val="0"/>
              </a:spcBef>
              <a:spcAft>
                <a:spcPts val="0"/>
              </a:spcAft>
              <a:buNone/>
              <a:defRPr sz="1900"/>
            </a:lvl7pPr>
            <a:lvl8pPr lvl="7" algn="ctr" rtl="0">
              <a:lnSpc>
                <a:spcPct val="100000"/>
              </a:lnSpc>
              <a:spcBef>
                <a:spcPts val="0"/>
              </a:spcBef>
              <a:spcAft>
                <a:spcPts val="0"/>
              </a:spcAft>
              <a:buNone/>
              <a:defRPr sz="1900"/>
            </a:lvl8pPr>
            <a:lvl9pPr lvl="8" algn="ctr" rtl="0">
              <a:lnSpc>
                <a:spcPct val="100000"/>
              </a:lnSpc>
              <a:spcBef>
                <a:spcPts val="0"/>
              </a:spcBef>
              <a:spcAft>
                <a:spcPts val="0"/>
              </a:spcAft>
              <a:buNone/>
              <a:defRPr sz="1900"/>
            </a:lvl9pPr>
          </a:lstStyle>
          <a:p>
            <a:endParaRPr/>
          </a:p>
        </p:txBody>
      </p:sp>
      <p:sp>
        <p:nvSpPr>
          <p:cNvPr id="6490" name="Google Shape;6490;p648"/>
          <p:cNvSpPr txBox="1">
            <a:spLocks noGrp="1"/>
          </p:cNvSpPr>
          <p:nvPr>
            <p:ph type="subTitle" idx="6"/>
          </p:nvPr>
        </p:nvSpPr>
        <p:spPr>
          <a:xfrm>
            <a:off x="7870756" y="2894050"/>
            <a:ext cx="2343600" cy="20520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900"/>
            </a:lvl1pPr>
            <a:lvl2pPr lvl="1" algn="ctr" rtl="0">
              <a:lnSpc>
                <a:spcPct val="100000"/>
              </a:lnSpc>
              <a:spcBef>
                <a:spcPts val="0"/>
              </a:spcBef>
              <a:spcAft>
                <a:spcPts val="0"/>
              </a:spcAft>
              <a:buNone/>
              <a:defRPr sz="1900"/>
            </a:lvl2pPr>
            <a:lvl3pPr lvl="2" algn="ctr" rtl="0">
              <a:lnSpc>
                <a:spcPct val="100000"/>
              </a:lnSpc>
              <a:spcBef>
                <a:spcPts val="0"/>
              </a:spcBef>
              <a:spcAft>
                <a:spcPts val="0"/>
              </a:spcAft>
              <a:buNone/>
              <a:defRPr sz="1900"/>
            </a:lvl3pPr>
            <a:lvl4pPr lvl="3" algn="ctr" rtl="0">
              <a:lnSpc>
                <a:spcPct val="100000"/>
              </a:lnSpc>
              <a:spcBef>
                <a:spcPts val="0"/>
              </a:spcBef>
              <a:spcAft>
                <a:spcPts val="0"/>
              </a:spcAft>
              <a:buNone/>
              <a:defRPr sz="1900"/>
            </a:lvl4pPr>
            <a:lvl5pPr lvl="4" algn="ctr" rtl="0">
              <a:lnSpc>
                <a:spcPct val="100000"/>
              </a:lnSpc>
              <a:spcBef>
                <a:spcPts val="0"/>
              </a:spcBef>
              <a:spcAft>
                <a:spcPts val="0"/>
              </a:spcAft>
              <a:buNone/>
              <a:defRPr sz="1900"/>
            </a:lvl5pPr>
            <a:lvl6pPr lvl="5" algn="ctr" rtl="0">
              <a:lnSpc>
                <a:spcPct val="100000"/>
              </a:lnSpc>
              <a:spcBef>
                <a:spcPts val="0"/>
              </a:spcBef>
              <a:spcAft>
                <a:spcPts val="0"/>
              </a:spcAft>
              <a:buNone/>
              <a:defRPr sz="1900"/>
            </a:lvl6pPr>
            <a:lvl7pPr lvl="6" algn="ctr" rtl="0">
              <a:lnSpc>
                <a:spcPct val="100000"/>
              </a:lnSpc>
              <a:spcBef>
                <a:spcPts val="0"/>
              </a:spcBef>
              <a:spcAft>
                <a:spcPts val="0"/>
              </a:spcAft>
              <a:buNone/>
              <a:defRPr sz="1900"/>
            </a:lvl7pPr>
            <a:lvl8pPr lvl="7" algn="ctr" rtl="0">
              <a:lnSpc>
                <a:spcPct val="100000"/>
              </a:lnSpc>
              <a:spcBef>
                <a:spcPts val="0"/>
              </a:spcBef>
              <a:spcAft>
                <a:spcPts val="0"/>
              </a:spcAft>
              <a:buNone/>
              <a:defRPr sz="1900"/>
            </a:lvl8pPr>
            <a:lvl9pPr lvl="8" algn="ctr" rtl="0">
              <a:lnSpc>
                <a:spcPct val="100000"/>
              </a:lnSpc>
              <a:spcBef>
                <a:spcPts val="0"/>
              </a:spcBef>
              <a:spcAft>
                <a:spcPts val="0"/>
              </a:spcAft>
              <a:buNone/>
              <a:defRPr sz="19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576"/>
        <p:cNvGrpSpPr/>
        <p:nvPr/>
      </p:nvGrpSpPr>
      <p:grpSpPr>
        <a:xfrm>
          <a:off x="0" y="0"/>
          <a:ext cx="0" cy="0"/>
          <a:chOff x="0" y="0"/>
          <a:chExt cx="0" cy="0"/>
        </a:xfrm>
      </p:grpSpPr>
      <p:sp>
        <p:nvSpPr>
          <p:cNvPr id="577" name="Google Shape;577;p6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78" name="Google Shape;578;p6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579" name="Google Shape;579;p6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0" name="Google Shape;580;p67"/>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81" name="Google Shape;581;p6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82" name="Google Shape;582;p6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83" name="Google Shape;583;p6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584" name="Google Shape;584;p67"/>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585" name="Google Shape;585;p67"/>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7"/>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7"/>
          <p:cNvSpPr/>
          <p:nvPr/>
        </p:nvSpPr>
        <p:spPr>
          <a:xfrm>
            <a:off x="5863656"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88" name="Google Shape;588;p67"/>
          <p:cNvSpPr/>
          <p:nvPr/>
        </p:nvSpPr>
        <p:spPr>
          <a:xfrm>
            <a:off x="0"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89" name="Google Shape;589;p67"/>
          <p:cNvSpPr txBox="1">
            <a:spLocks noGrp="1"/>
          </p:cNvSpPr>
          <p:nvPr>
            <p:ph type="subTitle" idx="4"/>
          </p:nvPr>
        </p:nvSpPr>
        <p:spPr>
          <a:xfrm>
            <a:off x="0" y="2473650"/>
            <a:ext cx="6327900" cy="2702400"/>
          </a:xfrm>
          <a:prstGeom prst="rect">
            <a:avLst/>
          </a:prstGeom>
        </p:spPr>
        <p:txBody>
          <a:bodyPr spcFirstLastPara="1" wrap="square" lIns="868650" tIns="91425" rIns="914375"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
        <p:nvSpPr>
          <p:cNvPr id="590" name="Google Shape;590;p67"/>
          <p:cNvSpPr txBox="1">
            <a:spLocks noGrp="1"/>
          </p:cNvSpPr>
          <p:nvPr>
            <p:ph type="subTitle" idx="5"/>
          </p:nvPr>
        </p:nvSpPr>
        <p:spPr>
          <a:xfrm>
            <a:off x="5863656" y="2473650"/>
            <a:ext cx="6327900" cy="2702400"/>
          </a:xfrm>
          <a:prstGeom prst="rect">
            <a:avLst/>
          </a:prstGeom>
        </p:spPr>
        <p:txBody>
          <a:bodyPr spcFirstLastPara="1" wrap="square" lIns="1188675" tIns="91425" rIns="914375" bIns="0" anchor="ctr" anchorCtr="0">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a:endParaRP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6491"/>
        <p:cNvGrpSpPr/>
        <p:nvPr/>
      </p:nvGrpSpPr>
      <p:grpSpPr>
        <a:xfrm>
          <a:off x="0" y="0"/>
          <a:ext cx="0" cy="0"/>
          <a:chOff x="0" y="0"/>
          <a:chExt cx="0" cy="0"/>
        </a:xfrm>
      </p:grpSpPr>
      <p:sp>
        <p:nvSpPr>
          <p:cNvPr id="6492" name="Google Shape;6492;p64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6493" name="Google Shape;6493;p64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494" name="Google Shape;6494;p64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495" name="Google Shape;6495;p64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496" name="Google Shape;6496;p649"/>
          <p:cNvSpPr/>
          <p:nvPr/>
        </p:nvSpPr>
        <p:spPr>
          <a:xfrm>
            <a:off x="10711016" y="6313250"/>
            <a:ext cx="975826" cy="228115"/>
          </a:xfrm>
          <a:prstGeom prst="rect">
            <a:avLst/>
          </a:prstGeom>
          <a:noFill/>
          <a:ln>
            <a:noFill/>
          </a:ln>
        </p:spPr>
      </p:sp>
      <p:sp>
        <p:nvSpPr>
          <p:cNvPr id="6497" name="Google Shape;6497;p649"/>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6498"/>
        <p:cNvGrpSpPr/>
        <p:nvPr/>
      </p:nvGrpSpPr>
      <p:grpSpPr>
        <a:xfrm>
          <a:off x="0" y="0"/>
          <a:ext cx="0" cy="0"/>
          <a:chOff x="0" y="0"/>
          <a:chExt cx="0" cy="0"/>
        </a:xfrm>
      </p:grpSpPr>
      <p:sp>
        <p:nvSpPr>
          <p:cNvPr id="6499" name="Google Shape;6499;p65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500" name="Google Shape;6500;p650"/>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501" name="Google Shape;6501;p65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502" name="Google Shape;6502;p650"/>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503" name="Google Shape;6503;p65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504" name="Google Shape;6504;p650"/>
          <p:cNvSpPr/>
          <p:nvPr/>
        </p:nvSpPr>
        <p:spPr>
          <a:xfrm>
            <a:off x="10711016" y="6313250"/>
            <a:ext cx="975826" cy="228115"/>
          </a:xfrm>
          <a:prstGeom prst="rect">
            <a:avLst/>
          </a:prstGeom>
          <a:noFill/>
          <a:ln>
            <a:noFill/>
          </a:ln>
        </p:spPr>
      </p:sp>
      <p:sp>
        <p:nvSpPr>
          <p:cNvPr id="6505" name="Google Shape;6505;p650"/>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506" name="Google Shape;6506;p650"/>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507" name="Google Shape;6507;p650"/>
          <p:cNvSpPr txBox="1">
            <a:spLocks noGrp="1"/>
          </p:cNvSpPr>
          <p:nvPr>
            <p:ph type="body" idx="4"/>
          </p:nvPr>
        </p:nvSpPr>
        <p:spPr>
          <a:xfrm>
            <a:off x="2438340" y="2286000"/>
            <a:ext cx="7314900" cy="36576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6508"/>
        <p:cNvGrpSpPr/>
        <p:nvPr/>
      </p:nvGrpSpPr>
      <p:grpSpPr>
        <a:xfrm>
          <a:off x="0" y="0"/>
          <a:ext cx="0" cy="0"/>
          <a:chOff x="0" y="0"/>
          <a:chExt cx="0" cy="0"/>
        </a:xfrm>
      </p:grpSpPr>
      <p:sp>
        <p:nvSpPr>
          <p:cNvPr id="6509" name="Google Shape;6509;p65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510" name="Google Shape;6510;p65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511" name="Google Shape;6511;p65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512" name="Google Shape;6512;p651"/>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513" name="Google Shape;6513;p65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514" name="Google Shape;6514;p651"/>
          <p:cNvSpPr/>
          <p:nvPr/>
        </p:nvSpPr>
        <p:spPr>
          <a:xfrm>
            <a:off x="10711016" y="6313250"/>
            <a:ext cx="975826" cy="228115"/>
          </a:xfrm>
          <a:prstGeom prst="rect">
            <a:avLst/>
          </a:prstGeom>
          <a:noFill/>
          <a:ln>
            <a:noFill/>
          </a:ln>
        </p:spPr>
      </p:sp>
      <p:sp>
        <p:nvSpPr>
          <p:cNvPr id="6515" name="Google Shape;6515;p651"/>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516" name="Google Shape;6516;p651"/>
          <p:cNvSpPr txBox="1">
            <a:spLocks noGrp="1"/>
          </p:cNvSpPr>
          <p:nvPr>
            <p:ph type="body" idx="3"/>
          </p:nvPr>
        </p:nvSpPr>
        <p:spPr>
          <a:xfrm>
            <a:off x="2438340" y="1828800"/>
            <a:ext cx="7314900" cy="41148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6517"/>
        <p:cNvGrpSpPr/>
        <p:nvPr/>
      </p:nvGrpSpPr>
      <p:grpSpPr>
        <a:xfrm>
          <a:off x="0" y="0"/>
          <a:ext cx="0" cy="0"/>
          <a:chOff x="0" y="0"/>
          <a:chExt cx="0" cy="0"/>
        </a:xfrm>
      </p:grpSpPr>
      <p:sp>
        <p:nvSpPr>
          <p:cNvPr id="6518" name="Google Shape;6518;p65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6519" name="Google Shape;6519;p65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520" name="Google Shape;6520;p652"/>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521" name="Google Shape;6521;p65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522" name="Google Shape;6522;p652"/>
          <p:cNvSpPr/>
          <p:nvPr/>
        </p:nvSpPr>
        <p:spPr>
          <a:xfrm>
            <a:off x="10711016" y="6313250"/>
            <a:ext cx="975826" cy="228115"/>
          </a:xfrm>
          <a:prstGeom prst="rect">
            <a:avLst/>
          </a:prstGeom>
          <a:noFill/>
          <a:ln>
            <a:noFill/>
          </a:ln>
        </p:spPr>
      </p:sp>
      <p:sp>
        <p:nvSpPr>
          <p:cNvPr id="6523" name="Google Shape;6523;p652"/>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524" name="Google Shape;6524;p652"/>
          <p:cNvSpPr txBox="1">
            <a:spLocks noGrp="1"/>
          </p:cNvSpPr>
          <p:nvPr>
            <p:ph type="body" idx="3"/>
          </p:nvPr>
        </p:nvSpPr>
        <p:spPr>
          <a:xfrm>
            <a:off x="2438340" y="886600"/>
            <a:ext cx="7314900" cy="4800900"/>
          </a:xfrm>
          <a:prstGeom prst="rect">
            <a:avLst/>
          </a:prstGeom>
        </p:spPr>
        <p:txBody>
          <a:bodyPr spcFirstLastPara="1" wrap="square" lIns="0" tIns="0" rIns="0" bIns="0" anchor="ctr"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6525"/>
        <p:cNvGrpSpPr/>
        <p:nvPr/>
      </p:nvGrpSpPr>
      <p:grpSpPr>
        <a:xfrm>
          <a:off x="0" y="0"/>
          <a:ext cx="0" cy="0"/>
          <a:chOff x="0" y="0"/>
          <a:chExt cx="0" cy="0"/>
        </a:xfrm>
      </p:grpSpPr>
      <p:sp>
        <p:nvSpPr>
          <p:cNvPr id="6526" name="Google Shape;6526;p65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527" name="Google Shape;6527;p653"/>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528" name="Google Shape;6528;p65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529" name="Google Shape;6529;p653"/>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530" name="Google Shape;6530;p65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531" name="Google Shape;6531;p653"/>
          <p:cNvSpPr/>
          <p:nvPr/>
        </p:nvSpPr>
        <p:spPr>
          <a:xfrm>
            <a:off x="10711016" y="6313250"/>
            <a:ext cx="975826" cy="228115"/>
          </a:xfrm>
          <a:prstGeom prst="rect">
            <a:avLst/>
          </a:prstGeom>
          <a:noFill/>
          <a:ln>
            <a:noFill/>
          </a:ln>
        </p:spPr>
      </p:sp>
      <p:sp>
        <p:nvSpPr>
          <p:cNvPr id="6532" name="Google Shape;6532;p653"/>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533" name="Google Shape;6533;p653"/>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534" name="Google Shape;6534;p653"/>
          <p:cNvSpPr txBox="1">
            <a:spLocks noGrp="1"/>
          </p:cNvSpPr>
          <p:nvPr>
            <p:ph type="body" idx="4"/>
          </p:nvPr>
        </p:nvSpPr>
        <p:spPr>
          <a:xfrm>
            <a:off x="885103" y="2291177"/>
            <a:ext cx="4937400" cy="37272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
        <p:nvSpPr>
          <p:cNvPr id="6535" name="Google Shape;6535;p653"/>
          <p:cNvSpPr txBox="1">
            <a:spLocks noGrp="1"/>
          </p:cNvSpPr>
          <p:nvPr>
            <p:ph type="body" idx="5"/>
          </p:nvPr>
        </p:nvSpPr>
        <p:spPr>
          <a:xfrm>
            <a:off x="6369268" y="2291175"/>
            <a:ext cx="4937400" cy="37272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6536"/>
        <p:cNvGrpSpPr/>
        <p:nvPr/>
      </p:nvGrpSpPr>
      <p:grpSpPr>
        <a:xfrm>
          <a:off x="0" y="0"/>
          <a:ext cx="0" cy="0"/>
          <a:chOff x="0" y="0"/>
          <a:chExt cx="0" cy="0"/>
        </a:xfrm>
      </p:grpSpPr>
      <p:sp>
        <p:nvSpPr>
          <p:cNvPr id="6537" name="Google Shape;6537;p65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6538" name="Google Shape;6538;p65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539" name="Google Shape;6539;p654"/>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540" name="Google Shape;6540;p65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541" name="Google Shape;6541;p654"/>
          <p:cNvSpPr/>
          <p:nvPr/>
        </p:nvSpPr>
        <p:spPr>
          <a:xfrm>
            <a:off x="10711016" y="6313250"/>
            <a:ext cx="975826" cy="228115"/>
          </a:xfrm>
          <a:prstGeom prst="rect">
            <a:avLst/>
          </a:prstGeom>
          <a:noFill/>
          <a:ln>
            <a:noFill/>
          </a:ln>
        </p:spPr>
      </p:sp>
      <p:sp>
        <p:nvSpPr>
          <p:cNvPr id="6542" name="Google Shape;6542;p654"/>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543" name="Google Shape;6543;p654"/>
          <p:cNvCxnSpPr/>
          <p:nvPr/>
        </p:nvCxnSpPr>
        <p:spPr>
          <a:xfrm>
            <a:off x="4146312"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6544" name="Google Shape;6544;p654"/>
          <p:cNvSpPr txBox="1">
            <a:spLocks noGrp="1"/>
          </p:cNvSpPr>
          <p:nvPr>
            <p:ph type="subTitle" idx="3"/>
          </p:nvPr>
        </p:nvSpPr>
        <p:spPr>
          <a:xfrm>
            <a:off x="4467665" y="1832876"/>
            <a:ext cx="5115600" cy="6456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a:endParaRPr/>
          </a:p>
        </p:txBody>
      </p:sp>
      <p:sp>
        <p:nvSpPr>
          <p:cNvPr id="6545" name="Google Shape;6545;p654"/>
          <p:cNvSpPr txBox="1">
            <a:spLocks noGrp="1"/>
          </p:cNvSpPr>
          <p:nvPr>
            <p:ph type="subTitle" idx="4"/>
          </p:nvPr>
        </p:nvSpPr>
        <p:spPr>
          <a:xfrm>
            <a:off x="4467665" y="1441300"/>
            <a:ext cx="4538700" cy="29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a:endParaRPr/>
          </a:p>
        </p:txBody>
      </p:sp>
      <p:sp>
        <p:nvSpPr>
          <p:cNvPr id="6546" name="Google Shape;6546;p654"/>
          <p:cNvSpPr txBox="1">
            <a:spLocks noGrp="1"/>
          </p:cNvSpPr>
          <p:nvPr>
            <p:ph type="subTitle" idx="5"/>
          </p:nvPr>
        </p:nvSpPr>
        <p:spPr>
          <a:xfrm>
            <a:off x="3362417" y="1832876"/>
            <a:ext cx="690000" cy="2349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0"/>
              </a:spcBef>
              <a:spcAft>
                <a:spcPts val="0"/>
              </a:spcAft>
              <a:buNone/>
              <a:defRPr sz="1500"/>
            </a:lvl2pPr>
            <a:lvl3pPr lvl="2" algn="ctr" rtl="0">
              <a:spcBef>
                <a:spcPts val="0"/>
              </a:spcBef>
              <a:spcAft>
                <a:spcPts val="0"/>
              </a:spcAft>
              <a:buNone/>
              <a:defRPr sz="1500"/>
            </a:lvl3pPr>
            <a:lvl4pPr lvl="3" algn="ctr" rtl="0">
              <a:spcBef>
                <a:spcPts val="0"/>
              </a:spcBef>
              <a:spcAft>
                <a:spcPts val="0"/>
              </a:spcAft>
              <a:buNone/>
              <a:defRPr sz="1500"/>
            </a:lvl4pPr>
            <a:lvl5pPr lvl="4" algn="ctr" rtl="0">
              <a:spcBef>
                <a:spcPts val="0"/>
              </a:spcBef>
              <a:spcAft>
                <a:spcPts val="0"/>
              </a:spcAft>
              <a:buNone/>
              <a:defRPr sz="1500"/>
            </a:lvl5pPr>
            <a:lvl6pPr lvl="5" algn="ctr" rtl="0">
              <a:spcBef>
                <a:spcPts val="0"/>
              </a:spcBef>
              <a:spcAft>
                <a:spcPts val="0"/>
              </a:spcAft>
              <a:buNone/>
              <a:defRPr sz="1500"/>
            </a:lvl6pPr>
            <a:lvl7pPr lvl="6" algn="ctr" rtl="0">
              <a:spcBef>
                <a:spcPts val="0"/>
              </a:spcBef>
              <a:spcAft>
                <a:spcPts val="0"/>
              </a:spcAft>
              <a:buNone/>
              <a:defRPr sz="1500"/>
            </a:lvl7pPr>
            <a:lvl8pPr lvl="7" algn="ctr" rtl="0">
              <a:spcBef>
                <a:spcPts val="0"/>
              </a:spcBef>
              <a:spcAft>
                <a:spcPts val="0"/>
              </a:spcAft>
              <a:buNone/>
              <a:defRPr sz="1500"/>
            </a:lvl8pPr>
            <a:lvl9pPr lvl="8" algn="ctr" rtl="0">
              <a:spcBef>
                <a:spcPts val="0"/>
              </a:spcBef>
              <a:spcAft>
                <a:spcPts val="0"/>
              </a:spcAft>
              <a:buNone/>
              <a:defRPr sz="1500"/>
            </a:lvl9pPr>
          </a:lstStyle>
          <a:p>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6547"/>
        <p:cNvGrpSpPr/>
        <p:nvPr/>
      </p:nvGrpSpPr>
      <p:grpSpPr>
        <a:xfrm>
          <a:off x="0" y="0"/>
          <a:ext cx="0" cy="0"/>
          <a:chOff x="0" y="0"/>
          <a:chExt cx="0" cy="0"/>
        </a:xfrm>
      </p:grpSpPr>
      <p:sp>
        <p:nvSpPr>
          <p:cNvPr id="6548" name="Google Shape;6548;p65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549" name="Google Shape;6549;p65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550" name="Google Shape;6550;p65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551" name="Google Shape;6551;p65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552" name="Google Shape;6552;p65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553" name="Google Shape;6553;p655"/>
          <p:cNvSpPr/>
          <p:nvPr/>
        </p:nvSpPr>
        <p:spPr>
          <a:xfrm>
            <a:off x="10711016" y="6313250"/>
            <a:ext cx="975826" cy="228115"/>
          </a:xfrm>
          <a:prstGeom prst="rect">
            <a:avLst/>
          </a:prstGeom>
          <a:noFill/>
          <a:ln>
            <a:noFill/>
          </a:ln>
        </p:spPr>
      </p:sp>
      <p:sp>
        <p:nvSpPr>
          <p:cNvPr id="6554" name="Google Shape;6554;p655"/>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555" name="Google Shape;6555;p655"/>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556" name="Google Shape;6556;p655"/>
          <p:cNvSpPr txBox="1">
            <a:spLocks noGrp="1"/>
          </p:cNvSpPr>
          <p:nvPr>
            <p:ph type="subTitle" idx="4"/>
          </p:nvPr>
        </p:nvSpPr>
        <p:spPr>
          <a:xfrm>
            <a:off x="2042375" y="2497493"/>
            <a:ext cx="2106600" cy="379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6557" name="Google Shape;6557;p655"/>
          <p:cNvSpPr txBox="1">
            <a:spLocks noGrp="1"/>
          </p:cNvSpPr>
          <p:nvPr>
            <p:ph type="subTitle" idx="5"/>
          </p:nvPr>
        </p:nvSpPr>
        <p:spPr>
          <a:xfrm>
            <a:off x="2042375" y="2903475"/>
            <a:ext cx="2106600" cy="675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558" name="Google Shape;6558;p655"/>
          <p:cNvSpPr txBox="1">
            <a:spLocks noGrp="1"/>
          </p:cNvSpPr>
          <p:nvPr>
            <p:ph type="subTitle" idx="6"/>
          </p:nvPr>
        </p:nvSpPr>
        <p:spPr>
          <a:xfrm>
            <a:off x="1596436" y="4403575"/>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500">
                <a:solidFill>
                  <a:schemeClr val="accent1"/>
                </a:solidFill>
              </a:defRPr>
            </a:lvl1pPr>
            <a:lvl2pPr lvl="1" algn="ctr" rtl="0">
              <a:lnSpc>
                <a:spcPct val="115000"/>
              </a:lnSpc>
              <a:spcBef>
                <a:spcPts val="0"/>
              </a:spcBef>
              <a:spcAft>
                <a:spcPts val="0"/>
              </a:spcAft>
              <a:buNone/>
              <a:defRPr sz="1500">
                <a:solidFill>
                  <a:schemeClr val="accent1"/>
                </a:solidFill>
              </a:defRPr>
            </a:lvl2pPr>
            <a:lvl3pPr lvl="2" algn="ctr" rtl="0">
              <a:lnSpc>
                <a:spcPct val="115000"/>
              </a:lnSpc>
              <a:spcBef>
                <a:spcPts val="0"/>
              </a:spcBef>
              <a:spcAft>
                <a:spcPts val="0"/>
              </a:spcAft>
              <a:buNone/>
              <a:defRPr sz="1500">
                <a:solidFill>
                  <a:schemeClr val="accent1"/>
                </a:solidFill>
              </a:defRPr>
            </a:lvl3pPr>
            <a:lvl4pPr lvl="3" algn="ctr" rtl="0">
              <a:lnSpc>
                <a:spcPct val="115000"/>
              </a:lnSpc>
              <a:spcBef>
                <a:spcPts val="0"/>
              </a:spcBef>
              <a:spcAft>
                <a:spcPts val="0"/>
              </a:spcAft>
              <a:buNone/>
              <a:defRPr sz="1500">
                <a:solidFill>
                  <a:schemeClr val="accent1"/>
                </a:solidFill>
              </a:defRPr>
            </a:lvl4pPr>
            <a:lvl5pPr lvl="4" algn="ctr" rtl="0">
              <a:lnSpc>
                <a:spcPct val="115000"/>
              </a:lnSpc>
              <a:spcBef>
                <a:spcPts val="0"/>
              </a:spcBef>
              <a:spcAft>
                <a:spcPts val="0"/>
              </a:spcAft>
              <a:buNone/>
              <a:defRPr sz="1500">
                <a:solidFill>
                  <a:schemeClr val="accent1"/>
                </a:solidFill>
              </a:defRPr>
            </a:lvl5pPr>
            <a:lvl6pPr lvl="5" algn="ctr" rtl="0">
              <a:lnSpc>
                <a:spcPct val="115000"/>
              </a:lnSpc>
              <a:spcBef>
                <a:spcPts val="0"/>
              </a:spcBef>
              <a:spcAft>
                <a:spcPts val="0"/>
              </a:spcAft>
              <a:buNone/>
              <a:defRPr sz="1500">
                <a:solidFill>
                  <a:schemeClr val="accent1"/>
                </a:solidFill>
              </a:defRPr>
            </a:lvl6pPr>
            <a:lvl7pPr lvl="6" algn="ctr" rtl="0">
              <a:lnSpc>
                <a:spcPct val="115000"/>
              </a:lnSpc>
              <a:spcBef>
                <a:spcPts val="0"/>
              </a:spcBef>
              <a:spcAft>
                <a:spcPts val="0"/>
              </a:spcAft>
              <a:buNone/>
              <a:defRPr sz="1500">
                <a:solidFill>
                  <a:schemeClr val="accent1"/>
                </a:solidFill>
              </a:defRPr>
            </a:lvl7pPr>
            <a:lvl8pPr lvl="7" algn="ctr" rtl="0">
              <a:lnSpc>
                <a:spcPct val="115000"/>
              </a:lnSpc>
              <a:spcBef>
                <a:spcPts val="0"/>
              </a:spcBef>
              <a:spcAft>
                <a:spcPts val="0"/>
              </a:spcAft>
              <a:buNone/>
              <a:defRPr sz="1500">
                <a:solidFill>
                  <a:schemeClr val="accent1"/>
                </a:solidFill>
              </a:defRPr>
            </a:lvl8pPr>
            <a:lvl9pPr lvl="8" algn="ctr" rtl="0">
              <a:lnSpc>
                <a:spcPct val="115000"/>
              </a:lnSpc>
              <a:spcBef>
                <a:spcPts val="0"/>
              </a:spcBef>
              <a:spcAft>
                <a:spcPts val="0"/>
              </a:spcAft>
              <a:buNone/>
              <a:defRPr sz="1500">
                <a:solidFill>
                  <a:schemeClr val="accent1"/>
                </a:solidFill>
              </a:defRPr>
            </a:lvl9pPr>
          </a:lstStyle>
          <a:p>
            <a:endParaRPr/>
          </a:p>
        </p:txBody>
      </p:sp>
      <p:sp>
        <p:nvSpPr>
          <p:cNvPr id="6559" name="Google Shape;6559;p655"/>
          <p:cNvSpPr txBox="1">
            <a:spLocks noGrp="1"/>
          </p:cNvSpPr>
          <p:nvPr>
            <p:ph type="subTitle" idx="7"/>
          </p:nvPr>
        </p:nvSpPr>
        <p:spPr>
          <a:xfrm>
            <a:off x="3278894" y="3892511"/>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500">
                <a:solidFill>
                  <a:schemeClr val="accent1"/>
                </a:solidFill>
              </a:defRPr>
            </a:lvl1pPr>
            <a:lvl2pPr lvl="1" algn="ctr" rtl="0">
              <a:lnSpc>
                <a:spcPct val="115000"/>
              </a:lnSpc>
              <a:spcBef>
                <a:spcPts val="0"/>
              </a:spcBef>
              <a:spcAft>
                <a:spcPts val="0"/>
              </a:spcAft>
              <a:buNone/>
              <a:defRPr sz="1500">
                <a:solidFill>
                  <a:schemeClr val="accent1"/>
                </a:solidFill>
              </a:defRPr>
            </a:lvl2pPr>
            <a:lvl3pPr lvl="2" algn="ctr" rtl="0">
              <a:lnSpc>
                <a:spcPct val="115000"/>
              </a:lnSpc>
              <a:spcBef>
                <a:spcPts val="0"/>
              </a:spcBef>
              <a:spcAft>
                <a:spcPts val="0"/>
              </a:spcAft>
              <a:buNone/>
              <a:defRPr sz="1500">
                <a:solidFill>
                  <a:schemeClr val="accent1"/>
                </a:solidFill>
              </a:defRPr>
            </a:lvl3pPr>
            <a:lvl4pPr lvl="3" algn="ctr" rtl="0">
              <a:lnSpc>
                <a:spcPct val="115000"/>
              </a:lnSpc>
              <a:spcBef>
                <a:spcPts val="0"/>
              </a:spcBef>
              <a:spcAft>
                <a:spcPts val="0"/>
              </a:spcAft>
              <a:buNone/>
              <a:defRPr sz="1500">
                <a:solidFill>
                  <a:schemeClr val="accent1"/>
                </a:solidFill>
              </a:defRPr>
            </a:lvl4pPr>
            <a:lvl5pPr lvl="4" algn="ctr" rtl="0">
              <a:lnSpc>
                <a:spcPct val="115000"/>
              </a:lnSpc>
              <a:spcBef>
                <a:spcPts val="0"/>
              </a:spcBef>
              <a:spcAft>
                <a:spcPts val="0"/>
              </a:spcAft>
              <a:buNone/>
              <a:defRPr sz="1500">
                <a:solidFill>
                  <a:schemeClr val="accent1"/>
                </a:solidFill>
              </a:defRPr>
            </a:lvl5pPr>
            <a:lvl6pPr lvl="5" algn="ctr" rtl="0">
              <a:lnSpc>
                <a:spcPct val="115000"/>
              </a:lnSpc>
              <a:spcBef>
                <a:spcPts val="0"/>
              </a:spcBef>
              <a:spcAft>
                <a:spcPts val="0"/>
              </a:spcAft>
              <a:buNone/>
              <a:defRPr sz="1500">
                <a:solidFill>
                  <a:schemeClr val="accent1"/>
                </a:solidFill>
              </a:defRPr>
            </a:lvl6pPr>
            <a:lvl7pPr lvl="6" algn="ctr" rtl="0">
              <a:lnSpc>
                <a:spcPct val="115000"/>
              </a:lnSpc>
              <a:spcBef>
                <a:spcPts val="0"/>
              </a:spcBef>
              <a:spcAft>
                <a:spcPts val="0"/>
              </a:spcAft>
              <a:buNone/>
              <a:defRPr sz="1500">
                <a:solidFill>
                  <a:schemeClr val="accent1"/>
                </a:solidFill>
              </a:defRPr>
            </a:lvl7pPr>
            <a:lvl8pPr lvl="7" algn="ctr" rtl="0">
              <a:lnSpc>
                <a:spcPct val="115000"/>
              </a:lnSpc>
              <a:spcBef>
                <a:spcPts val="0"/>
              </a:spcBef>
              <a:spcAft>
                <a:spcPts val="0"/>
              </a:spcAft>
              <a:buNone/>
              <a:defRPr sz="1500">
                <a:solidFill>
                  <a:schemeClr val="accent1"/>
                </a:solidFill>
              </a:defRPr>
            </a:lvl8pPr>
            <a:lvl9pPr lvl="8" algn="ctr" rtl="0">
              <a:lnSpc>
                <a:spcPct val="115000"/>
              </a:lnSpc>
              <a:spcBef>
                <a:spcPts val="0"/>
              </a:spcBef>
              <a:spcAft>
                <a:spcPts val="0"/>
              </a:spcAft>
              <a:buNone/>
              <a:defRPr sz="1500">
                <a:solidFill>
                  <a:schemeClr val="accent1"/>
                </a:solidFill>
              </a:defRPr>
            </a:lvl9pPr>
          </a:lstStyle>
          <a:p>
            <a:endParaRPr/>
          </a:p>
        </p:txBody>
      </p:sp>
      <p:sp>
        <p:nvSpPr>
          <p:cNvPr id="6560" name="Google Shape;6560;p655"/>
          <p:cNvSpPr txBox="1">
            <a:spLocks noGrp="1"/>
          </p:cNvSpPr>
          <p:nvPr>
            <p:ph type="subTitle" idx="8"/>
          </p:nvPr>
        </p:nvSpPr>
        <p:spPr>
          <a:xfrm>
            <a:off x="1713383" y="4752722"/>
            <a:ext cx="2106600" cy="3792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algn="r"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algn="r"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algn="r"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algn="r"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algn="r"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algn="r"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algn="r"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algn="r"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6561" name="Google Shape;6561;p655"/>
          <p:cNvSpPr txBox="1">
            <a:spLocks noGrp="1"/>
          </p:cNvSpPr>
          <p:nvPr>
            <p:ph type="subTitle" idx="9"/>
          </p:nvPr>
        </p:nvSpPr>
        <p:spPr>
          <a:xfrm>
            <a:off x="1713383" y="5158703"/>
            <a:ext cx="2106600" cy="6753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1200"/>
            </a:lvl1pPr>
            <a:lvl2pPr lvl="1" algn="r" rtl="0">
              <a:lnSpc>
                <a:spcPct val="115000"/>
              </a:lnSpc>
              <a:spcBef>
                <a:spcPts val="0"/>
              </a:spcBef>
              <a:spcAft>
                <a:spcPts val="0"/>
              </a:spcAft>
              <a:buNone/>
              <a:defRPr sz="1200"/>
            </a:lvl2pPr>
            <a:lvl3pPr lvl="2" algn="r" rtl="0">
              <a:lnSpc>
                <a:spcPct val="115000"/>
              </a:lnSpc>
              <a:spcBef>
                <a:spcPts val="0"/>
              </a:spcBef>
              <a:spcAft>
                <a:spcPts val="0"/>
              </a:spcAft>
              <a:buNone/>
              <a:defRPr sz="1200"/>
            </a:lvl3pPr>
            <a:lvl4pPr lvl="3" algn="r" rtl="0">
              <a:lnSpc>
                <a:spcPct val="115000"/>
              </a:lnSpc>
              <a:spcBef>
                <a:spcPts val="0"/>
              </a:spcBef>
              <a:spcAft>
                <a:spcPts val="0"/>
              </a:spcAft>
              <a:buNone/>
              <a:defRPr sz="1200"/>
            </a:lvl4pPr>
            <a:lvl5pPr lvl="4" algn="r" rtl="0">
              <a:lnSpc>
                <a:spcPct val="115000"/>
              </a:lnSpc>
              <a:spcBef>
                <a:spcPts val="0"/>
              </a:spcBef>
              <a:spcAft>
                <a:spcPts val="0"/>
              </a:spcAft>
              <a:buNone/>
              <a:defRPr sz="1200"/>
            </a:lvl5pPr>
            <a:lvl6pPr lvl="5" algn="r" rtl="0">
              <a:lnSpc>
                <a:spcPct val="115000"/>
              </a:lnSpc>
              <a:spcBef>
                <a:spcPts val="0"/>
              </a:spcBef>
              <a:spcAft>
                <a:spcPts val="0"/>
              </a:spcAft>
              <a:buNone/>
              <a:defRPr sz="1200"/>
            </a:lvl6pPr>
            <a:lvl7pPr lvl="6" algn="r" rtl="0">
              <a:lnSpc>
                <a:spcPct val="115000"/>
              </a:lnSpc>
              <a:spcBef>
                <a:spcPts val="0"/>
              </a:spcBef>
              <a:spcAft>
                <a:spcPts val="0"/>
              </a:spcAft>
              <a:buNone/>
              <a:defRPr sz="1200"/>
            </a:lvl7pPr>
            <a:lvl8pPr lvl="7" algn="r" rtl="0">
              <a:lnSpc>
                <a:spcPct val="115000"/>
              </a:lnSpc>
              <a:spcBef>
                <a:spcPts val="0"/>
              </a:spcBef>
              <a:spcAft>
                <a:spcPts val="0"/>
              </a:spcAft>
              <a:buNone/>
              <a:defRPr sz="1200"/>
            </a:lvl8pPr>
            <a:lvl9pPr lvl="8" algn="r" rtl="0">
              <a:lnSpc>
                <a:spcPct val="115000"/>
              </a:lnSpc>
              <a:spcBef>
                <a:spcPts val="0"/>
              </a:spcBef>
              <a:spcAft>
                <a:spcPts val="0"/>
              </a:spcAft>
              <a:buNone/>
              <a:defRPr sz="1200"/>
            </a:lvl9pPr>
          </a:lstStyle>
          <a:p>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6562"/>
        <p:cNvGrpSpPr/>
        <p:nvPr/>
      </p:nvGrpSpPr>
      <p:grpSpPr>
        <a:xfrm>
          <a:off x="0" y="0"/>
          <a:ext cx="0" cy="0"/>
          <a:chOff x="0" y="0"/>
          <a:chExt cx="0" cy="0"/>
        </a:xfrm>
      </p:grpSpPr>
      <p:sp>
        <p:nvSpPr>
          <p:cNvPr id="6563" name="Google Shape;6563;p656"/>
          <p:cNvSpPr txBox="1">
            <a:spLocks noGrp="1"/>
          </p:cNvSpPr>
          <p:nvPr>
            <p:ph type="subTitle" idx="1"/>
          </p:nvPr>
        </p:nvSpPr>
        <p:spPr>
          <a:xfrm>
            <a:off x="1008875"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6564" name="Google Shape;6564;p656"/>
          <p:cNvSpPr txBox="1">
            <a:spLocks noGrp="1"/>
          </p:cNvSpPr>
          <p:nvPr>
            <p:ph type="subTitle" idx="2"/>
          </p:nvPr>
        </p:nvSpPr>
        <p:spPr>
          <a:xfrm>
            <a:off x="4588537"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6565" name="Google Shape;6565;p656"/>
          <p:cNvSpPr txBox="1">
            <a:spLocks noGrp="1"/>
          </p:cNvSpPr>
          <p:nvPr>
            <p:ph type="subTitle" idx="3"/>
          </p:nvPr>
        </p:nvSpPr>
        <p:spPr>
          <a:xfrm>
            <a:off x="8168149"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6566" name="Google Shape;6566;p656"/>
          <p:cNvSpPr txBox="1">
            <a:spLocks noGrp="1"/>
          </p:cNvSpPr>
          <p:nvPr>
            <p:ph type="subTitle" idx="4"/>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567" name="Google Shape;6567;p65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568" name="Google Shape;6568;p65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569" name="Google Shape;6569;p65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570" name="Google Shape;6570;p65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571" name="Google Shape;6571;p656"/>
          <p:cNvSpPr/>
          <p:nvPr/>
        </p:nvSpPr>
        <p:spPr>
          <a:xfrm>
            <a:off x="10711016" y="6313250"/>
            <a:ext cx="975826" cy="228115"/>
          </a:xfrm>
          <a:prstGeom prst="rect">
            <a:avLst/>
          </a:prstGeom>
          <a:noFill/>
          <a:ln>
            <a:noFill/>
          </a:ln>
        </p:spPr>
      </p:sp>
      <p:sp>
        <p:nvSpPr>
          <p:cNvPr id="6572" name="Google Shape;6572;p656"/>
          <p:cNvSpPr txBox="1">
            <a:spLocks noGrp="1"/>
          </p:cNvSpPr>
          <p:nvPr>
            <p:ph type="subTitle" idx="5"/>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573" name="Google Shape;6573;p656"/>
          <p:cNvSpPr txBox="1">
            <a:spLocks noGrp="1"/>
          </p:cNvSpPr>
          <p:nvPr>
            <p:ph type="subTitle" idx="6"/>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574" name="Google Shape;6574;p656"/>
          <p:cNvCxnSpPr/>
          <p:nvPr/>
        </p:nvCxnSpPr>
        <p:spPr>
          <a:xfrm>
            <a:off x="4306039" y="2661025"/>
            <a:ext cx="0" cy="2556300"/>
          </a:xfrm>
          <a:prstGeom prst="straightConnector1">
            <a:avLst/>
          </a:prstGeom>
          <a:noFill/>
          <a:ln w="9525" cap="flat" cmpd="sng">
            <a:solidFill>
              <a:schemeClr val="dk2"/>
            </a:solidFill>
            <a:prstDash val="dot"/>
            <a:round/>
            <a:headEnd type="none" w="med" len="med"/>
            <a:tailEnd type="none" w="med" len="med"/>
          </a:ln>
        </p:spPr>
      </p:cxnSp>
      <p:cxnSp>
        <p:nvCxnSpPr>
          <p:cNvPr id="6575" name="Google Shape;6575;p656"/>
          <p:cNvCxnSpPr/>
          <p:nvPr/>
        </p:nvCxnSpPr>
        <p:spPr>
          <a:xfrm>
            <a:off x="7885651" y="2661025"/>
            <a:ext cx="0" cy="2556300"/>
          </a:xfrm>
          <a:prstGeom prst="straightConnector1">
            <a:avLst/>
          </a:prstGeom>
          <a:noFill/>
          <a:ln w="9525" cap="flat" cmpd="sng">
            <a:solidFill>
              <a:schemeClr val="dk2"/>
            </a:solidFill>
            <a:prstDash val="dot"/>
            <a:round/>
            <a:headEnd type="none" w="med" len="med"/>
            <a:tailEnd type="none" w="med" len="med"/>
          </a:ln>
        </p:spPr>
      </p:cxnSp>
      <p:sp>
        <p:nvSpPr>
          <p:cNvPr id="6576" name="Google Shape;6576;p656"/>
          <p:cNvSpPr txBox="1">
            <a:spLocks noGrp="1"/>
          </p:cNvSpPr>
          <p:nvPr>
            <p:ph type="subTitle" idx="7"/>
          </p:nvPr>
        </p:nvSpPr>
        <p:spPr>
          <a:xfrm>
            <a:off x="4468190" y="3677200"/>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577" name="Google Shape;6577;p656"/>
          <p:cNvSpPr txBox="1">
            <a:spLocks noGrp="1"/>
          </p:cNvSpPr>
          <p:nvPr>
            <p:ph type="subTitle" idx="8"/>
          </p:nvPr>
        </p:nvSpPr>
        <p:spPr>
          <a:xfrm>
            <a:off x="4468290" y="4166425"/>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578" name="Google Shape;6578;p656"/>
          <p:cNvSpPr txBox="1">
            <a:spLocks noGrp="1"/>
          </p:cNvSpPr>
          <p:nvPr>
            <p:ph type="subTitle" idx="9"/>
          </p:nvPr>
        </p:nvSpPr>
        <p:spPr>
          <a:xfrm>
            <a:off x="8047802" y="3677200"/>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579" name="Google Shape;6579;p656"/>
          <p:cNvSpPr txBox="1">
            <a:spLocks noGrp="1"/>
          </p:cNvSpPr>
          <p:nvPr>
            <p:ph type="subTitle" idx="13"/>
          </p:nvPr>
        </p:nvSpPr>
        <p:spPr>
          <a:xfrm>
            <a:off x="8047902" y="4166425"/>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580" name="Google Shape;6580;p656"/>
          <p:cNvSpPr txBox="1">
            <a:spLocks noGrp="1"/>
          </p:cNvSpPr>
          <p:nvPr>
            <p:ph type="subTitle" idx="14"/>
          </p:nvPr>
        </p:nvSpPr>
        <p:spPr>
          <a:xfrm>
            <a:off x="888578" y="3677200"/>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581" name="Google Shape;6581;p656"/>
          <p:cNvSpPr txBox="1">
            <a:spLocks noGrp="1"/>
          </p:cNvSpPr>
          <p:nvPr>
            <p:ph type="subTitle" idx="15"/>
          </p:nvPr>
        </p:nvSpPr>
        <p:spPr>
          <a:xfrm>
            <a:off x="888678" y="4166425"/>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6582"/>
        <p:cNvGrpSpPr/>
        <p:nvPr/>
      </p:nvGrpSpPr>
      <p:grpSpPr>
        <a:xfrm>
          <a:off x="0" y="0"/>
          <a:ext cx="0" cy="0"/>
          <a:chOff x="0" y="0"/>
          <a:chExt cx="0" cy="0"/>
        </a:xfrm>
      </p:grpSpPr>
      <p:sp>
        <p:nvSpPr>
          <p:cNvPr id="6583" name="Google Shape;6583;p657"/>
          <p:cNvSpPr txBox="1">
            <a:spLocks noGrp="1"/>
          </p:cNvSpPr>
          <p:nvPr>
            <p:ph type="subTitle" idx="1"/>
          </p:nvPr>
        </p:nvSpPr>
        <p:spPr>
          <a:xfrm>
            <a:off x="4555438"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6584" name="Google Shape;6584;p657"/>
          <p:cNvSpPr txBox="1">
            <a:spLocks noGrp="1"/>
          </p:cNvSpPr>
          <p:nvPr>
            <p:ph type="subTitle" idx="2"/>
          </p:nvPr>
        </p:nvSpPr>
        <p:spPr>
          <a:xfrm>
            <a:off x="7972729"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6585" name="Google Shape;6585;p657"/>
          <p:cNvSpPr txBox="1">
            <a:spLocks noGrp="1"/>
          </p:cNvSpPr>
          <p:nvPr>
            <p:ph type="subTitle" idx="3"/>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586" name="Google Shape;6586;p65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587" name="Google Shape;6587;p65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588" name="Google Shape;6588;p657"/>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589" name="Google Shape;6589;p65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590" name="Google Shape;6590;p657"/>
          <p:cNvSpPr/>
          <p:nvPr/>
        </p:nvSpPr>
        <p:spPr>
          <a:xfrm>
            <a:off x="10711016" y="6313250"/>
            <a:ext cx="975826" cy="228115"/>
          </a:xfrm>
          <a:prstGeom prst="rect">
            <a:avLst/>
          </a:prstGeom>
          <a:noFill/>
          <a:ln>
            <a:noFill/>
          </a:ln>
        </p:spPr>
      </p:sp>
      <p:sp>
        <p:nvSpPr>
          <p:cNvPr id="6591" name="Google Shape;6591;p657"/>
          <p:cNvSpPr txBox="1">
            <a:spLocks noGrp="1"/>
          </p:cNvSpPr>
          <p:nvPr>
            <p:ph type="subTitle" idx="4"/>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592" name="Google Shape;6592;p657"/>
          <p:cNvSpPr txBox="1">
            <a:spLocks noGrp="1"/>
          </p:cNvSpPr>
          <p:nvPr>
            <p:ph type="subTitle" idx="5"/>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593" name="Google Shape;6593;p657"/>
          <p:cNvSpPr txBox="1">
            <a:spLocks noGrp="1"/>
          </p:cNvSpPr>
          <p:nvPr>
            <p:ph type="subTitle" idx="6"/>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6594" name="Google Shape;6594;p657"/>
          <p:cNvCxnSpPr/>
          <p:nvPr/>
        </p:nvCxnSpPr>
        <p:spPr>
          <a:xfrm>
            <a:off x="7885656" y="3677350"/>
            <a:ext cx="0" cy="1404900"/>
          </a:xfrm>
          <a:prstGeom prst="straightConnector1">
            <a:avLst/>
          </a:prstGeom>
          <a:noFill/>
          <a:ln w="9525" cap="flat" cmpd="sng">
            <a:solidFill>
              <a:schemeClr val="dk2"/>
            </a:solidFill>
            <a:prstDash val="dot"/>
            <a:round/>
            <a:headEnd type="none" w="med" len="med"/>
            <a:tailEnd type="none" w="med" len="med"/>
          </a:ln>
        </p:spPr>
      </p:cxnSp>
      <p:sp>
        <p:nvSpPr>
          <p:cNvPr id="6595" name="Google Shape;6595;p657"/>
          <p:cNvSpPr txBox="1">
            <a:spLocks noGrp="1"/>
          </p:cNvSpPr>
          <p:nvPr>
            <p:ph type="subTitle" idx="7"/>
          </p:nvPr>
        </p:nvSpPr>
        <p:spPr>
          <a:xfrm>
            <a:off x="4620636"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596" name="Google Shape;6596;p657"/>
          <p:cNvSpPr txBox="1">
            <a:spLocks noGrp="1"/>
          </p:cNvSpPr>
          <p:nvPr>
            <p:ph type="subTitle" idx="8"/>
          </p:nvPr>
        </p:nvSpPr>
        <p:spPr>
          <a:xfrm>
            <a:off x="4620636"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6597" name="Google Shape;6597;p657"/>
          <p:cNvSpPr txBox="1">
            <a:spLocks noGrp="1"/>
          </p:cNvSpPr>
          <p:nvPr>
            <p:ph type="subTitle" idx="9"/>
          </p:nvPr>
        </p:nvSpPr>
        <p:spPr>
          <a:xfrm>
            <a:off x="8050977"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598" name="Google Shape;6598;p657"/>
          <p:cNvSpPr txBox="1">
            <a:spLocks noGrp="1"/>
          </p:cNvSpPr>
          <p:nvPr>
            <p:ph type="subTitle" idx="13"/>
          </p:nvPr>
        </p:nvSpPr>
        <p:spPr>
          <a:xfrm>
            <a:off x="8050977"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6599"/>
        <p:cNvGrpSpPr/>
        <p:nvPr/>
      </p:nvGrpSpPr>
      <p:grpSpPr>
        <a:xfrm>
          <a:off x="0" y="0"/>
          <a:ext cx="0" cy="0"/>
          <a:chOff x="0" y="0"/>
          <a:chExt cx="0" cy="0"/>
        </a:xfrm>
      </p:grpSpPr>
      <p:sp>
        <p:nvSpPr>
          <p:cNvPr id="6600" name="Google Shape;6600;p65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601" name="Google Shape;6601;p65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602" name="Google Shape;6602;p65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603" name="Google Shape;6603;p65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604" name="Google Shape;6604;p65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605" name="Google Shape;6605;p658"/>
          <p:cNvSpPr/>
          <p:nvPr/>
        </p:nvSpPr>
        <p:spPr>
          <a:xfrm>
            <a:off x="10711016" y="6313250"/>
            <a:ext cx="975826" cy="228115"/>
          </a:xfrm>
          <a:prstGeom prst="rect">
            <a:avLst/>
          </a:prstGeom>
          <a:noFill/>
          <a:ln>
            <a:noFill/>
          </a:ln>
        </p:spPr>
      </p:sp>
      <p:sp>
        <p:nvSpPr>
          <p:cNvPr id="6606" name="Google Shape;6606;p658"/>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607" name="Google Shape;6607;p658"/>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608" name="Google Shape;6608;p658"/>
          <p:cNvCxnSpPr/>
          <p:nvPr/>
        </p:nvCxnSpPr>
        <p:spPr>
          <a:xfrm>
            <a:off x="7885656" y="4439350"/>
            <a:ext cx="0" cy="1404900"/>
          </a:xfrm>
          <a:prstGeom prst="straightConnector1">
            <a:avLst/>
          </a:prstGeom>
          <a:noFill/>
          <a:ln w="9525" cap="flat" cmpd="sng">
            <a:solidFill>
              <a:schemeClr val="dk2"/>
            </a:solidFill>
            <a:prstDash val="dot"/>
            <a:round/>
            <a:headEnd type="none" w="med" len="med"/>
            <a:tailEnd type="none" w="med" len="med"/>
          </a:ln>
        </p:spPr>
      </p:cxnSp>
      <p:sp>
        <p:nvSpPr>
          <p:cNvPr id="6609" name="Google Shape;6609;p658"/>
          <p:cNvSpPr txBox="1">
            <a:spLocks noGrp="1"/>
          </p:cNvSpPr>
          <p:nvPr>
            <p:ph type="subTitle" idx="4"/>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6610" name="Google Shape;6610;p658"/>
          <p:cNvSpPr txBox="1">
            <a:spLocks noGrp="1"/>
          </p:cNvSpPr>
          <p:nvPr>
            <p:ph type="subTitle" idx="5"/>
          </p:nvPr>
        </p:nvSpPr>
        <p:spPr>
          <a:xfrm>
            <a:off x="4620636"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611" name="Google Shape;6611;p658"/>
          <p:cNvSpPr txBox="1">
            <a:spLocks noGrp="1"/>
          </p:cNvSpPr>
          <p:nvPr>
            <p:ph type="subTitle" idx="6"/>
          </p:nvPr>
        </p:nvSpPr>
        <p:spPr>
          <a:xfrm>
            <a:off x="4620636"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6612" name="Google Shape;6612;p658"/>
          <p:cNvSpPr txBox="1">
            <a:spLocks noGrp="1"/>
          </p:cNvSpPr>
          <p:nvPr>
            <p:ph type="subTitle" idx="7"/>
          </p:nvPr>
        </p:nvSpPr>
        <p:spPr>
          <a:xfrm>
            <a:off x="8050977"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613" name="Google Shape;6613;p658"/>
          <p:cNvSpPr txBox="1">
            <a:spLocks noGrp="1"/>
          </p:cNvSpPr>
          <p:nvPr>
            <p:ph type="subTitle" idx="8"/>
          </p:nvPr>
        </p:nvSpPr>
        <p:spPr>
          <a:xfrm>
            <a:off x="8050977"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591"/>
        <p:cNvGrpSpPr/>
        <p:nvPr/>
      </p:nvGrpSpPr>
      <p:grpSpPr>
        <a:xfrm>
          <a:off x="0" y="0"/>
          <a:ext cx="0" cy="0"/>
          <a:chOff x="0" y="0"/>
          <a:chExt cx="0" cy="0"/>
        </a:xfrm>
      </p:grpSpPr>
      <p:sp>
        <p:nvSpPr>
          <p:cNvPr id="592" name="Google Shape;592;p6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93" name="Google Shape;593;p68"/>
          <p:cNvSpPr txBox="1">
            <a:spLocks noGrp="1"/>
          </p:cNvSpPr>
          <p:nvPr>
            <p:ph type="title"/>
          </p:nvPr>
        </p:nvSpPr>
        <p:spPr>
          <a:xfrm>
            <a:off x="884941"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594" name="Google Shape;594;p6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95" name="Google Shape;595;p6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96" name="Google Shape;596;p6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97" name="Google Shape;597;p6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598" name="Google Shape;598;p68"/>
          <p:cNvSpPr txBox="1">
            <a:spLocks noGrp="1"/>
          </p:cNvSpPr>
          <p:nvPr>
            <p:ph type="subTitle" idx="2"/>
          </p:nvPr>
        </p:nvSpPr>
        <p:spPr>
          <a:xfrm>
            <a:off x="885016"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599" name="Google Shape;599;p68"/>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600" name="Google Shape;600;p68"/>
          <p:cNvPicPr preferRelativeResize="0"/>
          <p:nvPr/>
        </p:nvPicPr>
        <p:blipFill rotWithShape="1">
          <a:blip r:embed="rId3">
            <a:alphaModFix/>
          </a:blip>
          <a:srcRect/>
          <a:stretch/>
        </p:blipFill>
        <p:spPr>
          <a:xfrm>
            <a:off x="1420004" y="2175762"/>
            <a:ext cx="9351695" cy="3488500"/>
          </a:xfrm>
          <a:prstGeom prst="rect">
            <a:avLst/>
          </a:prstGeom>
          <a:noFill/>
          <a:ln>
            <a:noFill/>
          </a:ln>
        </p:spPr>
      </p:pic>
      <p:sp>
        <p:nvSpPr>
          <p:cNvPr id="601" name="Google Shape;601;p68"/>
          <p:cNvSpPr txBox="1">
            <a:spLocks noGrp="1"/>
          </p:cNvSpPr>
          <p:nvPr>
            <p:ph type="subTitle" idx="4"/>
          </p:nvPr>
        </p:nvSpPr>
        <p:spPr>
          <a:xfrm>
            <a:off x="1977401" y="2894055"/>
            <a:ext cx="2343600" cy="20520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900"/>
            </a:lvl1pPr>
            <a:lvl2pPr lvl="1" algn="ctr" rtl="0">
              <a:lnSpc>
                <a:spcPct val="100000"/>
              </a:lnSpc>
              <a:spcBef>
                <a:spcPts val="0"/>
              </a:spcBef>
              <a:spcAft>
                <a:spcPts val="0"/>
              </a:spcAft>
              <a:buNone/>
              <a:defRPr sz="1900"/>
            </a:lvl2pPr>
            <a:lvl3pPr lvl="2" algn="ctr" rtl="0">
              <a:lnSpc>
                <a:spcPct val="100000"/>
              </a:lnSpc>
              <a:spcBef>
                <a:spcPts val="0"/>
              </a:spcBef>
              <a:spcAft>
                <a:spcPts val="0"/>
              </a:spcAft>
              <a:buNone/>
              <a:defRPr sz="1900"/>
            </a:lvl3pPr>
            <a:lvl4pPr lvl="3" algn="ctr" rtl="0">
              <a:lnSpc>
                <a:spcPct val="100000"/>
              </a:lnSpc>
              <a:spcBef>
                <a:spcPts val="0"/>
              </a:spcBef>
              <a:spcAft>
                <a:spcPts val="0"/>
              </a:spcAft>
              <a:buNone/>
              <a:defRPr sz="1900"/>
            </a:lvl4pPr>
            <a:lvl5pPr lvl="4" algn="ctr" rtl="0">
              <a:lnSpc>
                <a:spcPct val="100000"/>
              </a:lnSpc>
              <a:spcBef>
                <a:spcPts val="0"/>
              </a:spcBef>
              <a:spcAft>
                <a:spcPts val="0"/>
              </a:spcAft>
              <a:buNone/>
              <a:defRPr sz="1900"/>
            </a:lvl5pPr>
            <a:lvl6pPr lvl="5" algn="ctr" rtl="0">
              <a:lnSpc>
                <a:spcPct val="100000"/>
              </a:lnSpc>
              <a:spcBef>
                <a:spcPts val="0"/>
              </a:spcBef>
              <a:spcAft>
                <a:spcPts val="0"/>
              </a:spcAft>
              <a:buNone/>
              <a:defRPr sz="1900"/>
            </a:lvl6pPr>
            <a:lvl7pPr lvl="6" algn="ctr" rtl="0">
              <a:lnSpc>
                <a:spcPct val="100000"/>
              </a:lnSpc>
              <a:spcBef>
                <a:spcPts val="0"/>
              </a:spcBef>
              <a:spcAft>
                <a:spcPts val="0"/>
              </a:spcAft>
              <a:buNone/>
              <a:defRPr sz="1900"/>
            </a:lvl7pPr>
            <a:lvl8pPr lvl="7" algn="ctr" rtl="0">
              <a:lnSpc>
                <a:spcPct val="100000"/>
              </a:lnSpc>
              <a:spcBef>
                <a:spcPts val="0"/>
              </a:spcBef>
              <a:spcAft>
                <a:spcPts val="0"/>
              </a:spcAft>
              <a:buNone/>
              <a:defRPr sz="1900"/>
            </a:lvl8pPr>
            <a:lvl9pPr lvl="8" algn="ctr" rtl="0">
              <a:lnSpc>
                <a:spcPct val="100000"/>
              </a:lnSpc>
              <a:spcBef>
                <a:spcPts val="0"/>
              </a:spcBef>
              <a:spcAft>
                <a:spcPts val="0"/>
              </a:spcAft>
              <a:buNone/>
              <a:defRPr sz="1900"/>
            </a:lvl9pPr>
          </a:lstStyle>
          <a:p>
            <a:endParaRPr/>
          </a:p>
        </p:txBody>
      </p:sp>
      <p:sp>
        <p:nvSpPr>
          <p:cNvPr id="602" name="Google Shape;602;p68"/>
          <p:cNvSpPr txBox="1">
            <a:spLocks noGrp="1"/>
          </p:cNvSpPr>
          <p:nvPr>
            <p:ph type="subTitle" idx="5"/>
          </p:nvPr>
        </p:nvSpPr>
        <p:spPr>
          <a:xfrm>
            <a:off x="4924079" y="2894050"/>
            <a:ext cx="2343600" cy="20520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900"/>
            </a:lvl1pPr>
            <a:lvl2pPr lvl="1" algn="ctr" rtl="0">
              <a:lnSpc>
                <a:spcPct val="100000"/>
              </a:lnSpc>
              <a:spcBef>
                <a:spcPts val="0"/>
              </a:spcBef>
              <a:spcAft>
                <a:spcPts val="0"/>
              </a:spcAft>
              <a:buNone/>
              <a:defRPr sz="1900"/>
            </a:lvl2pPr>
            <a:lvl3pPr lvl="2" algn="ctr" rtl="0">
              <a:lnSpc>
                <a:spcPct val="100000"/>
              </a:lnSpc>
              <a:spcBef>
                <a:spcPts val="0"/>
              </a:spcBef>
              <a:spcAft>
                <a:spcPts val="0"/>
              </a:spcAft>
              <a:buNone/>
              <a:defRPr sz="1900"/>
            </a:lvl3pPr>
            <a:lvl4pPr lvl="3" algn="ctr" rtl="0">
              <a:lnSpc>
                <a:spcPct val="100000"/>
              </a:lnSpc>
              <a:spcBef>
                <a:spcPts val="0"/>
              </a:spcBef>
              <a:spcAft>
                <a:spcPts val="0"/>
              </a:spcAft>
              <a:buNone/>
              <a:defRPr sz="1900"/>
            </a:lvl4pPr>
            <a:lvl5pPr lvl="4" algn="ctr" rtl="0">
              <a:lnSpc>
                <a:spcPct val="100000"/>
              </a:lnSpc>
              <a:spcBef>
                <a:spcPts val="0"/>
              </a:spcBef>
              <a:spcAft>
                <a:spcPts val="0"/>
              </a:spcAft>
              <a:buNone/>
              <a:defRPr sz="1900"/>
            </a:lvl5pPr>
            <a:lvl6pPr lvl="5" algn="ctr" rtl="0">
              <a:lnSpc>
                <a:spcPct val="100000"/>
              </a:lnSpc>
              <a:spcBef>
                <a:spcPts val="0"/>
              </a:spcBef>
              <a:spcAft>
                <a:spcPts val="0"/>
              </a:spcAft>
              <a:buNone/>
              <a:defRPr sz="1900"/>
            </a:lvl6pPr>
            <a:lvl7pPr lvl="6" algn="ctr" rtl="0">
              <a:lnSpc>
                <a:spcPct val="100000"/>
              </a:lnSpc>
              <a:spcBef>
                <a:spcPts val="0"/>
              </a:spcBef>
              <a:spcAft>
                <a:spcPts val="0"/>
              </a:spcAft>
              <a:buNone/>
              <a:defRPr sz="1900"/>
            </a:lvl7pPr>
            <a:lvl8pPr lvl="7" algn="ctr" rtl="0">
              <a:lnSpc>
                <a:spcPct val="100000"/>
              </a:lnSpc>
              <a:spcBef>
                <a:spcPts val="0"/>
              </a:spcBef>
              <a:spcAft>
                <a:spcPts val="0"/>
              </a:spcAft>
              <a:buNone/>
              <a:defRPr sz="1900"/>
            </a:lvl8pPr>
            <a:lvl9pPr lvl="8" algn="ctr" rtl="0">
              <a:lnSpc>
                <a:spcPct val="100000"/>
              </a:lnSpc>
              <a:spcBef>
                <a:spcPts val="0"/>
              </a:spcBef>
              <a:spcAft>
                <a:spcPts val="0"/>
              </a:spcAft>
              <a:buNone/>
              <a:defRPr sz="1900"/>
            </a:lvl9pPr>
          </a:lstStyle>
          <a:p>
            <a:endParaRPr/>
          </a:p>
        </p:txBody>
      </p:sp>
      <p:sp>
        <p:nvSpPr>
          <p:cNvPr id="603" name="Google Shape;603;p68"/>
          <p:cNvSpPr txBox="1">
            <a:spLocks noGrp="1"/>
          </p:cNvSpPr>
          <p:nvPr>
            <p:ph type="subTitle" idx="6"/>
          </p:nvPr>
        </p:nvSpPr>
        <p:spPr>
          <a:xfrm>
            <a:off x="7870756" y="2894050"/>
            <a:ext cx="2343600" cy="20520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900"/>
            </a:lvl1pPr>
            <a:lvl2pPr lvl="1" algn="ctr" rtl="0">
              <a:lnSpc>
                <a:spcPct val="100000"/>
              </a:lnSpc>
              <a:spcBef>
                <a:spcPts val="0"/>
              </a:spcBef>
              <a:spcAft>
                <a:spcPts val="0"/>
              </a:spcAft>
              <a:buNone/>
              <a:defRPr sz="1900"/>
            </a:lvl2pPr>
            <a:lvl3pPr lvl="2" algn="ctr" rtl="0">
              <a:lnSpc>
                <a:spcPct val="100000"/>
              </a:lnSpc>
              <a:spcBef>
                <a:spcPts val="0"/>
              </a:spcBef>
              <a:spcAft>
                <a:spcPts val="0"/>
              </a:spcAft>
              <a:buNone/>
              <a:defRPr sz="1900"/>
            </a:lvl3pPr>
            <a:lvl4pPr lvl="3" algn="ctr" rtl="0">
              <a:lnSpc>
                <a:spcPct val="100000"/>
              </a:lnSpc>
              <a:spcBef>
                <a:spcPts val="0"/>
              </a:spcBef>
              <a:spcAft>
                <a:spcPts val="0"/>
              </a:spcAft>
              <a:buNone/>
              <a:defRPr sz="1900"/>
            </a:lvl4pPr>
            <a:lvl5pPr lvl="4" algn="ctr" rtl="0">
              <a:lnSpc>
                <a:spcPct val="100000"/>
              </a:lnSpc>
              <a:spcBef>
                <a:spcPts val="0"/>
              </a:spcBef>
              <a:spcAft>
                <a:spcPts val="0"/>
              </a:spcAft>
              <a:buNone/>
              <a:defRPr sz="1900"/>
            </a:lvl5pPr>
            <a:lvl6pPr lvl="5" algn="ctr" rtl="0">
              <a:lnSpc>
                <a:spcPct val="100000"/>
              </a:lnSpc>
              <a:spcBef>
                <a:spcPts val="0"/>
              </a:spcBef>
              <a:spcAft>
                <a:spcPts val="0"/>
              </a:spcAft>
              <a:buNone/>
              <a:defRPr sz="1900"/>
            </a:lvl6pPr>
            <a:lvl7pPr lvl="6" algn="ctr" rtl="0">
              <a:lnSpc>
                <a:spcPct val="100000"/>
              </a:lnSpc>
              <a:spcBef>
                <a:spcPts val="0"/>
              </a:spcBef>
              <a:spcAft>
                <a:spcPts val="0"/>
              </a:spcAft>
              <a:buNone/>
              <a:defRPr sz="1900"/>
            </a:lvl7pPr>
            <a:lvl8pPr lvl="7" algn="ctr" rtl="0">
              <a:lnSpc>
                <a:spcPct val="100000"/>
              </a:lnSpc>
              <a:spcBef>
                <a:spcPts val="0"/>
              </a:spcBef>
              <a:spcAft>
                <a:spcPts val="0"/>
              </a:spcAft>
              <a:buNone/>
              <a:defRPr sz="1900"/>
            </a:lvl8pPr>
            <a:lvl9pPr lvl="8" algn="ctr" rtl="0">
              <a:lnSpc>
                <a:spcPct val="100000"/>
              </a:lnSpc>
              <a:spcBef>
                <a:spcPts val="0"/>
              </a:spcBef>
              <a:spcAft>
                <a:spcPts val="0"/>
              </a:spcAft>
              <a:buNone/>
              <a:defRPr sz="1900"/>
            </a:lvl9pPr>
          </a:lstStyle>
          <a:p>
            <a:endParaRPr/>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6614"/>
        <p:cNvGrpSpPr/>
        <p:nvPr/>
      </p:nvGrpSpPr>
      <p:grpSpPr>
        <a:xfrm>
          <a:off x="0" y="0"/>
          <a:ext cx="0" cy="0"/>
          <a:chOff x="0" y="0"/>
          <a:chExt cx="0" cy="0"/>
        </a:xfrm>
      </p:grpSpPr>
      <p:sp>
        <p:nvSpPr>
          <p:cNvPr id="6615" name="Google Shape;6615;p65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616" name="Google Shape;6616;p659"/>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617" name="Google Shape;6617;p65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618" name="Google Shape;6618;p65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619" name="Google Shape;6619;p65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620" name="Google Shape;6620;p659"/>
          <p:cNvSpPr/>
          <p:nvPr/>
        </p:nvSpPr>
        <p:spPr>
          <a:xfrm>
            <a:off x="10711016" y="6313250"/>
            <a:ext cx="975826" cy="228115"/>
          </a:xfrm>
          <a:prstGeom prst="rect">
            <a:avLst/>
          </a:prstGeom>
          <a:noFill/>
          <a:ln>
            <a:noFill/>
          </a:ln>
        </p:spPr>
      </p:sp>
      <p:sp>
        <p:nvSpPr>
          <p:cNvPr id="6621" name="Google Shape;6621;p659"/>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622" name="Google Shape;6622;p659"/>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623" name="Google Shape;6623;p659"/>
          <p:cNvSpPr txBox="1">
            <a:spLocks noGrp="1"/>
          </p:cNvSpPr>
          <p:nvPr>
            <p:ph type="subTitle" idx="4"/>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6624" name="Google Shape;6624;p659"/>
          <p:cNvSpPr txBox="1">
            <a:spLocks noGrp="1"/>
          </p:cNvSpPr>
          <p:nvPr>
            <p:ph type="subTitle" idx="5"/>
          </p:nvPr>
        </p:nvSpPr>
        <p:spPr>
          <a:xfrm>
            <a:off x="9078014" y="3048425"/>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6625" name="Google Shape;6625;p659"/>
          <p:cNvSpPr txBox="1">
            <a:spLocks noGrp="1"/>
          </p:cNvSpPr>
          <p:nvPr>
            <p:ph type="subTitle" idx="6"/>
          </p:nvPr>
        </p:nvSpPr>
        <p:spPr>
          <a:xfrm>
            <a:off x="10284259" y="3048425"/>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6626" name="Google Shape;6626;p659"/>
          <p:cNvSpPr txBox="1">
            <a:spLocks noGrp="1"/>
          </p:cNvSpPr>
          <p:nvPr>
            <p:ph type="subTitle" idx="7"/>
          </p:nvPr>
        </p:nvSpPr>
        <p:spPr>
          <a:xfrm>
            <a:off x="9078014" y="38416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6627" name="Google Shape;6627;p659"/>
          <p:cNvSpPr txBox="1">
            <a:spLocks noGrp="1"/>
          </p:cNvSpPr>
          <p:nvPr>
            <p:ph type="subTitle" idx="8"/>
          </p:nvPr>
        </p:nvSpPr>
        <p:spPr>
          <a:xfrm>
            <a:off x="10284259" y="38416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6628" name="Google Shape;6628;p659"/>
          <p:cNvSpPr txBox="1">
            <a:spLocks noGrp="1"/>
          </p:cNvSpPr>
          <p:nvPr>
            <p:ph type="subTitle" idx="9"/>
          </p:nvPr>
        </p:nvSpPr>
        <p:spPr>
          <a:xfrm>
            <a:off x="9078014" y="46035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6629" name="Google Shape;6629;p659"/>
          <p:cNvSpPr txBox="1">
            <a:spLocks noGrp="1"/>
          </p:cNvSpPr>
          <p:nvPr>
            <p:ph type="subTitle" idx="13"/>
          </p:nvPr>
        </p:nvSpPr>
        <p:spPr>
          <a:xfrm>
            <a:off x="10284259" y="46035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6630"/>
        <p:cNvGrpSpPr/>
        <p:nvPr/>
      </p:nvGrpSpPr>
      <p:grpSpPr>
        <a:xfrm>
          <a:off x="0" y="0"/>
          <a:ext cx="0" cy="0"/>
          <a:chOff x="0" y="0"/>
          <a:chExt cx="0" cy="0"/>
        </a:xfrm>
      </p:grpSpPr>
      <p:sp>
        <p:nvSpPr>
          <p:cNvPr id="6631" name="Google Shape;6631;p66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632" name="Google Shape;6632;p660"/>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633" name="Google Shape;6633;p66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634" name="Google Shape;6634;p660"/>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635" name="Google Shape;6635;p66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636" name="Google Shape;6636;p660"/>
          <p:cNvSpPr/>
          <p:nvPr/>
        </p:nvSpPr>
        <p:spPr>
          <a:xfrm>
            <a:off x="10711016" y="6313250"/>
            <a:ext cx="975826" cy="228115"/>
          </a:xfrm>
          <a:prstGeom prst="rect">
            <a:avLst/>
          </a:prstGeom>
          <a:noFill/>
          <a:ln>
            <a:noFill/>
          </a:ln>
        </p:spPr>
      </p:sp>
      <p:sp>
        <p:nvSpPr>
          <p:cNvPr id="6637" name="Google Shape;6637;p660"/>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638" name="Google Shape;6638;p660"/>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639" name="Google Shape;6639;p660"/>
          <p:cNvSpPr txBox="1">
            <a:spLocks noGrp="1"/>
          </p:cNvSpPr>
          <p:nvPr>
            <p:ph type="subTitle" idx="4"/>
          </p:nvPr>
        </p:nvSpPr>
        <p:spPr>
          <a:xfrm>
            <a:off x="8047852" y="28986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6640" name="Google Shape;6640;p660"/>
          <p:cNvSpPr txBox="1">
            <a:spLocks noGrp="1"/>
          </p:cNvSpPr>
          <p:nvPr>
            <p:ph type="subTitle" idx="5"/>
          </p:nvPr>
        </p:nvSpPr>
        <p:spPr>
          <a:xfrm>
            <a:off x="8047852" y="25406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7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1"/>
                </a:solidFill>
              </a:defRPr>
            </a:lvl2pPr>
            <a:lvl3pPr lvl="2" rtl="0">
              <a:lnSpc>
                <a:spcPct val="100000"/>
              </a:lnSpc>
              <a:spcBef>
                <a:spcPts val="0"/>
              </a:spcBef>
              <a:spcAft>
                <a:spcPts val="0"/>
              </a:spcAft>
              <a:buNone/>
              <a:defRPr sz="2700">
                <a:solidFill>
                  <a:schemeClr val="accent1"/>
                </a:solidFill>
              </a:defRPr>
            </a:lvl3pPr>
            <a:lvl4pPr lvl="3" rtl="0">
              <a:lnSpc>
                <a:spcPct val="100000"/>
              </a:lnSpc>
              <a:spcBef>
                <a:spcPts val="0"/>
              </a:spcBef>
              <a:spcAft>
                <a:spcPts val="0"/>
              </a:spcAft>
              <a:buNone/>
              <a:defRPr sz="2700">
                <a:solidFill>
                  <a:schemeClr val="accent1"/>
                </a:solidFill>
              </a:defRPr>
            </a:lvl4pPr>
            <a:lvl5pPr lvl="4" rtl="0">
              <a:lnSpc>
                <a:spcPct val="100000"/>
              </a:lnSpc>
              <a:spcBef>
                <a:spcPts val="0"/>
              </a:spcBef>
              <a:spcAft>
                <a:spcPts val="0"/>
              </a:spcAft>
              <a:buNone/>
              <a:defRPr sz="2700">
                <a:solidFill>
                  <a:schemeClr val="accent1"/>
                </a:solidFill>
              </a:defRPr>
            </a:lvl5pPr>
            <a:lvl6pPr lvl="5" rtl="0">
              <a:lnSpc>
                <a:spcPct val="100000"/>
              </a:lnSpc>
              <a:spcBef>
                <a:spcPts val="0"/>
              </a:spcBef>
              <a:spcAft>
                <a:spcPts val="0"/>
              </a:spcAft>
              <a:buNone/>
              <a:defRPr sz="2700">
                <a:solidFill>
                  <a:schemeClr val="accent1"/>
                </a:solidFill>
              </a:defRPr>
            </a:lvl6pPr>
            <a:lvl7pPr lvl="6" rtl="0">
              <a:lnSpc>
                <a:spcPct val="100000"/>
              </a:lnSpc>
              <a:spcBef>
                <a:spcPts val="0"/>
              </a:spcBef>
              <a:spcAft>
                <a:spcPts val="0"/>
              </a:spcAft>
              <a:buNone/>
              <a:defRPr sz="2700">
                <a:solidFill>
                  <a:schemeClr val="accent1"/>
                </a:solidFill>
              </a:defRPr>
            </a:lvl7pPr>
            <a:lvl8pPr lvl="7" rtl="0">
              <a:lnSpc>
                <a:spcPct val="100000"/>
              </a:lnSpc>
              <a:spcBef>
                <a:spcPts val="0"/>
              </a:spcBef>
              <a:spcAft>
                <a:spcPts val="0"/>
              </a:spcAft>
              <a:buNone/>
              <a:defRPr sz="2700">
                <a:solidFill>
                  <a:schemeClr val="accent1"/>
                </a:solidFill>
              </a:defRPr>
            </a:lvl8pPr>
            <a:lvl9pPr lvl="8" rtl="0">
              <a:lnSpc>
                <a:spcPct val="100000"/>
              </a:lnSpc>
              <a:spcBef>
                <a:spcPts val="0"/>
              </a:spcBef>
              <a:spcAft>
                <a:spcPts val="0"/>
              </a:spcAft>
              <a:buNone/>
              <a:defRPr sz="2700">
                <a:solidFill>
                  <a:schemeClr val="accent1"/>
                </a:solidFill>
              </a:defRPr>
            </a:lvl9pPr>
          </a:lstStyle>
          <a:p>
            <a:endParaRPr/>
          </a:p>
        </p:txBody>
      </p:sp>
      <p:sp>
        <p:nvSpPr>
          <p:cNvPr id="6641" name="Google Shape;6641;p660"/>
          <p:cNvSpPr txBox="1">
            <a:spLocks noGrp="1"/>
          </p:cNvSpPr>
          <p:nvPr>
            <p:ph type="subTitle" idx="6"/>
          </p:nvPr>
        </p:nvSpPr>
        <p:spPr>
          <a:xfrm>
            <a:off x="8047852" y="46768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6642" name="Google Shape;6642;p660"/>
          <p:cNvSpPr txBox="1">
            <a:spLocks noGrp="1"/>
          </p:cNvSpPr>
          <p:nvPr>
            <p:ph type="subTitle" idx="7"/>
          </p:nvPr>
        </p:nvSpPr>
        <p:spPr>
          <a:xfrm>
            <a:off x="8047852" y="43188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7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2"/>
                </a:solidFill>
              </a:defRPr>
            </a:lvl2pPr>
            <a:lvl3pPr lvl="2" rtl="0">
              <a:lnSpc>
                <a:spcPct val="100000"/>
              </a:lnSpc>
              <a:spcBef>
                <a:spcPts val="0"/>
              </a:spcBef>
              <a:spcAft>
                <a:spcPts val="0"/>
              </a:spcAft>
              <a:buNone/>
              <a:defRPr sz="2700">
                <a:solidFill>
                  <a:schemeClr val="accent2"/>
                </a:solidFill>
              </a:defRPr>
            </a:lvl3pPr>
            <a:lvl4pPr lvl="3" rtl="0">
              <a:lnSpc>
                <a:spcPct val="100000"/>
              </a:lnSpc>
              <a:spcBef>
                <a:spcPts val="0"/>
              </a:spcBef>
              <a:spcAft>
                <a:spcPts val="0"/>
              </a:spcAft>
              <a:buNone/>
              <a:defRPr sz="2700">
                <a:solidFill>
                  <a:schemeClr val="accent2"/>
                </a:solidFill>
              </a:defRPr>
            </a:lvl4pPr>
            <a:lvl5pPr lvl="4" rtl="0">
              <a:lnSpc>
                <a:spcPct val="100000"/>
              </a:lnSpc>
              <a:spcBef>
                <a:spcPts val="0"/>
              </a:spcBef>
              <a:spcAft>
                <a:spcPts val="0"/>
              </a:spcAft>
              <a:buNone/>
              <a:defRPr sz="2700">
                <a:solidFill>
                  <a:schemeClr val="accent2"/>
                </a:solidFill>
              </a:defRPr>
            </a:lvl5pPr>
            <a:lvl6pPr lvl="5" rtl="0">
              <a:lnSpc>
                <a:spcPct val="100000"/>
              </a:lnSpc>
              <a:spcBef>
                <a:spcPts val="0"/>
              </a:spcBef>
              <a:spcAft>
                <a:spcPts val="0"/>
              </a:spcAft>
              <a:buNone/>
              <a:defRPr sz="2700">
                <a:solidFill>
                  <a:schemeClr val="accent2"/>
                </a:solidFill>
              </a:defRPr>
            </a:lvl6pPr>
            <a:lvl7pPr lvl="6" rtl="0">
              <a:lnSpc>
                <a:spcPct val="100000"/>
              </a:lnSpc>
              <a:spcBef>
                <a:spcPts val="0"/>
              </a:spcBef>
              <a:spcAft>
                <a:spcPts val="0"/>
              </a:spcAft>
              <a:buNone/>
              <a:defRPr sz="2700">
                <a:solidFill>
                  <a:schemeClr val="accent2"/>
                </a:solidFill>
              </a:defRPr>
            </a:lvl7pPr>
            <a:lvl8pPr lvl="7" rtl="0">
              <a:lnSpc>
                <a:spcPct val="100000"/>
              </a:lnSpc>
              <a:spcBef>
                <a:spcPts val="0"/>
              </a:spcBef>
              <a:spcAft>
                <a:spcPts val="0"/>
              </a:spcAft>
              <a:buNone/>
              <a:defRPr sz="2700">
                <a:solidFill>
                  <a:schemeClr val="accent2"/>
                </a:solidFill>
              </a:defRPr>
            </a:lvl8pPr>
            <a:lvl9pPr lvl="8" rtl="0">
              <a:lnSpc>
                <a:spcPct val="100000"/>
              </a:lnSpc>
              <a:spcBef>
                <a:spcPts val="0"/>
              </a:spcBef>
              <a:spcAft>
                <a:spcPts val="0"/>
              </a:spcAft>
              <a:buNone/>
              <a:defRPr sz="2700">
                <a:solidFill>
                  <a:schemeClr val="accent2"/>
                </a:solidFill>
              </a:defRPr>
            </a:lvl9pPr>
          </a:lstStyle>
          <a:p>
            <a:endParaRPr/>
          </a:p>
        </p:txBody>
      </p:sp>
      <p:sp>
        <p:nvSpPr>
          <p:cNvPr id="6643" name="Google Shape;6643;p660"/>
          <p:cNvSpPr/>
          <p:nvPr/>
        </p:nvSpPr>
        <p:spPr>
          <a:xfrm>
            <a:off x="889503"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0"/>
          <p:cNvSpPr/>
          <p:nvPr/>
        </p:nvSpPr>
        <p:spPr>
          <a:xfrm>
            <a:off x="889503"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0"/>
          <p:cNvSpPr/>
          <p:nvPr/>
        </p:nvSpPr>
        <p:spPr>
          <a:xfrm>
            <a:off x="889503"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0"/>
          <p:cNvSpPr/>
          <p:nvPr/>
        </p:nvSpPr>
        <p:spPr>
          <a:xfrm>
            <a:off x="889503"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0"/>
          <p:cNvSpPr/>
          <p:nvPr/>
        </p:nvSpPr>
        <p:spPr>
          <a:xfrm>
            <a:off x="889503"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0"/>
          <p:cNvSpPr/>
          <p:nvPr/>
        </p:nvSpPr>
        <p:spPr>
          <a:xfrm>
            <a:off x="889503"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0"/>
          <p:cNvSpPr/>
          <p:nvPr/>
        </p:nvSpPr>
        <p:spPr>
          <a:xfrm>
            <a:off x="889503"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0"/>
          <p:cNvSpPr/>
          <p:nvPr/>
        </p:nvSpPr>
        <p:spPr>
          <a:xfrm>
            <a:off x="889503"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0"/>
          <p:cNvSpPr/>
          <p:nvPr/>
        </p:nvSpPr>
        <p:spPr>
          <a:xfrm>
            <a:off x="889503"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0"/>
          <p:cNvSpPr/>
          <p:nvPr/>
        </p:nvSpPr>
        <p:spPr>
          <a:xfrm>
            <a:off x="889503"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0"/>
          <p:cNvSpPr/>
          <p:nvPr/>
        </p:nvSpPr>
        <p:spPr>
          <a:xfrm>
            <a:off x="1585961"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0"/>
          <p:cNvSpPr/>
          <p:nvPr/>
        </p:nvSpPr>
        <p:spPr>
          <a:xfrm>
            <a:off x="1585961"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0"/>
          <p:cNvSpPr/>
          <p:nvPr/>
        </p:nvSpPr>
        <p:spPr>
          <a:xfrm>
            <a:off x="1585961"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0"/>
          <p:cNvSpPr/>
          <p:nvPr/>
        </p:nvSpPr>
        <p:spPr>
          <a:xfrm>
            <a:off x="1585961"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60"/>
          <p:cNvSpPr/>
          <p:nvPr/>
        </p:nvSpPr>
        <p:spPr>
          <a:xfrm>
            <a:off x="1585961"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60"/>
          <p:cNvSpPr/>
          <p:nvPr/>
        </p:nvSpPr>
        <p:spPr>
          <a:xfrm>
            <a:off x="1585961"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0"/>
          <p:cNvSpPr/>
          <p:nvPr/>
        </p:nvSpPr>
        <p:spPr>
          <a:xfrm>
            <a:off x="1585961"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0"/>
          <p:cNvSpPr/>
          <p:nvPr/>
        </p:nvSpPr>
        <p:spPr>
          <a:xfrm>
            <a:off x="1585961"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0"/>
          <p:cNvSpPr/>
          <p:nvPr/>
        </p:nvSpPr>
        <p:spPr>
          <a:xfrm>
            <a:off x="1585961"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0"/>
          <p:cNvSpPr/>
          <p:nvPr/>
        </p:nvSpPr>
        <p:spPr>
          <a:xfrm>
            <a:off x="1585961"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663" name="Google Shape;6663;p660"/>
          <p:cNvSpPr/>
          <p:nvPr/>
        </p:nvSpPr>
        <p:spPr>
          <a:xfrm>
            <a:off x="2282419"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0"/>
          <p:cNvSpPr/>
          <p:nvPr/>
        </p:nvSpPr>
        <p:spPr>
          <a:xfrm>
            <a:off x="2282419"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60"/>
          <p:cNvSpPr/>
          <p:nvPr/>
        </p:nvSpPr>
        <p:spPr>
          <a:xfrm>
            <a:off x="2282419"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60"/>
          <p:cNvSpPr/>
          <p:nvPr/>
        </p:nvSpPr>
        <p:spPr>
          <a:xfrm>
            <a:off x="2282419"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60"/>
          <p:cNvSpPr/>
          <p:nvPr/>
        </p:nvSpPr>
        <p:spPr>
          <a:xfrm>
            <a:off x="2282419"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0"/>
          <p:cNvSpPr/>
          <p:nvPr/>
        </p:nvSpPr>
        <p:spPr>
          <a:xfrm>
            <a:off x="2282419"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0"/>
          <p:cNvSpPr/>
          <p:nvPr/>
        </p:nvSpPr>
        <p:spPr>
          <a:xfrm>
            <a:off x="2282419"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0"/>
          <p:cNvSpPr/>
          <p:nvPr/>
        </p:nvSpPr>
        <p:spPr>
          <a:xfrm>
            <a:off x="2282419"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0"/>
          <p:cNvSpPr/>
          <p:nvPr/>
        </p:nvSpPr>
        <p:spPr>
          <a:xfrm>
            <a:off x="2282419"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0"/>
          <p:cNvSpPr/>
          <p:nvPr/>
        </p:nvSpPr>
        <p:spPr>
          <a:xfrm>
            <a:off x="2282419"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673" name="Google Shape;6673;p660"/>
          <p:cNvSpPr/>
          <p:nvPr/>
        </p:nvSpPr>
        <p:spPr>
          <a:xfrm>
            <a:off x="2978877"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0"/>
          <p:cNvSpPr/>
          <p:nvPr/>
        </p:nvSpPr>
        <p:spPr>
          <a:xfrm>
            <a:off x="2978877"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0"/>
          <p:cNvSpPr/>
          <p:nvPr/>
        </p:nvSpPr>
        <p:spPr>
          <a:xfrm>
            <a:off x="2978877"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0"/>
          <p:cNvSpPr/>
          <p:nvPr/>
        </p:nvSpPr>
        <p:spPr>
          <a:xfrm>
            <a:off x="2978877"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0"/>
          <p:cNvSpPr/>
          <p:nvPr/>
        </p:nvSpPr>
        <p:spPr>
          <a:xfrm>
            <a:off x="2978877"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60"/>
          <p:cNvSpPr/>
          <p:nvPr/>
        </p:nvSpPr>
        <p:spPr>
          <a:xfrm>
            <a:off x="2978877"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60"/>
          <p:cNvSpPr/>
          <p:nvPr/>
        </p:nvSpPr>
        <p:spPr>
          <a:xfrm>
            <a:off x="2978877"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0"/>
          <p:cNvSpPr/>
          <p:nvPr/>
        </p:nvSpPr>
        <p:spPr>
          <a:xfrm>
            <a:off x="2978877"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0"/>
          <p:cNvSpPr/>
          <p:nvPr/>
        </p:nvSpPr>
        <p:spPr>
          <a:xfrm>
            <a:off x="2978877"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60"/>
          <p:cNvSpPr/>
          <p:nvPr/>
        </p:nvSpPr>
        <p:spPr>
          <a:xfrm>
            <a:off x="2978877"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683" name="Google Shape;6683;p660"/>
          <p:cNvSpPr/>
          <p:nvPr/>
        </p:nvSpPr>
        <p:spPr>
          <a:xfrm>
            <a:off x="367533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0"/>
          <p:cNvSpPr/>
          <p:nvPr/>
        </p:nvSpPr>
        <p:spPr>
          <a:xfrm>
            <a:off x="367533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0"/>
          <p:cNvSpPr/>
          <p:nvPr/>
        </p:nvSpPr>
        <p:spPr>
          <a:xfrm>
            <a:off x="367533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0"/>
          <p:cNvSpPr/>
          <p:nvPr/>
        </p:nvSpPr>
        <p:spPr>
          <a:xfrm>
            <a:off x="367533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0"/>
          <p:cNvSpPr/>
          <p:nvPr/>
        </p:nvSpPr>
        <p:spPr>
          <a:xfrm>
            <a:off x="367533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0"/>
          <p:cNvSpPr/>
          <p:nvPr/>
        </p:nvSpPr>
        <p:spPr>
          <a:xfrm>
            <a:off x="367533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0"/>
          <p:cNvSpPr/>
          <p:nvPr/>
        </p:nvSpPr>
        <p:spPr>
          <a:xfrm>
            <a:off x="367533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60"/>
          <p:cNvSpPr/>
          <p:nvPr/>
        </p:nvSpPr>
        <p:spPr>
          <a:xfrm>
            <a:off x="367533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0"/>
          <p:cNvSpPr/>
          <p:nvPr/>
        </p:nvSpPr>
        <p:spPr>
          <a:xfrm>
            <a:off x="367533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0"/>
          <p:cNvSpPr/>
          <p:nvPr/>
        </p:nvSpPr>
        <p:spPr>
          <a:xfrm>
            <a:off x="367533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693" name="Google Shape;6693;p660"/>
          <p:cNvSpPr/>
          <p:nvPr/>
        </p:nvSpPr>
        <p:spPr>
          <a:xfrm>
            <a:off x="4371792"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0"/>
          <p:cNvSpPr/>
          <p:nvPr/>
        </p:nvSpPr>
        <p:spPr>
          <a:xfrm>
            <a:off x="4371792"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0"/>
          <p:cNvSpPr/>
          <p:nvPr/>
        </p:nvSpPr>
        <p:spPr>
          <a:xfrm>
            <a:off x="4371792"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0"/>
          <p:cNvSpPr/>
          <p:nvPr/>
        </p:nvSpPr>
        <p:spPr>
          <a:xfrm>
            <a:off x="4371792"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0"/>
          <p:cNvSpPr/>
          <p:nvPr/>
        </p:nvSpPr>
        <p:spPr>
          <a:xfrm>
            <a:off x="4371792"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0"/>
          <p:cNvSpPr/>
          <p:nvPr/>
        </p:nvSpPr>
        <p:spPr>
          <a:xfrm>
            <a:off x="4371792"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0"/>
          <p:cNvSpPr/>
          <p:nvPr/>
        </p:nvSpPr>
        <p:spPr>
          <a:xfrm>
            <a:off x="4371792"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0"/>
          <p:cNvSpPr/>
          <p:nvPr/>
        </p:nvSpPr>
        <p:spPr>
          <a:xfrm>
            <a:off x="4371792"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0"/>
          <p:cNvSpPr/>
          <p:nvPr/>
        </p:nvSpPr>
        <p:spPr>
          <a:xfrm>
            <a:off x="4371792"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0"/>
          <p:cNvSpPr/>
          <p:nvPr/>
        </p:nvSpPr>
        <p:spPr>
          <a:xfrm>
            <a:off x="4371792"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03" name="Google Shape;6703;p660"/>
          <p:cNvSpPr/>
          <p:nvPr/>
        </p:nvSpPr>
        <p:spPr>
          <a:xfrm>
            <a:off x="50682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0"/>
          <p:cNvSpPr/>
          <p:nvPr/>
        </p:nvSpPr>
        <p:spPr>
          <a:xfrm>
            <a:off x="50682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0"/>
          <p:cNvSpPr/>
          <p:nvPr/>
        </p:nvSpPr>
        <p:spPr>
          <a:xfrm>
            <a:off x="50682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0"/>
          <p:cNvSpPr/>
          <p:nvPr/>
        </p:nvSpPr>
        <p:spPr>
          <a:xfrm>
            <a:off x="50682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60"/>
          <p:cNvSpPr/>
          <p:nvPr/>
        </p:nvSpPr>
        <p:spPr>
          <a:xfrm>
            <a:off x="50682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0"/>
          <p:cNvSpPr/>
          <p:nvPr/>
        </p:nvSpPr>
        <p:spPr>
          <a:xfrm>
            <a:off x="50682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0"/>
          <p:cNvSpPr/>
          <p:nvPr/>
        </p:nvSpPr>
        <p:spPr>
          <a:xfrm>
            <a:off x="50682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0"/>
          <p:cNvSpPr/>
          <p:nvPr/>
        </p:nvSpPr>
        <p:spPr>
          <a:xfrm>
            <a:off x="50682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0"/>
          <p:cNvSpPr/>
          <p:nvPr/>
        </p:nvSpPr>
        <p:spPr>
          <a:xfrm>
            <a:off x="50682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0"/>
          <p:cNvSpPr/>
          <p:nvPr/>
        </p:nvSpPr>
        <p:spPr>
          <a:xfrm>
            <a:off x="50682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13" name="Google Shape;6713;p660"/>
          <p:cNvSpPr/>
          <p:nvPr/>
        </p:nvSpPr>
        <p:spPr>
          <a:xfrm>
            <a:off x="5764708"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0"/>
          <p:cNvSpPr/>
          <p:nvPr/>
        </p:nvSpPr>
        <p:spPr>
          <a:xfrm>
            <a:off x="5764708"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0"/>
          <p:cNvSpPr/>
          <p:nvPr/>
        </p:nvSpPr>
        <p:spPr>
          <a:xfrm>
            <a:off x="5764708"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60"/>
          <p:cNvSpPr/>
          <p:nvPr/>
        </p:nvSpPr>
        <p:spPr>
          <a:xfrm>
            <a:off x="5764708"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60"/>
          <p:cNvSpPr/>
          <p:nvPr/>
        </p:nvSpPr>
        <p:spPr>
          <a:xfrm>
            <a:off x="5764708"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0"/>
          <p:cNvSpPr/>
          <p:nvPr/>
        </p:nvSpPr>
        <p:spPr>
          <a:xfrm>
            <a:off x="5764708"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0"/>
          <p:cNvSpPr/>
          <p:nvPr/>
        </p:nvSpPr>
        <p:spPr>
          <a:xfrm>
            <a:off x="5764708"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0"/>
          <p:cNvSpPr/>
          <p:nvPr/>
        </p:nvSpPr>
        <p:spPr>
          <a:xfrm>
            <a:off x="5764708"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0"/>
          <p:cNvSpPr/>
          <p:nvPr/>
        </p:nvSpPr>
        <p:spPr>
          <a:xfrm>
            <a:off x="5764708"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0"/>
          <p:cNvSpPr/>
          <p:nvPr/>
        </p:nvSpPr>
        <p:spPr>
          <a:xfrm>
            <a:off x="5764708"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23" name="Google Shape;6723;p660"/>
          <p:cNvSpPr/>
          <p:nvPr/>
        </p:nvSpPr>
        <p:spPr>
          <a:xfrm>
            <a:off x="6461166"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60"/>
          <p:cNvSpPr/>
          <p:nvPr/>
        </p:nvSpPr>
        <p:spPr>
          <a:xfrm>
            <a:off x="6461166"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60"/>
          <p:cNvSpPr/>
          <p:nvPr/>
        </p:nvSpPr>
        <p:spPr>
          <a:xfrm>
            <a:off x="6461166"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0"/>
          <p:cNvSpPr/>
          <p:nvPr/>
        </p:nvSpPr>
        <p:spPr>
          <a:xfrm>
            <a:off x="6461166"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60"/>
          <p:cNvSpPr/>
          <p:nvPr/>
        </p:nvSpPr>
        <p:spPr>
          <a:xfrm>
            <a:off x="6461166"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60"/>
          <p:cNvSpPr/>
          <p:nvPr/>
        </p:nvSpPr>
        <p:spPr>
          <a:xfrm>
            <a:off x="6461166"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0"/>
          <p:cNvSpPr/>
          <p:nvPr/>
        </p:nvSpPr>
        <p:spPr>
          <a:xfrm>
            <a:off x="6461166"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0"/>
          <p:cNvSpPr/>
          <p:nvPr/>
        </p:nvSpPr>
        <p:spPr>
          <a:xfrm>
            <a:off x="6461166"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0"/>
          <p:cNvSpPr/>
          <p:nvPr/>
        </p:nvSpPr>
        <p:spPr>
          <a:xfrm>
            <a:off x="6461166"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0"/>
          <p:cNvSpPr/>
          <p:nvPr/>
        </p:nvSpPr>
        <p:spPr>
          <a:xfrm>
            <a:off x="6461166"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33" name="Google Shape;6733;p660"/>
          <p:cNvSpPr/>
          <p:nvPr/>
        </p:nvSpPr>
        <p:spPr>
          <a:xfrm>
            <a:off x="7157624"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0"/>
          <p:cNvSpPr/>
          <p:nvPr/>
        </p:nvSpPr>
        <p:spPr>
          <a:xfrm>
            <a:off x="7157624"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0"/>
          <p:cNvSpPr/>
          <p:nvPr/>
        </p:nvSpPr>
        <p:spPr>
          <a:xfrm>
            <a:off x="7157624"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60"/>
          <p:cNvSpPr/>
          <p:nvPr/>
        </p:nvSpPr>
        <p:spPr>
          <a:xfrm>
            <a:off x="7157624"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60"/>
          <p:cNvSpPr/>
          <p:nvPr/>
        </p:nvSpPr>
        <p:spPr>
          <a:xfrm>
            <a:off x="7157624"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60"/>
          <p:cNvSpPr/>
          <p:nvPr/>
        </p:nvSpPr>
        <p:spPr>
          <a:xfrm>
            <a:off x="7157624"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60"/>
          <p:cNvSpPr/>
          <p:nvPr/>
        </p:nvSpPr>
        <p:spPr>
          <a:xfrm>
            <a:off x="7157624"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60"/>
          <p:cNvSpPr/>
          <p:nvPr/>
        </p:nvSpPr>
        <p:spPr>
          <a:xfrm>
            <a:off x="7157624"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60"/>
          <p:cNvSpPr/>
          <p:nvPr/>
        </p:nvSpPr>
        <p:spPr>
          <a:xfrm>
            <a:off x="7157624"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60"/>
          <p:cNvSpPr/>
          <p:nvPr/>
        </p:nvSpPr>
        <p:spPr>
          <a:xfrm>
            <a:off x="7157624"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43" name="Google Shape;6743;p660"/>
          <p:cNvSpPr/>
          <p:nvPr/>
        </p:nvSpPr>
        <p:spPr>
          <a:xfrm>
            <a:off x="889503"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60"/>
          <p:cNvSpPr/>
          <p:nvPr/>
        </p:nvSpPr>
        <p:spPr>
          <a:xfrm>
            <a:off x="889503"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60"/>
          <p:cNvSpPr/>
          <p:nvPr/>
        </p:nvSpPr>
        <p:spPr>
          <a:xfrm>
            <a:off x="889503"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60"/>
          <p:cNvSpPr/>
          <p:nvPr/>
        </p:nvSpPr>
        <p:spPr>
          <a:xfrm>
            <a:off x="889503"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60"/>
          <p:cNvSpPr/>
          <p:nvPr/>
        </p:nvSpPr>
        <p:spPr>
          <a:xfrm>
            <a:off x="889503"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0"/>
          <p:cNvSpPr/>
          <p:nvPr/>
        </p:nvSpPr>
        <p:spPr>
          <a:xfrm>
            <a:off x="889503"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0"/>
          <p:cNvSpPr/>
          <p:nvPr/>
        </p:nvSpPr>
        <p:spPr>
          <a:xfrm>
            <a:off x="889503"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0"/>
          <p:cNvSpPr/>
          <p:nvPr/>
        </p:nvSpPr>
        <p:spPr>
          <a:xfrm>
            <a:off x="889503"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60"/>
          <p:cNvSpPr/>
          <p:nvPr/>
        </p:nvSpPr>
        <p:spPr>
          <a:xfrm>
            <a:off x="889503"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0"/>
          <p:cNvSpPr/>
          <p:nvPr/>
        </p:nvSpPr>
        <p:spPr>
          <a:xfrm>
            <a:off x="889503"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53" name="Google Shape;6753;p660"/>
          <p:cNvSpPr/>
          <p:nvPr/>
        </p:nvSpPr>
        <p:spPr>
          <a:xfrm>
            <a:off x="1585961"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0"/>
          <p:cNvSpPr/>
          <p:nvPr/>
        </p:nvSpPr>
        <p:spPr>
          <a:xfrm>
            <a:off x="1585961"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60"/>
          <p:cNvSpPr/>
          <p:nvPr/>
        </p:nvSpPr>
        <p:spPr>
          <a:xfrm>
            <a:off x="1585961"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60"/>
          <p:cNvSpPr/>
          <p:nvPr/>
        </p:nvSpPr>
        <p:spPr>
          <a:xfrm>
            <a:off x="1585961"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0"/>
          <p:cNvSpPr/>
          <p:nvPr/>
        </p:nvSpPr>
        <p:spPr>
          <a:xfrm>
            <a:off x="1585961"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0"/>
          <p:cNvSpPr/>
          <p:nvPr/>
        </p:nvSpPr>
        <p:spPr>
          <a:xfrm>
            <a:off x="1585961"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0"/>
          <p:cNvSpPr/>
          <p:nvPr/>
        </p:nvSpPr>
        <p:spPr>
          <a:xfrm>
            <a:off x="1585961"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0"/>
          <p:cNvSpPr/>
          <p:nvPr/>
        </p:nvSpPr>
        <p:spPr>
          <a:xfrm>
            <a:off x="1585961"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0"/>
          <p:cNvSpPr/>
          <p:nvPr/>
        </p:nvSpPr>
        <p:spPr>
          <a:xfrm>
            <a:off x="1585961"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0"/>
          <p:cNvSpPr/>
          <p:nvPr/>
        </p:nvSpPr>
        <p:spPr>
          <a:xfrm>
            <a:off x="1585961"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63" name="Google Shape;6763;p660"/>
          <p:cNvSpPr/>
          <p:nvPr/>
        </p:nvSpPr>
        <p:spPr>
          <a:xfrm>
            <a:off x="2282419"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0"/>
          <p:cNvSpPr/>
          <p:nvPr/>
        </p:nvSpPr>
        <p:spPr>
          <a:xfrm>
            <a:off x="2282419"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0"/>
          <p:cNvSpPr/>
          <p:nvPr/>
        </p:nvSpPr>
        <p:spPr>
          <a:xfrm>
            <a:off x="2282419"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0"/>
          <p:cNvSpPr/>
          <p:nvPr/>
        </p:nvSpPr>
        <p:spPr>
          <a:xfrm>
            <a:off x="2282419"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0"/>
          <p:cNvSpPr/>
          <p:nvPr/>
        </p:nvSpPr>
        <p:spPr>
          <a:xfrm>
            <a:off x="2282419"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0"/>
          <p:cNvSpPr/>
          <p:nvPr/>
        </p:nvSpPr>
        <p:spPr>
          <a:xfrm>
            <a:off x="2282419"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0"/>
          <p:cNvSpPr/>
          <p:nvPr/>
        </p:nvSpPr>
        <p:spPr>
          <a:xfrm>
            <a:off x="2282419"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60"/>
          <p:cNvSpPr/>
          <p:nvPr/>
        </p:nvSpPr>
        <p:spPr>
          <a:xfrm>
            <a:off x="2282419"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0"/>
          <p:cNvSpPr/>
          <p:nvPr/>
        </p:nvSpPr>
        <p:spPr>
          <a:xfrm>
            <a:off x="2282419"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0"/>
          <p:cNvSpPr/>
          <p:nvPr/>
        </p:nvSpPr>
        <p:spPr>
          <a:xfrm>
            <a:off x="2282419"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73" name="Google Shape;6773;p660"/>
          <p:cNvSpPr/>
          <p:nvPr/>
        </p:nvSpPr>
        <p:spPr>
          <a:xfrm>
            <a:off x="2978877"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60"/>
          <p:cNvSpPr/>
          <p:nvPr/>
        </p:nvSpPr>
        <p:spPr>
          <a:xfrm>
            <a:off x="2978877"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0"/>
          <p:cNvSpPr/>
          <p:nvPr/>
        </p:nvSpPr>
        <p:spPr>
          <a:xfrm>
            <a:off x="2978877"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0"/>
          <p:cNvSpPr/>
          <p:nvPr/>
        </p:nvSpPr>
        <p:spPr>
          <a:xfrm>
            <a:off x="2978877"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0"/>
          <p:cNvSpPr/>
          <p:nvPr/>
        </p:nvSpPr>
        <p:spPr>
          <a:xfrm>
            <a:off x="2978877"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0"/>
          <p:cNvSpPr/>
          <p:nvPr/>
        </p:nvSpPr>
        <p:spPr>
          <a:xfrm>
            <a:off x="2978877"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0"/>
          <p:cNvSpPr/>
          <p:nvPr/>
        </p:nvSpPr>
        <p:spPr>
          <a:xfrm>
            <a:off x="2978877"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0"/>
          <p:cNvSpPr/>
          <p:nvPr/>
        </p:nvSpPr>
        <p:spPr>
          <a:xfrm>
            <a:off x="2978877"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60"/>
          <p:cNvSpPr/>
          <p:nvPr/>
        </p:nvSpPr>
        <p:spPr>
          <a:xfrm>
            <a:off x="2978877"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0"/>
          <p:cNvSpPr/>
          <p:nvPr/>
        </p:nvSpPr>
        <p:spPr>
          <a:xfrm>
            <a:off x="2978877"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83" name="Google Shape;6783;p660"/>
          <p:cNvSpPr/>
          <p:nvPr/>
        </p:nvSpPr>
        <p:spPr>
          <a:xfrm>
            <a:off x="367533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0"/>
          <p:cNvSpPr/>
          <p:nvPr/>
        </p:nvSpPr>
        <p:spPr>
          <a:xfrm>
            <a:off x="367533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0"/>
          <p:cNvSpPr/>
          <p:nvPr/>
        </p:nvSpPr>
        <p:spPr>
          <a:xfrm>
            <a:off x="367533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0"/>
          <p:cNvSpPr/>
          <p:nvPr/>
        </p:nvSpPr>
        <p:spPr>
          <a:xfrm>
            <a:off x="367533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0"/>
          <p:cNvSpPr/>
          <p:nvPr/>
        </p:nvSpPr>
        <p:spPr>
          <a:xfrm>
            <a:off x="367533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0"/>
          <p:cNvSpPr/>
          <p:nvPr/>
        </p:nvSpPr>
        <p:spPr>
          <a:xfrm>
            <a:off x="367533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0"/>
          <p:cNvSpPr/>
          <p:nvPr/>
        </p:nvSpPr>
        <p:spPr>
          <a:xfrm>
            <a:off x="367533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60"/>
          <p:cNvSpPr/>
          <p:nvPr/>
        </p:nvSpPr>
        <p:spPr>
          <a:xfrm>
            <a:off x="367533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60"/>
          <p:cNvSpPr/>
          <p:nvPr/>
        </p:nvSpPr>
        <p:spPr>
          <a:xfrm>
            <a:off x="367533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0"/>
          <p:cNvSpPr/>
          <p:nvPr/>
        </p:nvSpPr>
        <p:spPr>
          <a:xfrm>
            <a:off x="367533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793" name="Google Shape;6793;p660"/>
          <p:cNvSpPr/>
          <p:nvPr/>
        </p:nvSpPr>
        <p:spPr>
          <a:xfrm>
            <a:off x="4371792"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0"/>
          <p:cNvSpPr/>
          <p:nvPr/>
        </p:nvSpPr>
        <p:spPr>
          <a:xfrm>
            <a:off x="4371792"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0"/>
          <p:cNvSpPr/>
          <p:nvPr/>
        </p:nvSpPr>
        <p:spPr>
          <a:xfrm>
            <a:off x="4371792"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0"/>
          <p:cNvSpPr/>
          <p:nvPr/>
        </p:nvSpPr>
        <p:spPr>
          <a:xfrm>
            <a:off x="4371792"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0"/>
          <p:cNvSpPr/>
          <p:nvPr/>
        </p:nvSpPr>
        <p:spPr>
          <a:xfrm>
            <a:off x="4371792"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60"/>
          <p:cNvSpPr/>
          <p:nvPr/>
        </p:nvSpPr>
        <p:spPr>
          <a:xfrm>
            <a:off x="4371792"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0"/>
          <p:cNvSpPr/>
          <p:nvPr/>
        </p:nvSpPr>
        <p:spPr>
          <a:xfrm>
            <a:off x="4371792"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0"/>
          <p:cNvSpPr/>
          <p:nvPr/>
        </p:nvSpPr>
        <p:spPr>
          <a:xfrm>
            <a:off x="4371792"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0"/>
          <p:cNvSpPr/>
          <p:nvPr/>
        </p:nvSpPr>
        <p:spPr>
          <a:xfrm>
            <a:off x="4371792"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0"/>
          <p:cNvSpPr/>
          <p:nvPr/>
        </p:nvSpPr>
        <p:spPr>
          <a:xfrm>
            <a:off x="4371792"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803" name="Google Shape;6803;p660"/>
          <p:cNvSpPr/>
          <p:nvPr/>
        </p:nvSpPr>
        <p:spPr>
          <a:xfrm>
            <a:off x="50682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0"/>
          <p:cNvSpPr/>
          <p:nvPr/>
        </p:nvSpPr>
        <p:spPr>
          <a:xfrm>
            <a:off x="50682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0"/>
          <p:cNvSpPr/>
          <p:nvPr/>
        </p:nvSpPr>
        <p:spPr>
          <a:xfrm>
            <a:off x="50682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0"/>
          <p:cNvSpPr/>
          <p:nvPr/>
        </p:nvSpPr>
        <p:spPr>
          <a:xfrm>
            <a:off x="50682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0"/>
          <p:cNvSpPr/>
          <p:nvPr/>
        </p:nvSpPr>
        <p:spPr>
          <a:xfrm>
            <a:off x="50682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0"/>
          <p:cNvSpPr/>
          <p:nvPr/>
        </p:nvSpPr>
        <p:spPr>
          <a:xfrm>
            <a:off x="50682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0"/>
          <p:cNvSpPr/>
          <p:nvPr/>
        </p:nvSpPr>
        <p:spPr>
          <a:xfrm>
            <a:off x="50682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0"/>
          <p:cNvSpPr/>
          <p:nvPr/>
        </p:nvSpPr>
        <p:spPr>
          <a:xfrm>
            <a:off x="50682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0"/>
          <p:cNvSpPr/>
          <p:nvPr/>
        </p:nvSpPr>
        <p:spPr>
          <a:xfrm>
            <a:off x="50682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0"/>
          <p:cNvSpPr/>
          <p:nvPr/>
        </p:nvSpPr>
        <p:spPr>
          <a:xfrm>
            <a:off x="50682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813" name="Google Shape;6813;p660"/>
          <p:cNvSpPr/>
          <p:nvPr/>
        </p:nvSpPr>
        <p:spPr>
          <a:xfrm>
            <a:off x="5764708"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0"/>
          <p:cNvSpPr/>
          <p:nvPr/>
        </p:nvSpPr>
        <p:spPr>
          <a:xfrm>
            <a:off x="5764708"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0"/>
          <p:cNvSpPr/>
          <p:nvPr/>
        </p:nvSpPr>
        <p:spPr>
          <a:xfrm>
            <a:off x="5764708"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0"/>
          <p:cNvSpPr/>
          <p:nvPr/>
        </p:nvSpPr>
        <p:spPr>
          <a:xfrm>
            <a:off x="5764708"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0"/>
          <p:cNvSpPr/>
          <p:nvPr/>
        </p:nvSpPr>
        <p:spPr>
          <a:xfrm>
            <a:off x="5764708"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0"/>
          <p:cNvSpPr/>
          <p:nvPr/>
        </p:nvSpPr>
        <p:spPr>
          <a:xfrm>
            <a:off x="5764708"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0"/>
          <p:cNvSpPr/>
          <p:nvPr/>
        </p:nvSpPr>
        <p:spPr>
          <a:xfrm>
            <a:off x="5764708"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60"/>
          <p:cNvSpPr/>
          <p:nvPr/>
        </p:nvSpPr>
        <p:spPr>
          <a:xfrm>
            <a:off x="5764708"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0"/>
          <p:cNvSpPr/>
          <p:nvPr/>
        </p:nvSpPr>
        <p:spPr>
          <a:xfrm>
            <a:off x="5764708"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0"/>
          <p:cNvSpPr/>
          <p:nvPr/>
        </p:nvSpPr>
        <p:spPr>
          <a:xfrm>
            <a:off x="5764708"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823" name="Google Shape;6823;p660"/>
          <p:cNvSpPr/>
          <p:nvPr/>
        </p:nvSpPr>
        <p:spPr>
          <a:xfrm>
            <a:off x="6461166"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60"/>
          <p:cNvSpPr/>
          <p:nvPr/>
        </p:nvSpPr>
        <p:spPr>
          <a:xfrm>
            <a:off x="6461166"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60"/>
          <p:cNvSpPr/>
          <p:nvPr/>
        </p:nvSpPr>
        <p:spPr>
          <a:xfrm>
            <a:off x="6461166"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0"/>
          <p:cNvSpPr/>
          <p:nvPr/>
        </p:nvSpPr>
        <p:spPr>
          <a:xfrm>
            <a:off x="6461166"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0"/>
          <p:cNvSpPr/>
          <p:nvPr/>
        </p:nvSpPr>
        <p:spPr>
          <a:xfrm>
            <a:off x="6461166"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0"/>
          <p:cNvSpPr/>
          <p:nvPr/>
        </p:nvSpPr>
        <p:spPr>
          <a:xfrm>
            <a:off x="6461166"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0"/>
          <p:cNvSpPr/>
          <p:nvPr/>
        </p:nvSpPr>
        <p:spPr>
          <a:xfrm>
            <a:off x="6461166"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60"/>
          <p:cNvSpPr/>
          <p:nvPr/>
        </p:nvSpPr>
        <p:spPr>
          <a:xfrm>
            <a:off x="6461166"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60"/>
          <p:cNvSpPr/>
          <p:nvPr/>
        </p:nvSpPr>
        <p:spPr>
          <a:xfrm>
            <a:off x="6461166"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0"/>
          <p:cNvSpPr/>
          <p:nvPr/>
        </p:nvSpPr>
        <p:spPr>
          <a:xfrm>
            <a:off x="6461166"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833" name="Google Shape;6833;p660"/>
          <p:cNvSpPr/>
          <p:nvPr/>
        </p:nvSpPr>
        <p:spPr>
          <a:xfrm>
            <a:off x="7157624"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0"/>
          <p:cNvSpPr/>
          <p:nvPr/>
        </p:nvSpPr>
        <p:spPr>
          <a:xfrm>
            <a:off x="7157624"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0"/>
          <p:cNvSpPr/>
          <p:nvPr/>
        </p:nvSpPr>
        <p:spPr>
          <a:xfrm>
            <a:off x="7157624"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60"/>
          <p:cNvSpPr/>
          <p:nvPr/>
        </p:nvSpPr>
        <p:spPr>
          <a:xfrm>
            <a:off x="7157624"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0"/>
          <p:cNvSpPr/>
          <p:nvPr/>
        </p:nvSpPr>
        <p:spPr>
          <a:xfrm>
            <a:off x="7157624"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0"/>
          <p:cNvSpPr/>
          <p:nvPr/>
        </p:nvSpPr>
        <p:spPr>
          <a:xfrm>
            <a:off x="7157624"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0"/>
          <p:cNvSpPr/>
          <p:nvPr/>
        </p:nvSpPr>
        <p:spPr>
          <a:xfrm>
            <a:off x="7157624"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0"/>
          <p:cNvSpPr/>
          <p:nvPr/>
        </p:nvSpPr>
        <p:spPr>
          <a:xfrm>
            <a:off x="7157624"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0"/>
          <p:cNvSpPr/>
          <p:nvPr/>
        </p:nvSpPr>
        <p:spPr>
          <a:xfrm>
            <a:off x="7157624"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0"/>
          <p:cNvSpPr/>
          <p:nvPr/>
        </p:nvSpPr>
        <p:spPr>
          <a:xfrm>
            <a:off x="7157624"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6843"/>
        <p:cNvGrpSpPr/>
        <p:nvPr/>
      </p:nvGrpSpPr>
      <p:grpSpPr>
        <a:xfrm>
          <a:off x="0" y="0"/>
          <a:ext cx="0" cy="0"/>
          <a:chOff x="0" y="0"/>
          <a:chExt cx="0" cy="0"/>
        </a:xfrm>
      </p:grpSpPr>
      <p:sp>
        <p:nvSpPr>
          <p:cNvPr id="6844" name="Google Shape;6844;p66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845" name="Google Shape;6845;p66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846" name="Google Shape;6846;p66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847" name="Google Shape;6847;p661"/>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848" name="Google Shape;6848;p66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849" name="Google Shape;6849;p661"/>
          <p:cNvSpPr/>
          <p:nvPr/>
        </p:nvSpPr>
        <p:spPr>
          <a:xfrm>
            <a:off x="10711016" y="6313250"/>
            <a:ext cx="975826" cy="228115"/>
          </a:xfrm>
          <a:prstGeom prst="rect">
            <a:avLst/>
          </a:prstGeom>
          <a:noFill/>
          <a:ln>
            <a:noFill/>
          </a:ln>
        </p:spPr>
      </p:sp>
      <p:sp>
        <p:nvSpPr>
          <p:cNvPr id="6850" name="Google Shape;6850;p661"/>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851" name="Google Shape;6851;p661"/>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852" name="Google Shape;6852;p661"/>
          <p:cNvCxnSpPr/>
          <p:nvPr/>
        </p:nvCxnSpPr>
        <p:spPr>
          <a:xfrm>
            <a:off x="4307494"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6853" name="Google Shape;6853;p661"/>
          <p:cNvCxnSpPr/>
          <p:nvPr/>
        </p:nvCxnSpPr>
        <p:spPr>
          <a:xfrm>
            <a:off x="7890356"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6854" name="Google Shape;6854;p661"/>
          <p:cNvSpPr txBox="1">
            <a:spLocks noGrp="1"/>
          </p:cNvSpPr>
          <p:nvPr>
            <p:ph type="subTitle" idx="4"/>
          </p:nvPr>
        </p:nvSpPr>
        <p:spPr>
          <a:xfrm>
            <a:off x="1140897"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855" name="Google Shape;6855;p661"/>
          <p:cNvSpPr txBox="1">
            <a:spLocks noGrp="1"/>
          </p:cNvSpPr>
          <p:nvPr>
            <p:ph type="subTitle" idx="5"/>
          </p:nvPr>
        </p:nvSpPr>
        <p:spPr>
          <a:xfrm>
            <a:off x="1140897"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a:endParaRPr/>
          </a:p>
        </p:txBody>
      </p:sp>
      <p:sp>
        <p:nvSpPr>
          <p:cNvPr id="6856" name="Google Shape;6856;p661"/>
          <p:cNvSpPr txBox="1">
            <a:spLocks noGrp="1"/>
          </p:cNvSpPr>
          <p:nvPr>
            <p:ph type="subTitle" idx="6"/>
          </p:nvPr>
        </p:nvSpPr>
        <p:spPr>
          <a:xfrm>
            <a:off x="4723759"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a:endParaRPr/>
          </a:p>
        </p:txBody>
      </p:sp>
      <p:sp>
        <p:nvSpPr>
          <p:cNvPr id="6857" name="Google Shape;6857;p661"/>
          <p:cNvSpPr txBox="1">
            <a:spLocks noGrp="1"/>
          </p:cNvSpPr>
          <p:nvPr>
            <p:ph type="subTitle" idx="7"/>
          </p:nvPr>
        </p:nvSpPr>
        <p:spPr>
          <a:xfrm>
            <a:off x="8306621"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a:endParaRPr/>
          </a:p>
        </p:txBody>
      </p:sp>
      <p:sp>
        <p:nvSpPr>
          <p:cNvPr id="6858" name="Google Shape;6858;p661"/>
          <p:cNvSpPr txBox="1">
            <a:spLocks noGrp="1"/>
          </p:cNvSpPr>
          <p:nvPr>
            <p:ph type="subTitle" idx="8"/>
          </p:nvPr>
        </p:nvSpPr>
        <p:spPr>
          <a:xfrm>
            <a:off x="4720684"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859" name="Google Shape;6859;p661"/>
          <p:cNvSpPr txBox="1">
            <a:spLocks noGrp="1"/>
          </p:cNvSpPr>
          <p:nvPr>
            <p:ph type="subTitle" idx="9"/>
          </p:nvPr>
        </p:nvSpPr>
        <p:spPr>
          <a:xfrm>
            <a:off x="8306621"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860" name="Google Shape;6860;p661"/>
          <p:cNvSpPr/>
          <p:nvPr/>
        </p:nvSpPr>
        <p:spPr>
          <a:xfrm>
            <a:off x="1044780" y="2217196"/>
            <a:ext cx="553206" cy="553187"/>
          </a:xfrm>
          <a:prstGeom prst="rect">
            <a:avLst/>
          </a:prstGeom>
          <a:noFill/>
          <a:ln>
            <a:noFill/>
          </a:ln>
        </p:spPr>
      </p:sp>
      <p:sp>
        <p:nvSpPr>
          <p:cNvPr id="6861" name="Google Shape;6861;p661"/>
          <p:cNvSpPr/>
          <p:nvPr/>
        </p:nvSpPr>
        <p:spPr>
          <a:xfrm>
            <a:off x="4627645" y="2217196"/>
            <a:ext cx="553206" cy="553187"/>
          </a:xfrm>
          <a:prstGeom prst="rect">
            <a:avLst/>
          </a:prstGeom>
          <a:noFill/>
          <a:ln>
            <a:noFill/>
          </a:ln>
        </p:spPr>
      </p:sp>
      <p:sp>
        <p:nvSpPr>
          <p:cNvPr id="6862" name="Google Shape;6862;p661"/>
          <p:cNvSpPr/>
          <p:nvPr/>
        </p:nvSpPr>
        <p:spPr>
          <a:xfrm>
            <a:off x="8210510" y="2217196"/>
            <a:ext cx="553206" cy="553187"/>
          </a:xfrm>
          <a:prstGeom prst="rect">
            <a:avLst/>
          </a:prstGeom>
          <a:noFill/>
          <a:ln>
            <a:noFill/>
          </a:ln>
        </p:spPr>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6863"/>
        <p:cNvGrpSpPr/>
        <p:nvPr/>
      </p:nvGrpSpPr>
      <p:grpSpPr>
        <a:xfrm>
          <a:off x="0" y="0"/>
          <a:ext cx="0" cy="0"/>
          <a:chOff x="0" y="0"/>
          <a:chExt cx="0" cy="0"/>
        </a:xfrm>
      </p:grpSpPr>
      <p:sp>
        <p:nvSpPr>
          <p:cNvPr id="6864" name="Google Shape;6864;p66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865" name="Google Shape;6865;p662"/>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866" name="Google Shape;6866;p66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867" name="Google Shape;6867;p662"/>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868" name="Google Shape;6868;p66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869" name="Google Shape;6869;p662"/>
          <p:cNvSpPr/>
          <p:nvPr/>
        </p:nvSpPr>
        <p:spPr>
          <a:xfrm>
            <a:off x="10711016" y="6313250"/>
            <a:ext cx="975826" cy="228115"/>
          </a:xfrm>
          <a:prstGeom prst="rect">
            <a:avLst/>
          </a:prstGeom>
          <a:noFill/>
          <a:ln>
            <a:noFill/>
          </a:ln>
        </p:spPr>
      </p:sp>
      <p:sp>
        <p:nvSpPr>
          <p:cNvPr id="6870" name="Google Shape;6870;p662"/>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871" name="Google Shape;6871;p662"/>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872" name="Google Shape;6872;p662"/>
          <p:cNvCxnSpPr/>
          <p:nvPr/>
        </p:nvCxnSpPr>
        <p:spPr>
          <a:xfrm>
            <a:off x="609875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6873" name="Google Shape;6873;p662"/>
          <p:cNvSpPr txBox="1">
            <a:spLocks noGrp="1"/>
          </p:cNvSpPr>
          <p:nvPr>
            <p:ph type="subTitle" idx="4"/>
          </p:nvPr>
        </p:nvSpPr>
        <p:spPr>
          <a:xfrm>
            <a:off x="1343092"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874" name="Google Shape;6874;p662"/>
          <p:cNvSpPr txBox="1">
            <a:spLocks noGrp="1"/>
          </p:cNvSpPr>
          <p:nvPr>
            <p:ph type="subTitle" idx="5"/>
          </p:nvPr>
        </p:nvSpPr>
        <p:spPr>
          <a:xfrm>
            <a:off x="1343092"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6875" name="Google Shape;6875;p662"/>
          <p:cNvSpPr txBox="1">
            <a:spLocks noGrp="1"/>
          </p:cNvSpPr>
          <p:nvPr>
            <p:ph type="subTitle" idx="6"/>
          </p:nvPr>
        </p:nvSpPr>
        <p:spPr>
          <a:xfrm>
            <a:off x="6529164"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876" name="Google Shape;6876;p662"/>
          <p:cNvSpPr txBox="1">
            <a:spLocks noGrp="1"/>
          </p:cNvSpPr>
          <p:nvPr>
            <p:ph type="subTitle" idx="7"/>
          </p:nvPr>
        </p:nvSpPr>
        <p:spPr>
          <a:xfrm>
            <a:off x="6529164"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6877" name="Google Shape;6877;p662"/>
          <p:cNvSpPr/>
          <p:nvPr/>
        </p:nvSpPr>
        <p:spPr>
          <a:xfrm>
            <a:off x="1227052" y="2044890"/>
            <a:ext cx="731682" cy="731665"/>
          </a:xfrm>
          <a:prstGeom prst="rect">
            <a:avLst/>
          </a:prstGeom>
          <a:noFill/>
          <a:ln>
            <a:noFill/>
          </a:ln>
        </p:spPr>
      </p:sp>
      <p:sp>
        <p:nvSpPr>
          <p:cNvPr id="6878" name="Google Shape;6878;p662"/>
          <p:cNvSpPr/>
          <p:nvPr/>
        </p:nvSpPr>
        <p:spPr>
          <a:xfrm>
            <a:off x="6413124" y="2044890"/>
            <a:ext cx="731682" cy="731665"/>
          </a:xfrm>
          <a:prstGeom prst="rect">
            <a:avLst/>
          </a:prstGeom>
          <a:noFill/>
          <a:ln>
            <a:noFill/>
          </a:ln>
        </p:spPr>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6879"/>
        <p:cNvGrpSpPr/>
        <p:nvPr/>
      </p:nvGrpSpPr>
      <p:grpSpPr>
        <a:xfrm>
          <a:off x="0" y="0"/>
          <a:ext cx="0" cy="0"/>
          <a:chOff x="0" y="0"/>
          <a:chExt cx="0" cy="0"/>
        </a:xfrm>
      </p:grpSpPr>
      <p:sp>
        <p:nvSpPr>
          <p:cNvPr id="6880" name="Google Shape;6880;p66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6881" name="Google Shape;6881;p66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882" name="Google Shape;6882;p663"/>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883" name="Google Shape;6883;p66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884" name="Google Shape;6884;p663"/>
          <p:cNvSpPr/>
          <p:nvPr/>
        </p:nvSpPr>
        <p:spPr>
          <a:xfrm>
            <a:off x="10711016" y="6313250"/>
            <a:ext cx="975826" cy="228115"/>
          </a:xfrm>
          <a:prstGeom prst="rect">
            <a:avLst/>
          </a:prstGeom>
          <a:noFill/>
          <a:ln>
            <a:noFill/>
          </a:ln>
        </p:spPr>
      </p:sp>
      <p:sp>
        <p:nvSpPr>
          <p:cNvPr id="6885" name="Google Shape;6885;p663"/>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886" name="Google Shape;6886;p663"/>
          <p:cNvSpPr txBox="1">
            <a:spLocks noGrp="1"/>
          </p:cNvSpPr>
          <p:nvPr>
            <p:ph type="title"/>
          </p:nvPr>
        </p:nvSpPr>
        <p:spPr>
          <a:xfrm>
            <a:off x="4465440" y="1455375"/>
            <a:ext cx="6724500" cy="320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7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a:endParaRPr/>
          </a:p>
        </p:txBody>
      </p:sp>
      <p:sp>
        <p:nvSpPr>
          <p:cNvPr id="6887" name="Google Shape;6887;p663"/>
          <p:cNvSpPr txBox="1">
            <a:spLocks noGrp="1"/>
          </p:cNvSpPr>
          <p:nvPr>
            <p:ph type="subTitle" idx="3"/>
          </p:nvPr>
        </p:nvSpPr>
        <p:spPr>
          <a:xfrm>
            <a:off x="4465490" y="5036725"/>
            <a:ext cx="4097400" cy="426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lvl1pPr>
            <a:lvl2pPr lvl="1" rtl="0">
              <a:lnSpc>
                <a:spcPct val="114000"/>
              </a:lnSpc>
              <a:spcBef>
                <a:spcPts val="0"/>
              </a:spcBef>
              <a:spcAft>
                <a:spcPts val="0"/>
              </a:spcAft>
              <a:buNone/>
              <a:defRPr sz="1500"/>
            </a:lvl2pPr>
            <a:lvl3pPr lvl="2" rtl="0">
              <a:lnSpc>
                <a:spcPct val="114000"/>
              </a:lnSpc>
              <a:spcBef>
                <a:spcPts val="0"/>
              </a:spcBef>
              <a:spcAft>
                <a:spcPts val="0"/>
              </a:spcAft>
              <a:buNone/>
              <a:defRPr sz="1500"/>
            </a:lvl3pPr>
            <a:lvl4pPr lvl="3" rtl="0">
              <a:lnSpc>
                <a:spcPct val="114000"/>
              </a:lnSpc>
              <a:spcBef>
                <a:spcPts val="0"/>
              </a:spcBef>
              <a:spcAft>
                <a:spcPts val="0"/>
              </a:spcAft>
              <a:buNone/>
              <a:defRPr sz="1500"/>
            </a:lvl4pPr>
            <a:lvl5pPr lvl="4" rtl="0">
              <a:lnSpc>
                <a:spcPct val="114000"/>
              </a:lnSpc>
              <a:spcBef>
                <a:spcPts val="0"/>
              </a:spcBef>
              <a:spcAft>
                <a:spcPts val="0"/>
              </a:spcAft>
              <a:buNone/>
              <a:defRPr sz="1500"/>
            </a:lvl5pPr>
            <a:lvl6pPr lvl="5" rtl="0">
              <a:lnSpc>
                <a:spcPct val="114000"/>
              </a:lnSpc>
              <a:spcBef>
                <a:spcPts val="0"/>
              </a:spcBef>
              <a:spcAft>
                <a:spcPts val="0"/>
              </a:spcAft>
              <a:buNone/>
              <a:defRPr sz="1500"/>
            </a:lvl6pPr>
            <a:lvl7pPr lvl="6" rtl="0">
              <a:lnSpc>
                <a:spcPct val="114000"/>
              </a:lnSpc>
              <a:spcBef>
                <a:spcPts val="0"/>
              </a:spcBef>
              <a:spcAft>
                <a:spcPts val="0"/>
              </a:spcAft>
              <a:buNone/>
              <a:defRPr sz="1500"/>
            </a:lvl7pPr>
            <a:lvl8pPr lvl="7" rtl="0">
              <a:lnSpc>
                <a:spcPct val="114000"/>
              </a:lnSpc>
              <a:spcBef>
                <a:spcPts val="0"/>
              </a:spcBef>
              <a:spcAft>
                <a:spcPts val="0"/>
              </a:spcAft>
              <a:buNone/>
              <a:defRPr sz="1500"/>
            </a:lvl8pPr>
            <a:lvl9pPr lvl="8" rtl="0">
              <a:lnSpc>
                <a:spcPct val="114000"/>
              </a:lnSpc>
              <a:spcBef>
                <a:spcPts val="0"/>
              </a:spcBef>
              <a:spcAft>
                <a:spcPts val="0"/>
              </a:spcAft>
              <a:buNone/>
              <a:defRPr sz="1500"/>
            </a:lvl9pPr>
          </a:lstStyle>
          <a:p>
            <a:endParaRPr/>
          </a:p>
        </p:txBody>
      </p:sp>
      <p:sp>
        <p:nvSpPr>
          <p:cNvPr id="6888" name="Google Shape;6888;p663"/>
          <p:cNvSpPr/>
          <p:nvPr/>
        </p:nvSpPr>
        <p:spPr>
          <a:xfrm>
            <a:off x="3419366" y="1298452"/>
            <a:ext cx="731682" cy="731665"/>
          </a:xfrm>
          <a:prstGeom prst="rect">
            <a:avLst/>
          </a:prstGeom>
          <a:noFill/>
          <a:ln>
            <a:noFill/>
          </a:ln>
        </p:spPr>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6889"/>
        <p:cNvGrpSpPr/>
        <p:nvPr/>
      </p:nvGrpSpPr>
      <p:grpSpPr>
        <a:xfrm>
          <a:off x="0" y="0"/>
          <a:ext cx="0" cy="0"/>
          <a:chOff x="0" y="0"/>
          <a:chExt cx="0" cy="0"/>
        </a:xfrm>
      </p:grpSpPr>
      <p:sp>
        <p:nvSpPr>
          <p:cNvPr id="6890" name="Google Shape;6890;p66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891" name="Google Shape;6891;p664"/>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892" name="Google Shape;6892;p66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893" name="Google Shape;6893;p664"/>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894" name="Google Shape;6894;p66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895" name="Google Shape;6895;p664"/>
          <p:cNvSpPr/>
          <p:nvPr/>
        </p:nvSpPr>
        <p:spPr>
          <a:xfrm>
            <a:off x="10711016" y="6313250"/>
            <a:ext cx="975826" cy="228115"/>
          </a:xfrm>
          <a:prstGeom prst="rect">
            <a:avLst/>
          </a:prstGeom>
          <a:noFill/>
          <a:ln>
            <a:noFill/>
          </a:ln>
        </p:spPr>
      </p:sp>
      <p:sp>
        <p:nvSpPr>
          <p:cNvPr id="6896" name="Google Shape;6896;p664"/>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897" name="Google Shape;6897;p664"/>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898" name="Google Shape;6898;p664"/>
          <p:cNvSpPr txBox="1">
            <a:spLocks noGrp="1"/>
          </p:cNvSpPr>
          <p:nvPr>
            <p:ph type="subTitle" idx="4"/>
          </p:nvPr>
        </p:nvSpPr>
        <p:spPr>
          <a:xfrm>
            <a:off x="6854919" y="2788100"/>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6899" name="Google Shape;6899;p664"/>
          <p:cNvSpPr txBox="1">
            <a:spLocks noGrp="1"/>
          </p:cNvSpPr>
          <p:nvPr>
            <p:ph type="subTitle" idx="5"/>
          </p:nvPr>
        </p:nvSpPr>
        <p:spPr>
          <a:xfrm>
            <a:off x="6854912" y="2352950"/>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00" name="Google Shape;6900;p664"/>
          <p:cNvSpPr txBox="1">
            <a:spLocks noGrp="1"/>
          </p:cNvSpPr>
          <p:nvPr>
            <p:ph type="subTitle" idx="6"/>
          </p:nvPr>
        </p:nvSpPr>
        <p:spPr>
          <a:xfrm>
            <a:off x="6854919" y="4434375"/>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6901" name="Google Shape;6901;p664"/>
          <p:cNvSpPr txBox="1">
            <a:spLocks noGrp="1"/>
          </p:cNvSpPr>
          <p:nvPr>
            <p:ph type="subTitle" idx="7"/>
          </p:nvPr>
        </p:nvSpPr>
        <p:spPr>
          <a:xfrm>
            <a:off x="6854912" y="3999225"/>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02" name="Google Shape;6902;p664"/>
          <p:cNvSpPr txBox="1">
            <a:spLocks noGrp="1"/>
          </p:cNvSpPr>
          <p:nvPr>
            <p:ph type="subTitle" idx="8"/>
          </p:nvPr>
        </p:nvSpPr>
        <p:spPr>
          <a:xfrm>
            <a:off x="2084574" y="2788100"/>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6903" name="Google Shape;6903;p664"/>
          <p:cNvSpPr txBox="1">
            <a:spLocks noGrp="1"/>
          </p:cNvSpPr>
          <p:nvPr>
            <p:ph type="subTitle" idx="9"/>
          </p:nvPr>
        </p:nvSpPr>
        <p:spPr>
          <a:xfrm>
            <a:off x="2084549" y="2352950"/>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04" name="Google Shape;6904;p664"/>
          <p:cNvSpPr txBox="1">
            <a:spLocks noGrp="1"/>
          </p:cNvSpPr>
          <p:nvPr>
            <p:ph type="subTitle" idx="13"/>
          </p:nvPr>
        </p:nvSpPr>
        <p:spPr>
          <a:xfrm>
            <a:off x="2084574" y="4434375"/>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6905" name="Google Shape;6905;p664"/>
          <p:cNvSpPr txBox="1">
            <a:spLocks noGrp="1"/>
          </p:cNvSpPr>
          <p:nvPr>
            <p:ph type="subTitle" idx="14"/>
          </p:nvPr>
        </p:nvSpPr>
        <p:spPr>
          <a:xfrm>
            <a:off x="2084549" y="3999225"/>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6906"/>
        <p:cNvGrpSpPr/>
        <p:nvPr/>
      </p:nvGrpSpPr>
      <p:grpSpPr>
        <a:xfrm>
          <a:off x="0" y="0"/>
          <a:ext cx="0" cy="0"/>
          <a:chOff x="0" y="0"/>
          <a:chExt cx="0" cy="0"/>
        </a:xfrm>
      </p:grpSpPr>
      <p:sp>
        <p:nvSpPr>
          <p:cNvPr id="6907" name="Google Shape;6907;p66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08" name="Google Shape;6908;p66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909" name="Google Shape;6909;p66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910" name="Google Shape;6910;p66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911" name="Google Shape;6911;p66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912" name="Google Shape;6912;p665"/>
          <p:cNvSpPr/>
          <p:nvPr/>
        </p:nvSpPr>
        <p:spPr>
          <a:xfrm>
            <a:off x="10711016" y="6313250"/>
            <a:ext cx="975826" cy="228115"/>
          </a:xfrm>
          <a:prstGeom prst="rect">
            <a:avLst/>
          </a:prstGeom>
          <a:noFill/>
          <a:ln>
            <a:noFill/>
          </a:ln>
        </p:spPr>
      </p:sp>
      <p:sp>
        <p:nvSpPr>
          <p:cNvPr id="6913" name="Google Shape;6913;p665"/>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914" name="Google Shape;6914;p665"/>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915" name="Google Shape;6915;p665"/>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6916" name="Google Shape;6916;p665"/>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6917" name="Google Shape;6917;p665"/>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6918" name="Google Shape;6918;p665"/>
          <p:cNvSpPr txBox="1">
            <a:spLocks noGrp="1"/>
          </p:cNvSpPr>
          <p:nvPr>
            <p:ph type="subTitle" idx="4"/>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919" name="Google Shape;6919;p665"/>
          <p:cNvSpPr txBox="1">
            <a:spLocks noGrp="1"/>
          </p:cNvSpPr>
          <p:nvPr>
            <p:ph type="subTitle" idx="5"/>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20" name="Google Shape;6920;p665"/>
          <p:cNvSpPr txBox="1">
            <a:spLocks noGrp="1"/>
          </p:cNvSpPr>
          <p:nvPr>
            <p:ph type="subTitle" idx="6"/>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921" name="Google Shape;6921;p665"/>
          <p:cNvSpPr txBox="1">
            <a:spLocks noGrp="1"/>
          </p:cNvSpPr>
          <p:nvPr>
            <p:ph type="subTitle" idx="7"/>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22" name="Google Shape;6922;p665"/>
          <p:cNvSpPr txBox="1">
            <a:spLocks noGrp="1"/>
          </p:cNvSpPr>
          <p:nvPr>
            <p:ph type="subTitle" idx="8"/>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923" name="Google Shape;6923;p665"/>
          <p:cNvSpPr txBox="1">
            <a:spLocks noGrp="1"/>
          </p:cNvSpPr>
          <p:nvPr>
            <p:ph type="subTitle" idx="9"/>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24" name="Google Shape;6924;p665"/>
          <p:cNvSpPr txBox="1">
            <a:spLocks noGrp="1"/>
          </p:cNvSpPr>
          <p:nvPr>
            <p:ph type="subTitle" idx="13"/>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925" name="Google Shape;6925;p665"/>
          <p:cNvSpPr txBox="1">
            <a:spLocks noGrp="1"/>
          </p:cNvSpPr>
          <p:nvPr>
            <p:ph type="subTitle" idx="14"/>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6926"/>
        <p:cNvGrpSpPr/>
        <p:nvPr/>
      </p:nvGrpSpPr>
      <p:grpSpPr>
        <a:xfrm>
          <a:off x="0" y="0"/>
          <a:ext cx="0" cy="0"/>
          <a:chOff x="0" y="0"/>
          <a:chExt cx="0" cy="0"/>
        </a:xfrm>
      </p:grpSpPr>
      <p:sp>
        <p:nvSpPr>
          <p:cNvPr id="6927" name="Google Shape;6927;p666"/>
          <p:cNvSpPr txBox="1">
            <a:spLocks noGrp="1"/>
          </p:cNvSpPr>
          <p:nvPr>
            <p:ph type="subTitle" idx="1"/>
          </p:nvPr>
        </p:nvSpPr>
        <p:spPr>
          <a:xfrm>
            <a:off x="885028" y="3358700"/>
            <a:ext cx="3291900" cy="19803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a:endParaRPr/>
          </a:p>
        </p:txBody>
      </p:sp>
      <p:sp>
        <p:nvSpPr>
          <p:cNvPr id="6928" name="Google Shape;6928;p666"/>
          <p:cNvSpPr txBox="1">
            <a:spLocks noGrp="1"/>
          </p:cNvSpPr>
          <p:nvPr>
            <p:ph type="title"/>
          </p:nvPr>
        </p:nvSpPr>
        <p:spPr>
          <a:xfrm>
            <a:off x="885028" y="1240700"/>
            <a:ext cx="4114800" cy="1980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a:endParaRPr/>
          </a:p>
        </p:txBody>
      </p:sp>
      <p:sp>
        <p:nvSpPr>
          <p:cNvPr id="6929" name="Google Shape;6929;p666"/>
          <p:cNvSpPr txBox="1">
            <a:spLocks noGrp="1"/>
          </p:cNvSpPr>
          <p:nvPr>
            <p:ph type="subTitle" idx="2"/>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6930" name="Google Shape;6930;p66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931" name="Google Shape;6931;p66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932" name="Google Shape;6932;p66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933" name="Google Shape;6933;p666"/>
          <p:cNvSpPr/>
          <p:nvPr/>
        </p:nvSpPr>
        <p:spPr>
          <a:xfrm>
            <a:off x="10711016" y="6313250"/>
            <a:ext cx="975826" cy="228115"/>
          </a:xfrm>
          <a:prstGeom prst="rect">
            <a:avLst/>
          </a:prstGeom>
          <a:noFill/>
          <a:ln>
            <a:noFill/>
          </a:ln>
        </p:spPr>
      </p:sp>
      <p:sp>
        <p:nvSpPr>
          <p:cNvPr id="6934" name="Google Shape;6934;p666"/>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935" name="Google Shape;6935;p666"/>
          <p:cNvSpPr txBox="1">
            <a:spLocks noGrp="1"/>
          </p:cNvSpPr>
          <p:nvPr>
            <p:ph type="subTitle" idx="4"/>
          </p:nvPr>
        </p:nvSpPr>
        <p:spPr>
          <a:xfrm>
            <a:off x="6857181" y="164405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6936" name="Google Shape;6936;p666"/>
          <p:cNvSpPr txBox="1">
            <a:spLocks noGrp="1"/>
          </p:cNvSpPr>
          <p:nvPr>
            <p:ph type="subTitle" idx="5"/>
          </p:nvPr>
        </p:nvSpPr>
        <p:spPr>
          <a:xfrm>
            <a:off x="6857181" y="1240700"/>
            <a:ext cx="4660800" cy="3471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37" name="Google Shape;6937;p666"/>
          <p:cNvSpPr txBox="1">
            <a:spLocks noGrp="1"/>
          </p:cNvSpPr>
          <p:nvPr>
            <p:ph type="subTitle" idx="6"/>
          </p:nvPr>
        </p:nvSpPr>
        <p:spPr>
          <a:xfrm>
            <a:off x="6857181" y="3164125"/>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6938" name="Google Shape;6938;p666"/>
          <p:cNvSpPr txBox="1">
            <a:spLocks noGrp="1"/>
          </p:cNvSpPr>
          <p:nvPr>
            <p:ph type="subTitle" idx="7"/>
          </p:nvPr>
        </p:nvSpPr>
        <p:spPr>
          <a:xfrm>
            <a:off x="6857181" y="2760775"/>
            <a:ext cx="4660800" cy="3471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39" name="Google Shape;6939;p666"/>
          <p:cNvSpPr txBox="1">
            <a:spLocks noGrp="1"/>
          </p:cNvSpPr>
          <p:nvPr>
            <p:ph type="subTitle" idx="8"/>
          </p:nvPr>
        </p:nvSpPr>
        <p:spPr>
          <a:xfrm>
            <a:off x="6857181" y="468420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6940" name="Google Shape;6940;p666"/>
          <p:cNvSpPr txBox="1">
            <a:spLocks noGrp="1"/>
          </p:cNvSpPr>
          <p:nvPr>
            <p:ph type="subTitle" idx="9"/>
          </p:nvPr>
        </p:nvSpPr>
        <p:spPr>
          <a:xfrm>
            <a:off x="6857181" y="4280850"/>
            <a:ext cx="4660800" cy="3471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6941"/>
        <p:cNvGrpSpPr/>
        <p:nvPr/>
      </p:nvGrpSpPr>
      <p:grpSpPr>
        <a:xfrm>
          <a:off x="0" y="0"/>
          <a:ext cx="0" cy="0"/>
          <a:chOff x="0" y="0"/>
          <a:chExt cx="0" cy="0"/>
        </a:xfrm>
      </p:grpSpPr>
      <p:sp>
        <p:nvSpPr>
          <p:cNvPr id="6942" name="Google Shape;6942;p66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43" name="Google Shape;6943;p66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944" name="Google Shape;6944;p66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945" name="Google Shape;6945;p667"/>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946" name="Google Shape;6946;p66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947" name="Google Shape;6947;p667"/>
          <p:cNvSpPr/>
          <p:nvPr/>
        </p:nvSpPr>
        <p:spPr>
          <a:xfrm>
            <a:off x="10711016" y="6313250"/>
            <a:ext cx="975826" cy="228115"/>
          </a:xfrm>
          <a:prstGeom prst="rect">
            <a:avLst/>
          </a:prstGeom>
          <a:noFill/>
          <a:ln>
            <a:noFill/>
          </a:ln>
        </p:spPr>
      </p:sp>
      <p:sp>
        <p:nvSpPr>
          <p:cNvPr id="6948" name="Google Shape;6948;p66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949" name="Google Shape;6949;p667"/>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950" name="Google Shape;6950;p667"/>
          <p:cNvCxnSpPr/>
          <p:nvPr/>
        </p:nvCxnSpPr>
        <p:spPr>
          <a:xfrm>
            <a:off x="4306044"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6951" name="Google Shape;6951;p667"/>
          <p:cNvCxnSpPr/>
          <p:nvPr/>
        </p:nvCxnSpPr>
        <p:spPr>
          <a:xfrm>
            <a:off x="7885656"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6952" name="Google Shape;6952;p667"/>
          <p:cNvSpPr txBox="1">
            <a:spLocks noGrp="1"/>
          </p:cNvSpPr>
          <p:nvPr>
            <p:ph type="subTitle" idx="4"/>
          </p:nvPr>
        </p:nvSpPr>
        <p:spPr>
          <a:xfrm>
            <a:off x="4468190" y="4229725"/>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53" name="Google Shape;6953;p667"/>
          <p:cNvSpPr txBox="1">
            <a:spLocks noGrp="1"/>
          </p:cNvSpPr>
          <p:nvPr>
            <p:ph type="subTitle" idx="5"/>
          </p:nvPr>
        </p:nvSpPr>
        <p:spPr>
          <a:xfrm>
            <a:off x="4468290" y="4718950"/>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954" name="Google Shape;6954;p667"/>
          <p:cNvSpPr txBox="1">
            <a:spLocks noGrp="1"/>
          </p:cNvSpPr>
          <p:nvPr>
            <p:ph type="subTitle" idx="6"/>
          </p:nvPr>
        </p:nvSpPr>
        <p:spPr>
          <a:xfrm>
            <a:off x="8047802" y="4229725"/>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55" name="Google Shape;6955;p667"/>
          <p:cNvSpPr txBox="1">
            <a:spLocks noGrp="1"/>
          </p:cNvSpPr>
          <p:nvPr>
            <p:ph type="subTitle" idx="7"/>
          </p:nvPr>
        </p:nvSpPr>
        <p:spPr>
          <a:xfrm>
            <a:off x="8047902" y="4718950"/>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956" name="Google Shape;6956;p667"/>
          <p:cNvSpPr txBox="1">
            <a:spLocks noGrp="1"/>
          </p:cNvSpPr>
          <p:nvPr>
            <p:ph type="subTitle" idx="8"/>
          </p:nvPr>
        </p:nvSpPr>
        <p:spPr>
          <a:xfrm>
            <a:off x="888578" y="4229725"/>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57" name="Google Shape;6957;p667"/>
          <p:cNvSpPr txBox="1">
            <a:spLocks noGrp="1"/>
          </p:cNvSpPr>
          <p:nvPr>
            <p:ph type="subTitle" idx="9"/>
          </p:nvPr>
        </p:nvSpPr>
        <p:spPr>
          <a:xfrm>
            <a:off x="888678" y="4718950"/>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6958"/>
        <p:cNvGrpSpPr/>
        <p:nvPr/>
      </p:nvGrpSpPr>
      <p:grpSpPr>
        <a:xfrm>
          <a:off x="0" y="0"/>
          <a:ext cx="0" cy="0"/>
          <a:chOff x="0" y="0"/>
          <a:chExt cx="0" cy="0"/>
        </a:xfrm>
      </p:grpSpPr>
      <p:sp>
        <p:nvSpPr>
          <p:cNvPr id="6959" name="Google Shape;6959;p66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60" name="Google Shape;6960;p66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961" name="Google Shape;6961;p66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962" name="Google Shape;6962;p66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963" name="Google Shape;6963;p66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964" name="Google Shape;6964;p668"/>
          <p:cNvSpPr/>
          <p:nvPr/>
        </p:nvSpPr>
        <p:spPr>
          <a:xfrm>
            <a:off x="10711016" y="6313250"/>
            <a:ext cx="975826" cy="228115"/>
          </a:xfrm>
          <a:prstGeom prst="rect">
            <a:avLst/>
          </a:prstGeom>
          <a:noFill/>
          <a:ln>
            <a:noFill/>
          </a:ln>
        </p:spPr>
      </p:sp>
      <p:sp>
        <p:nvSpPr>
          <p:cNvPr id="6965" name="Google Shape;6965;p668"/>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966" name="Google Shape;6966;p668"/>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967" name="Google Shape;6967;p668"/>
          <p:cNvSpPr txBox="1">
            <a:spLocks noGrp="1"/>
          </p:cNvSpPr>
          <p:nvPr>
            <p:ph type="subTitle" idx="4"/>
          </p:nvPr>
        </p:nvSpPr>
        <p:spPr>
          <a:xfrm>
            <a:off x="5661936" y="2539250"/>
            <a:ext cx="5486400" cy="31689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604"/>
        <p:cNvGrpSpPr/>
        <p:nvPr/>
      </p:nvGrpSpPr>
      <p:grpSpPr>
        <a:xfrm>
          <a:off x="0" y="0"/>
          <a:ext cx="0" cy="0"/>
          <a:chOff x="0" y="0"/>
          <a:chExt cx="0" cy="0"/>
        </a:xfrm>
      </p:grpSpPr>
      <p:sp>
        <p:nvSpPr>
          <p:cNvPr id="605" name="Google Shape;605;p6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606" name="Google Shape;606;p6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07" name="Google Shape;607;p6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08" name="Google Shape;608;p6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09" name="Google Shape;609;p6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10" name="Google Shape;610;p69"/>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6968"/>
        <p:cNvGrpSpPr/>
        <p:nvPr/>
      </p:nvGrpSpPr>
      <p:grpSpPr>
        <a:xfrm>
          <a:off x="0" y="0"/>
          <a:ext cx="0" cy="0"/>
          <a:chOff x="0" y="0"/>
          <a:chExt cx="0" cy="0"/>
        </a:xfrm>
      </p:grpSpPr>
      <p:sp>
        <p:nvSpPr>
          <p:cNvPr id="6969" name="Google Shape;6969;p66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70" name="Google Shape;6970;p669"/>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971" name="Google Shape;6971;p66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972" name="Google Shape;6972;p66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973" name="Google Shape;6973;p66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974" name="Google Shape;6974;p669"/>
          <p:cNvSpPr/>
          <p:nvPr/>
        </p:nvSpPr>
        <p:spPr>
          <a:xfrm>
            <a:off x="10711016" y="6313250"/>
            <a:ext cx="975826" cy="228115"/>
          </a:xfrm>
          <a:prstGeom prst="rect">
            <a:avLst/>
          </a:prstGeom>
          <a:noFill/>
          <a:ln>
            <a:noFill/>
          </a:ln>
        </p:spPr>
      </p:sp>
      <p:sp>
        <p:nvSpPr>
          <p:cNvPr id="6975" name="Google Shape;6975;p669"/>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976" name="Google Shape;6976;p669"/>
          <p:cNvSpPr txBox="1">
            <a:spLocks noGrp="1"/>
          </p:cNvSpPr>
          <p:nvPr>
            <p:ph type="subTitle" idx="3"/>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977" name="Google Shape;6977;p669"/>
          <p:cNvSpPr txBox="1">
            <a:spLocks noGrp="1"/>
          </p:cNvSpPr>
          <p:nvPr>
            <p:ph type="subTitle" idx="4"/>
          </p:nvPr>
        </p:nvSpPr>
        <p:spPr>
          <a:xfrm>
            <a:off x="2087799" y="2416425"/>
            <a:ext cx="8044500" cy="1304100"/>
          </a:xfrm>
          <a:prstGeom prst="rect">
            <a:avLst/>
          </a:prstGeom>
        </p:spPr>
        <p:txBody>
          <a:bodyPr spcFirstLastPara="1" wrap="square" lIns="0" tIns="0" rIns="0" bIns="0" anchor="t" anchorCtr="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6978"/>
        <p:cNvGrpSpPr/>
        <p:nvPr/>
      </p:nvGrpSpPr>
      <p:grpSpPr>
        <a:xfrm>
          <a:off x="0" y="0"/>
          <a:ext cx="0" cy="0"/>
          <a:chOff x="0" y="0"/>
          <a:chExt cx="0" cy="0"/>
        </a:xfrm>
      </p:grpSpPr>
      <p:sp>
        <p:nvSpPr>
          <p:cNvPr id="6979" name="Google Shape;6979;p670"/>
          <p:cNvSpPr txBox="1">
            <a:spLocks noGrp="1"/>
          </p:cNvSpPr>
          <p:nvPr>
            <p:ph type="title"/>
          </p:nvPr>
        </p:nvSpPr>
        <p:spPr>
          <a:xfrm>
            <a:off x="3280294" y="1653075"/>
            <a:ext cx="7430700" cy="39315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7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a:endParaRPr/>
          </a:p>
        </p:txBody>
      </p:sp>
      <p:sp>
        <p:nvSpPr>
          <p:cNvPr id="6980" name="Google Shape;6980;p67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6981" name="Google Shape;6981;p67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982" name="Google Shape;6982;p670"/>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983" name="Google Shape;6983;p67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984" name="Google Shape;6984;p670"/>
          <p:cNvSpPr/>
          <p:nvPr/>
        </p:nvSpPr>
        <p:spPr>
          <a:xfrm>
            <a:off x="10711016" y="6313250"/>
            <a:ext cx="975826" cy="228115"/>
          </a:xfrm>
          <a:prstGeom prst="rect">
            <a:avLst/>
          </a:prstGeom>
          <a:noFill/>
          <a:ln>
            <a:noFill/>
          </a:ln>
        </p:spPr>
      </p:sp>
      <p:sp>
        <p:nvSpPr>
          <p:cNvPr id="6985" name="Google Shape;6985;p670"/>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6986"/>
        <p:cNvGrpSpPr/>
        <p:nvPr/>
      </p:nvGrpSpPr>
      <p:grpSpPr>
        <a:xfrm>
          <a:off x="0" y="0"/>
          <a:ext cx="0" cy="0"/>
          <a:chOff x="0" y="0"/>
          <a:chExt cx="0" cy="0"/>
        </a:xfrm>
      </p:grpSpPr>
      <p:sp>
        <p:nvSpPr>
          <p:cNvPr id="6987" name="Google Shape;6987;p671"/>
          <p:cNvSpPr txBox="1">
            <a:spLocks noGrp="1"/>
          </p:cNvSpPr>
          <p:nvPr>
            <p:ph type="title"/>
          </p:nvPr>
        </p:nvSpPr>
        <p:spPr>
          <a:xfrm>
            <a:off x="885028" y="871750"/>
            <a:ext cx="10421700" cy="13221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3100">
                <a:solidFill>
                  <a:schemeClr val="lt1"/>
                </a:solidFill>
              </a:defRPr>
            </a:lvl1pPr>
            <a:lvl2pPr lvl="1" rtl="0">
              <a:lnSpc>
                <a:spcPct val="115000"/>
              </a:lnSpc>
              <a:spcBef>
                <a:spcPts val="0"/>
              </a:spcBef>
              <a:spcAft>
                <a:spcPts val="0"/>
              </a:spcAft>
              <a:buNone/>
              <a:defRPr sz="2700">
                <a:solidFill>
                  <a:schemeClr val="lt1"/>
                </a:solidFill>
              </a:defRPr>
            </a:lvl2pPr>
            <a:lvl3pPr lvl="2" rtl="0">
              <a:lnSpc>
                <a:spcPct val="115000"/>
              </a:lnSpc>
              <a:spcBef>
                <a:spcPts val="0"/>
              </a:spcBef>
              <a:spcAft>
                <a:spcPts val="0"/>
              </a:spcAft>
              <a:buNone/>
              <a:defRPr sz="2700">
                <a:solidFill>
                  <a:schemeClr val="lt1"/>
                </a:solidFill>
              </a:defRPr>
            </a:lvl3pPr>
            <a:lvl4pPr lvl="3" rtl="0">
              <a:lnSpc>
                <a:spcPct val="115000"/>
              </a:lnSpc>
              <a:spcBef>
                <a:spcPts val="0"/>
              </a:spcBef>
              <a:spcAft>
                <a:spcPts val="0"/>
              </a:spcAft>
              <a:buNone/>
              <a:defRPr sz="2700">
                <a:solidFill>
                  <a:schemeClr val="lt1"/>
                </a:solidFill>
              </a:defRPr>
            </a:lvl4pPr>
            <a:lvl5pPr lvl="4" rtl="0">
              <a:lnSpc>
                <a:spcPct val="115000"/>
              </a:lnSpc>
              <a:spcBef>
                <a:spcPts val="0"/>
              </a:spcBef>
              <a:spcAft>
                <a:spcPts val="0"/>
              </a:spcAft>
              <a:buNone/>
              <a:defRPr sz="2700">
                <a:solidFill>
                  <a:schemeClr val="lt1"/>
                </a:solidFill>
              </a:defRPr>
            </a:lvl5pPr>
            <a:lvl6pPr lvl="5" rtl="0">
              <a:lnSpc>
                <a:spcPct val="115000"/>
              </a:lnSpc>
              <a:spcBef>
                <a:spcPts val="0"/>
              </a:spcBef>
              <a:spcAft>
                <a:spcPts val="0"/>
              </a:spcAft>
              <a:buNone/>
              <a:defRPr sz="2700">
                <a:solidFill>
                  <a:schemeClr val="lt1"/>
                </a:solidFill>
              </a:defRPr>
            </a:lvl6pPr>
            <a:lvl7pPr lvl="6" rtl="0">
              <a:lnSpc>
                <a:spcPct val="115000"/>
              </a:lnSpc>
              <a:spcBef>
                <a:spcPts val="0"/>
              </a:spcBef>
              <a:spcAft>
                <a:spcPts val="0"/>
              </a:spcAft>
              <a:buNone/>
              <a:defRPr sz="2700">
                <a:solidFill>
                  <a:schemeClr val="lt1"/>
                </a:solidFill>
              </a:defRPr>
            </a:lvl7pPr>
            <a:lvl8pPr lvl="7" rtl="0">
              <a:lnSpc>
                <a:spcPct val="115000"/>
              </a:lnSpc>
              <a:spcBef>
                <a:spcPts val="0"/>
              </a:spcBef>
              <a:spcAft>
                <a:spcPts val="0"/>
              </a:spcAft>
              <a:buNone/>
              <a:defRPr sz="2700">
                <a:solidFill>
                  <a:schemeClr val="lt1"/>
                </a:solidFill>
              </a:defRPr>
            </a:lvl8pPr>
            <a:lvl9pPr lvl="8" rtl="0">
              <a:lnSpc>
                <a:spcPct val="115000"/>
              </a:lnSpc>
              <a:spcBef>
                <a:spcPts val="0"/>
              </a:spcBef>
              <a:spcAft>
                <a:spcPts val="0"/>
              </a:spcAft>
              <a:buNone/>
              <a:defRPr sz="2700">
                <a:solidFill>
                  <a:schemeClr val="lt1"/>
                </a:solidFill>
              </a:defRPr>
            </a:lvl9pPr>
          </a:lstStyle>
          <a:p>
            <a:endParaRPr/>
          </a:p>
        </p:txBody>
      </p:sp>
      <p:cxnSp>
        <p:nvCxnSpPr>
          <p:cNvPr id="6988" name="Google Shape;6988;p67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989" name="Google Shape;6989;p67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cxnSp>
        <p:nvCxnSpPr>
          <p:cNvPr id="6990" name="Google Shape;6990;p67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991" name="Google Shape;6991;p671"/>
          <p:cNvSpPr/>
          <p:nvPr/>
        </p:nvSpPr>
        <p:spPr>
          <a:xfrm>
            <a:off x="10711016" y="6312505"/>
            <a:ext cx="975826" cy="229606"/>
          </a:xfrm>
          <a:prstGeom prst="rect">
            <a:avLst/>
          </a:prstGeom>
          <a:noFill/>
          <a:ln>
            <a:noFill/>
          </a:ln>
        </p:spPr>
      </p:sp>
      <p:sp>
        <p:nvSpPr>
          <p:cNvPr id="6992" name="Google Shape;6992;p67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lt1"/>
                </a:solidFill>
                <a:latin typeface="Red Hat Text Medium"/>
                <a:ea typeface="Red Hat Text Medium"/>
                <a:cs typeface="Red Hat Text Medium"/>
                <a:sym typeface="Red Hat Text Medium"/>
              </a:defRPr>
            </a:lvl1pPr>
            <a:lvl2pPr lvl="1" algn="ctr" rtl="0">
              <a:buNone/>
              <a:defRPr sz="800">
                <a:solidFill>
                  <a:schemeClr val="lt1"/>
                </a:solidFill>
                <a:latin typeface="Red Hat Text Medium"/>
                <a:ea typeface="Red Hat Text Medium"/>
                <a:cs typeface="Red Hat Text Medium"/>
                <a:sym typeface="Red Hat Text Medium"/>
              </a:defRPr>
            </a:lvl2pPr>
            <a:lvl3pPr lvl="2" algn="ctr" rtl="0">
              <a:buNone/>
              <a:defRPr sz="800">
                <a:solidFill>
                  <a:schemeClr val="lt1"/>
                </a:solidFill>
                <a:latin typeface="Red Hat Text Medium"/>
                <a:ea typeface="Red Hat Text Medium"/>
                <a:cs typeface="Red Hat Text Medium"/>
                <a:sym typeface="Red Hat Text Medium"/>
              </a:defRPr>
            </a:lvl3pPr>
            <a:lvl4pPr lvl="3" algn="ctr" rtl="0">
              <a:buNone/>
              <a:defRPr sz="800">
                <a:solidFill>
                  <a:schemeClr val="lt1"/>
                </a:solidFill>
                <a:latin typeface="Red Hat Text Medium"/>
                <a:ea typeface="Red Hat Text Medium"/>
                <a:cs typeface="Red Hat Text Medium"/>
                <a:sym typeface="Red Hat Text Medium"/>
              </a:defRPr>
            </a:lvl4pPr>
            <a:lvl5pPr lvl="4" algn="ctr" rtl="0">
              <a:buNone/>
              <a:defRPr sz="800">
                <a:solidFill>
                  <a:schemeClr val="lt1"/>
                </a:solidFill>
                <a:latin typeface="Red Hat Text Medium"/>
                <a:ea typeface="Red Hat Text Medium"/>
                <a:cs typeface="Red Hat Text Medium"/>
                <a:sym typeface="Red Hat Text Medium"/>
              </a:defRPr>
            </a:lvl5pPr>
            <a:lvl6pPr lvl="5" algn="ctr" rtl="0">
              <a:buNone/>
              <a:defRPr sz="800">
                <a:solidFill>
                  <a:schemeClr val="lt1"/>
                </a:solidFill>
                <a:latin typeface="Red Hat Text Medium"/>
                <a:ea typeface="Red Hat Text Medium"/>
                <a:cs typeface="Red Hat Text Medium"/>
                <a:sym typeface="Red Hat Text Medium"/>
              </a:defRPr>
            </a:lvl6pPr>
            <a:lvl7pPr lvl="6" algn="ctr" rtl="0">
              <a:buNone/>
              <a:defRPr sz="800">
                <a:solidFill>
                  <a:schemeClr val="lt1"/>
                </a:solidFill>
                <a:latin typeface="Red Hat Text Medium"/>
                <a:ea typeface="Red Hat Text Medium"/>
                <a:cs typeface="Red Hat Text Medium"/>
                <a:sym typeface="Red Hat Text Medium"/>
              </a:defRPr>
            </a:lvl7pPr>
            <a:lvl8pPr lvl="7" algn="ctr" rtl="0">
              <a:buNone/>
              <a:defRPr sz="800">
                <a:solidFill>
                  <a:schemeClr val="lt1"/>
                </a:solidFill>
                <a:latin typeface="Red Hat Text Medium"/>
                <a:ea typeface="Red Hat Text Medium"/>
                <a:cs typeface="Red Hat Text Medium"/>
                <a:sym typeface="Red Hat Text Medium"/>
              </a:defRPr>
            </a:lvl8pPr>
            <a:lvl9pPr lvl="8" algn="ctr" rtl="0">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993" name="Google Shape;6993;p671"/>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a:endParaRPr/>
          </a:p>
        </p:txBody>
      </p:sp>
      <p:sp>
        <p:nvSpPr>
          <p:cNvPr id="6994" name="Google Shape;6994;p671"/>
          <p:cNvSpPr txBox="1">
            <a:spLocks noGrp="1"/>
          </p:cNvSpPr>
          <p:nvPr>
            <p:ph type="subTitle" idx="3"/>
          </p:nvPr>
        </p:nvSpPr>
        <p:spPr>
          <a:xfrm>
            <a:off x="3279419"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6995" name="Google Shape;6995;p671"/>
          <p:cNvSpPr txBox="1">
            <a:spLocks noGrp="1"/>
          </p:cNvSpPr>
          <p:nvPr>
            <p:ph type="subTitle" idx="4"/>
          </p:nvPr>
        </p:nvSpPr>
        <p:spPr>
          <a:xfrm>
            <a:off x="5660511"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6996" name="Google Shape;6996;p671"/>
          <p:cNvSpPr txBox="1">
            <a:spLocks noGrp="1"/>
          </p:cNvSpPr>
          <p:nvPr>
            <p:ph type="subTitle" idx="5"/>
          </p:nvPr>
        </p:nvSpPr>
        <p:spPr>
          <a:xfrm>
            <a:off x="8041602"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6997"/>
        <p:cNvGrpSpPr/>
        <p:nvPr/>
      </p:nvGrpSpPr>
      <p:grpSpPr>
        <a:xfrm>
          <a:off x="0" y="0"/>
          <a:ext cx="0" cy="0"/>
          <a:chOff x="0" y="0"/>
          <a:chExt cx="0" cy="0"/>
        </a:xfrm>
      </p:grpSpPr>
      <p:sp>
        <p:nvSpPr>
          <p:cNvPr id="6998" name="Google Shape;6998;p672"/>
          <p:cNvSpPr txBox="1">
            <a:spLocks noGrp="1"/>
          </p:cNvSpPr>
          <p:nvPr>
            <p:ph type="title"/>
          </p:nvPr>
        </p:nvSpPr>
        <p:spPr>
          <a:xfrm>
            <a:off x="885028" y="871750"/>
            <a:ext cx="10421700" cy="13221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31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a:endParaRPr/>
          </a:p>
        </p:txBody>
      </p:sp>
      <p:cxnSp>
        <p:nvCxnSpPr>
          <p:cNvPr id="6999" name="Google Shape;6999;p67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00" name="Google Shape;7000;p67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a:endParaRPr/>
          </a:p>
        </p:txBody>
      </p:sp>
      <p:cxnSp>
        <p:nvCxnSpPr>
          <p:cNvPr id="7001" name="Google Shape;7001;p67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02" name="Google Shape;7002;p67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7003" name="Google Shape;7003;p672"/>
          <p:cNvSpPr/>
          <p:nvPr/>
        </p:nvSpPr>
        <p:spPr>
          <a:xfrm>
            <a:off x="10711016" y="6313250"/>
            <a:ext cx="975826" cy="228115"/>
          </a:xfrm>
          <a:prstGeom prst="rect">
            <a:avLst/>
          </a:prstGeom>
          <a:noFill/>
          <a:ln>
            <a:noFill/>
          </a:ln>
        </p:spPr>
      </p:sp>
      <p:sp>
        <p:nvSpPr>
          <p:cNvPr id="7004" name="Google Shape;7004;p672"/>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005" name="Google Shape;7005;p672"/>
          <p:cNvSpPr txBox="1">
            <a:spLocks noGrp="1"/>
          </p:cNvSpPr>
          <p:nvPr>
            <p:ph type="subTitle" idx="3"/>
          </p:nvPr>
        </p:nvSpPr>
        <p:spPr>
          <a:xfrm>
            <a:off x="3279419"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7006" name="Google Shape;7006;p672"/>
          <p:cNvSpPr txBox="1">
            <a:spLocks noGrp="1"/>
          </p:cNvSpPr>
          <p:nvPr>
            <p:ph type="subTitle" idx="4"/>
          </p:nvPr>
        </p:nvSpPr>
        <p:spPr>
          <a:xfrm>
            <a:off x="5660511"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7007" name="Google Shape;7007;p672"/>
          <p:cNvSpPr txBox="1">
            <a:spLocks noGrp="1"/>
          </p:cNvSpPr>
          <p:nvPr>
            <p:ph type="subTitle" idx="5"/>
          </p:nvPr>
        </p:nvSpPr>
        <p:spPr>
          <a:xfrm>
            <a:off x="8041602"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08"/>
        <p:cNvGrpSpPr/>
        <p:nvPr/>
      </p:nvGrpSpPr>
      <p:grpSpPr>
        <a:xfrm>
          <a:off x="0" y="0"/>
          <a:ext cx="0" cy="0"/>
          <a:chOff x="0" y="0"/>
          <a:chExt cx="0" cy="0"/>
        </a:xfrm>
      </p:grpSpPr>
      <p:sp>
        <p:nvSpPr>
          <p:cNvPr id="7009" name="Google Shape;7009;p673"/>
          <p:cNvSpPr txBox="1">
            <a:spLocks noGrp="1"/>
          </p:cNvSpPr>
          <p:nvPr>
            <p:ph type="title"/>
          </p:nvPr>
        </p:nvSpPr>
        <p:spPr>
          <a:xfrm>
            <a:off x="449040" y="153247"/>
            <a:ext cx="10940100" cy="7275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10" name="Google Shape;7010;p673"/>
          <p:cNvSpPr txBox="1">
            <a:spLocks noGrp="1"/>
          </p:cNvSpPr>
          <p:nvPr>
            <p:ph type="body" idx="1"/>
          </p:nvPr>
        </p:nvSpPr>
        <p:spPr>
          <a:xfrm>
            <a:off x="454110" y="1345776"/>
            <a:ext cx="10940100" cy="4738500"/>
          </a:xfrm>
          <a:prstGeom prst="rect">
            <a:avLst/>
          </a:prstGeom>
          <a:noFill/>
          <a:ln>
            <a:noFill/>
          </a:ln>
        </p:spPr>
        <p:txBody>
          <a:bodyPr spcFirstLastPara="1" wrap="square" lIns="0" tIns="0" rIns="0" bIns="0" anchor="t" anchorCtr="0">
            <a:noAutofit/>
          </a:bodyPr>
          <a:lstStyle>
            <a:lvl1pPr marL="457200" lvl="0" indent="-228600" rtl="0">
              <a:spcBef>
                <a:spcPts val="0"/>
              </a:spcBef>
              <a:spcAft>
                <a:spcPts val="0"/>
              </a:spcAft>
              <a:buClr>
                <a:schemeClr val="dk1"/>
              </a:buClr>
              <a:buSzPts val="1600"/>
              <a:buFont typeface="Arial"/>
              <a:buNone/>
              <a:defRPr>
                <a:solidFill>
                  <a:schemeClr val="dk1"/>
                </a:solidFill>
              </a:defRPr>
            </a:lvl1pPr>
            <a:lvl2pPr marL="914400" lvl="1" indent="-323850" rtl="0">
              <a:spcBef>
                <a:spcPts val="500"/>
              </a:spcBef>
              <a:spcAft>
                <a:spcPts val="0"/>
              </a:spcAft>
              <a:buClr>
                <a:schemeClr val="dk1"/>
              </a:buClr>
              <a:buSzPts val="1500"/>
              <a:buChar char="•"/>
              <a:defRPr>
                <a:solidFill>
                  <a:schemeClr val="dk1"/>
                </a:solidFill>
              </a:defRPr>
            </a:lvl2pPr>
            <a:lvl3pPr marL="1371600" lvl="2" indent="-323850" rtl="0">
              <a:spcBef>
                <a:spcPts val="500"/>
              </a:spcBef>
              <a:spcAft>
                <a:spcPts val="0"/>
              </a:spcAft>
              <a:buClr>
                <a:schemeClr val="dk1"/>
              </a:buClr>
              <a:buSzPts val="1500"/>
              <a:buChar char="•"/>
              <a:defRPr>
                <a:solidFill>
                  <a:schemeClr val="dk1"/>
                </a:solidFill>
              </a:defRPr>
            </a:lvl3pPr>
            <a:lvl4pPr marL="1828800" lvl="3" indent="-323850" rtl="0">
              <a:spcBef>
                <a:spcPts val="500"/>
              </a:spcBef>
              <a:spcAft>
                <a:spcPts val="0"/>
              </a:spcAft>
              <a:buSzPts val="1500"/>
              <a:buChar char="･"/>
              <a:defRPr>
                <a:solidFill>
                  <a:schemeClr val="dk1"/>
                </a:solidFill>
              </a:defRPr>
            </a:lvl4pPr>
            <a:lvl5pPr marL="2286000" lvl="4" indent="-323850" rtl="0">
              <a:spcBef>
                <a:spcPts val="500"/>
              </a:spcBef>
              <a:spcAft>
                <a:spcPts val="0"/>
              </a:spcAft>
              <a:buSzPts val="1500"/>
              <a:buChar char="･"/>
              <a:defRPr>
                <a:solidFill>
                  <a:schemeClr val="dk1"/>
                </a:solidFill>
              </a:defRPr>
            </a:lvl5pPr>
            <a:lvl6pPr marL="2743200" lvl="5" indent="-323850" rtl="0">
              <a:spcBef>
                <a:spcPts val="500"/>
              </a:spcBef>
              <a:spcAft>
                <a:spcPts val="0"/>
              </a:spcAft>
              <a:buSzPts val="1500"/>
              <a:buChar char="･"/>
              <a:defRPr sz="2700">
                <a:solidFill>
                  <a:schemeClr val="dk1"/>
                </a:solidFill>
              </a:defRPr>
            </a:lvl6pPr>
            <a:lvl7pPr marL="3200400" lvl="6" indent="-323850" rtl="0">
              <a:spcBef>
                <a:spcPts val="500"/>
              </a:spcBef>
              <a:spcAft>
                <a:spcPts val="0"/>
              </a:spcAft>
              <a:buSzPts val="1500"/>
              <a:buChar char="･"/>
              <a:defRPr sz="2700">
                <a:solidFill>
                  <a:schemeClr val="dk1"/>
                </a:solidFill>
              </a:defRPr>
            </a:lvl7pPr>
            <a:lvl8pPr marL="3657600" lvl="7" indent="-323850" rtl="0">
              <a:spcBef>
                <a:spcPts val="500"/>
              </a:spcBef>
              <a:spcAft>
                <a:spcPts val="0"/>
              </a:spcAft>
              <a:buSzPts val="1500"/>
              <a:buChar char="･"/>
              <a:defRPr sz="2700">
                <a:solidFill>
                  <a:schemeClr val="dk1"/>
                </a:solidFill>
              </a:defRPr>
            </a:lvl8pPr>
            <a:lvl9pPr marL="4114800" lvl="8" indent="-323850" rtl="0">
              <a:spcBef>
                <a:spcPts val="500"/>
              </a:spcBef>
              <a:spcAft>
                <a:spcPts val="500"/>
              </a:spcAft>
              <a:buSzPts val="1500"/>
              <a:buChar char="･"/>
              <a:defRPr sz="2700">
                <a:solidFill>
                  <a:schemeClr val="dk1"/>
                </a:solidFill>
              </a:defRPr>
            </a:lvl9pPr>
          </a:lstStyle>
          <a:p>
            <a:endParaRPr/>
          </a:p>
        </p:txBody>
      </p:sp>
      <p:sp>
        <p:nvSpPr>
          <p:cNvPr id="7011" name="Google Shape;7011;p673"/>
          <p:cNvSpPr/>
          <p:nvPr/>
        </p:nvSpPr>
        <p:spPr>
          <a:xfrm>
            <a:off x="10711016" y="6313250"/>
            <a:ext cx="975826" cy="228115"/>
          </a:xfrm>
          <a:prstGeom prst="rect">
            <a:avLst/>
          </a:prstGeom>
          <a:noFill/>
          <a:ln>
            <a:noFill/>
          </a:ln>
        </p:spPr>
      </p:sp>
      <p:sp>
        <p:nvSpPr>
          <p:cNvPr id="7012" name="Google Shape;7012;p673"/>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matchingName="Interior white 1">
  <p:cSld name="CUSTOM_4_2_3">
    <p:spTree>
      <p:nvGrpSpPr>
        <p:cNvPr id="1" name="Shape 7013"/>
        <p:cNvGrpSpPr/>
        <p:nvPr/>
      </p:nvGrpSpPr>
      <p:grpSpPr>
        <a:xfrm>
          <a:off x="0" y="0"/>
          <a:ext cx="0" cy="0"/>
          <a:chOff x="0" y="0"/>
          <a:chExt cx="0" cy="0"/>
        </a:xfrm>
      </p:grpSpPr>
      <p:sp>
        <p:nvSpPr>
          <p:cNvPr id="7014" name="Google Shape;7014;p674"/>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15" name="Google Shape;7015;p67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7016" name="Google Shape;7016;p67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17" name="Google Shape;7017;p674"/>
          <p:cNvSpPr/>
          <p:nvPr/>
        </p:nvSpPr>
        <p:spPr>
          <a:xfrm>
            <a:off x="10711016" y="6313250"/>
            <a:ext cx="975826" cy="228115"/>
          </a:xfrm>
          <a:prstGeom prst="rect">
            <a:avLst/>
          </a:prstGeom>
          <a:noFill/>
          <a:ln>
            <a:noFill/>
          </a:ln>
        </p:spPr>
      </p:sp>
      <p:sp>
        <p:nvSpPr>
          <p:cNvPr id="7018" name="Google Shape;7018;p674"/>
          <p:cNvSpPr txBox="1">
            <a:spLocks noGrp="1"/>
          </p:cNvSpPr>
          <p:nvPr>
            <p:ph type="subTitle" idx="1"/>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7019" name="Google Shape;7019;p674"/>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matchingName="text only">
  <p:cSld name="CUSTOM_1_1">
    <p:spTree>
      <p:nvGrpSpPr>
        <p:cNvPr id="1" name="Shape 7020"/>
        <p:cNvGrpSpPr/>
        <p:nvPr/>
      </p:nvGrpSpPr>
      <p:grpSpPr>
        <a:xfrm>
          <a:off x="0" y="0"/>
          <a:ext cx="0" cy="0"/>
          <a:chOff x="0" y="0"/>
          <a:chExt cx="0" cy="0"/>
        </a:xfrm>
      </p:grpSpPr>
      <p:sp>
        <p:nvSpPr>
          <p:cNvPr id="7021" name="Google Shape;7021;p675"/>
          <p:cNvSpPr txBox="1">
            <a:spLocks noGrp="1"/>
          </p:cNvSpPr>
          <p:nvPr>
            <p:ph type="body" idx="1"/>
          </p:nvPr>
        </p:nvSpPr>
        <p:spPr>
          <a:xfrm>
            <a:off x="1102240" y="2167900"/>
            <a:ext cx="9987300" cy="3526500"/>
          </a:xfrm>
          <a:prstGeom prst="rect">
            <a:avLst/>
          </a:prstGeom>
        </p:spPr>
        <p:txBody>
          <a:bodyPr spcFirstLastPara="1" wrap="square" lIns="0" tIns="0" rIns="0" bIns="0"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5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5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5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5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5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5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5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500"/>
              </a:spcBef>
              <a:spcAft>
                <a:spcPts val="500"/>
              </a:spcAft>
              <a:buSzPts val="1300"/>
              <a:buFont typeface="Proxima Nova"/>
              <a:buChar char="･"/>
              <a:defRPr>
                <a:latin typeface="Proxima Nova"/>
                <a:ea typeface="Proxima Nova"/>
                <a:cs typeface="Proxima Nova"/>
                <a:sym typeface="Proxima Nova"/>
              </a:defRPr>
            </a:lvl9pPr>
          </a:lstStyle>
          <a:p>
            <a:endParaRPr/>
          </a:p>
        </p:txBody>
      </p:sp>
      <p:sp>
        <p:nvSpPr>
          <p:cNvPr id="7022" name="Google Shape;7022;p675"/>
          <p:cNvSpPr txBox="1">
            <a:spLocks noGrp="1"/>
          </p:cNvSpPr>
          <p:nvPr>
            <p:ph type="title"/>
          </p:nvPr>
        </p:nvSpPr>
        <p:spPr>
          <a:xfrm>
            <a:off x="1102173" y="0"/>
            <a:ext cx="9987300" cy="1417500"/>
          </a:xfrm>
          <a:prstGeom prst="rect">
            <a:avLst/>
          </a:prstGeom>
        </p:spPr>
        <p:txBody>
          <a:bodyPr spcFirstLastPara="1" wrap="square" lIns="0" tIns="0" rIns="0" bIns="0" anchor="b" anchorCtr="0">
            <a:noAutofit/>
          </a:bodyPr>
          <a:lstStyle>
            <a:lvl1pPr lvl="0" rtl="0">
              <a:spcBef>
                <a:spcPts val="0"/>
              </a:spcBef>
              <a:spcAft>
                <a:spcPts val="0"/>
              </a:spcAft>
              <a:buSzPts val="35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9pPr>
          </a:lstStyle>
          <a:p>
            <a:endParaRPr/>
          </a:p>
        </p:txBody>
      </p:sp>
      <p:sp>
        <p:nvSpPr>
          <p:cNvPr id="7023" name="Google Shape;7023;p675"/>
          <p:cNvSpPr txBox="1">
            <a:spLocks noGrp="1"/>
          </p:cNvSpPr>
          <p:nvPr>
            <p:ph type="subTitle" idx="2"/>
          </p:nvPr>
        </p:nvSpPr>
        <p:spPr>
          <a:xfrm>
            <a:off x="1102173" y="1239700"/>
            <a:ext cx="9987300" cy="875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a:endParaRPr/>
          </a:p>
        </p:txBody>
      </p:sp>
      <p:sp>
        <p:nvSpPr>
          <p:cNvPr id="7024" name="Google Shape;7024;p675"/>
          <p:cNvSpPr txBox="1"/>
          <p:nvPr/>
        </p:nvSpPr>
        <p:spPr>
          <a:xfrm>
            <a:off x="4357893" y="6382385"/>
            <a:ext cx="3475800" cy="416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solidFill>
                  <a:srgbClr val="666666"/>
                </a:solidFill>
                <a:latin typeface="Overpass"/>
                <a:ea typeface="Overpass"/>
                <a:cs typeface="Overpass"/>
                <a:sym typeface="Overpass"/>
              </a:rPr>
              <a:t>GENERAL DISTRIBUTION</a:t>
            </a:r>
            <a:endParaRPr sz="900">
              <a:solidFill>
                <a:srgbClr val="666666"/>
              </a:solidFill>
              <a:latin typeface="Overpass"/>
              <a:ea typeface="Overpass"/>
              <a:cs typeface="Overpass"/>
              <a:sym typeface="Overpass"/>
            </a:endParaRPr>
          </a:p>
        </p:txBody>
      </p:sp>
      <p:sp>
        <p:nvSpPr>
          <p:cNvPr id="7025" name="Google Shape;7025;p675"/>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matchingName="Interior white">
  <p:cSld name="CUSTOM_4_21">
    <p:spTree>
      <p:nvGrpSpPr>
        <p:cNvPr id="1" name="Shape 7026"/>
        <p:cNvGrpSpPr/>
        <p:nvPr/>
      </p:nvGrpSpPr>
      <p:grpSpPr>
        <a:xfrm>
          <a:off x="0" y="0"/>
          <a:ext cx="0" cy="0"/>
          <a:chOff x="0" y="0"/>
          <a:chExt cx="0" cy="0"/>
        </a:xfrm>
      </p:grpSpPr>
      <p:sp>
        <p:nvSpPr>
          <p:cNvPr id="7027" name="Google Shape;7027;p676"/>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28" name="Google Shape;7028;p67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29" name="Google Shape;7029;p67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030" name="Google Shape;7030;p676"/>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31" name="Google Shape;7031;p67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032" name="Google Shape;7032;p676"/>
          <p:cNvSpPr/>
          <p:nvPr/>
        </p:nvSpPr>
        <p:spPr>
          <a:xfrm>
            <a:off x="10711016" y="6313250"/>
            <a:ext cx="975826" cy="228115"/>
          </a:xfrm>
          <a:prstGeom prst="rect">
            <a:avLst/>
          </a:prstGeom>
          <a:noFill/>
          <a:ln>
            <a:noFill/>
          </a:ln>
        </p:spPr>
      </p:sp>
      <p:sp>
        <p:nvSpPr>
          <p:cNvPr id="7033" name="Google Shape;7033;p676"/>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matchingName="Interior white 2">
  <p:cSld name="CUSTOM_4_22">
    <p:spTree>
      <p:nvGrpSpPr>
        <p:cNvPr id="1" name="Shape 7034"/>
        <p:cNvGrpSpPr/>
        <p:nvPr/>
      </p:nvGrpSpPr>
      <p:grpSpPr>
        <a:xfrm>
          <a:off x="0" y="0"/>
          <a:ext cx="0" cy="0"/>
          <a:chOff x="0" y="0"/>
          <a:chExt cx="0" cy="0"/>
        </a:xfrm>
      </p:grpSpPr>
      <p:sp>
        <p:nvSpPr>
          <p:cNvPr id="7035" name="Google Shape;7035;p677"/>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36" name="Google Shape;7036;p67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37" name="Google Shape;7037;p67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038" name="Google Shape;7038;p677"/>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39" name="Google Shape;7039;p677"/>
          <p:cNvSpPr/>
          <p:nvPr/>
        </p:nvSpPr>
        <p:spPr>
          <a:xfrm>
            <a:off x="10711016" y="6313250"/>
            <a:ext cx="975826" cy="228115"/>
          </a:xfrm>
          <a:prstGeom prst="rect">
            <a:avLst/>
          </a:prstGeom>
          <a:noFill/>
          <a:ln>
            <a:noFill/>
          </a:ln>
        </p:spPr>
      </p:sp>
      <p:sp>
        <p:nvSpPr>
          <p:cNvPr id="7040" name="Google Shape;7040;p677"/>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7041" name="Google Shape;7041;p677"/>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matchingName="Interior white 3">
  <p:cSld name="CUSTOM_4_23">
    <p:spTree>
      <p:nvGrpSpPr>
        <p:cNvPr id="1" name="Shape 7042"/>
        <p:cNvGrpSpPr/>
        <p:nvPr/>
      </p:nvGrpSpPr>
      <p:grpSpPr>
        <a:xfrm>
          <a:off x="0" y="0"/>
          <a:ext cx="0" cy="0"/>
          <a:chOff x="0" y="0"/>
          <a:chExt cx="0" cy="0"/>
        </a:xfrm>
      </p:grpSpPr>
      <p:sp>
        <p:nvSpPr>
          <p:cNvPr id="7043" name="Google Shape;7043;p678"/>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44" name="Google Shape;7044;p67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45" name="Google Shape;7045;p67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046" name="Google Shape;7046;p678"/>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47" name="Google Shape;7047;p67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048" name="Google Shape;7048;p678"/>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Red Hat Confidential. NDA Required.</a:t>
            </a:r>
            <a:r>
              <a:rPr lang="en" sz="700">
                <a:solidFill>
                  <a:srgbClr val="666666"/>
                </a:solidFill>
                <a:latin typeface="Overpass Light"/>
                <a:ea typeface="Overpass Light"/>
                <a:cs typeface="Overpass Light"/>
                <a:sym typeface="Overpass Light"/>
              </a:rPr>
              <a:t> </a:t>
            </a:r>
            <a:br>
              <a:rPr lang="en" sz="700">
                <a:solidFill>
                  <a:srgbClr val="666666"/>
                </a:solidFill>
                <a:latin typeface="Overpass Light"/>
                <a:ea typeface="Overpass Light"/>
                <a:cs typeface="Overpass Light"/>
                <a:sym typeface="Overpass Light"/>
              </a:rPr>
            </a:br>
            <a:endParaRPr sz="700">
              <a:solidFill>
                <a:srgbClr val="666666"/>
              </a:solidFill>
              <a:latin typeface="Overpass Light"/>
              <a:ea typeface="Overpass Light"/>
              <a:cs typeface="Overpass Light"/>
              <a:sym typeface="Overpass Light"/>
            </a:endParaRPr>
          </a:p>
        </p:txBody>
      </p:sp>
      <p:sp>
        <p:nvSpPr>
          <p:cNvPr id="7049" name="Google Shape;7049;p678"/>
          <p:cNvSpPr/>
          <p:nvPr/>
        </p:nvSpPr>
        <p:spPr>
          <a:xfrm>
            <a:off x="10711016" y="6313250"/>
            <a:ext cx="975826" cy="228115"/>
          </a:xfrm>
          <a:prstGeom prst="rect">
            <a:avLst/>
          </a:prstGeom>
          <a:noFill/>
          <a:ln>
            <a:noFill/>
          </a:ln>
        </p:spPr>
      </p:sp>
      <p:sp>
        <p:nvSpPr>
          <p:cNvPr id="7050" name="Google Shape;7050;p678"/>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611"/>
        <p:cNvGrpSpPr/>
        <p:nvPr/>
      </p:nvGrpSpPr>
      <p:grpSpPr>
        <a:xfrm>
          <a:off x="0" y="0"/>
          <a:ext cx="0" cy="0"/>
          <a:chOff x="0" y="0"/>
          <a:chExt cx="0" cy="0"/>
        </a:xfrm>
      </p:grpSpPr>
      <p:sp>
        <p:nvSpPr>
          <p:cNvPr id="612" name="Google Shape;612;p7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13" name="Google Shape;613;p70"/>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14" name="Google Shape;614;p7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15" name="Google Shape;615;p70"/>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16" name="Google Shape;616;p7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17" name="Google Shape;617;p7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18" name="Google Shape;618;p70"/>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19" name="Google Shape;619;p70"/>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20" name="Google Shape;620;p70"/>
          <p:cNvSpPr txBox="1">
            <a:spLocks noGrp="1"/>
          </p:cNvSpPr>
          <p:nvPr>
            <p:ph type="body" idx="4"/>
          </p:nvPr>
        </p:nvSpPr>
        <p:spPr>
          <a:xfrm>
            <a:off x="2438340" y="2286000"/>
            <a:ext cx="7314900" cy="36576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matchingName="Interior white 4">
  <p:cSld name="CUSTOM_4_24">
    <p:spTree>
      <p:nvGrpSpPr>
        <p:cNvPr id="1" name="Shape 7051"/>
        <p:cNvGrpSpPr/>
        <p:nvPr/>
      </p:nvGrpSpPr>
      <p:grpSpPr>
        <a:xfrm>
          <a:off x="0" y="0"/>
          <a:ext cx="0" cy="0"/>
          <a:chOff x="0" y="0"/>
          <a:chExt cx="0" cy="0"/>
        </a:xfrm>
      </p:grpSpPr>
      <p:sp>
        <p:nvSpPr>
          <p:cNvPr id="7052" name="Google Shape;7052;p679"/>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53" name="Google Shape;7053;p67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54" name="Google Shape;7054;p67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055" name="Google Shape;7055;p67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56" name="Google Shape;7056;p67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057" name="Google Shape;7057;p679"/>
          <p:cNvSpPr/>
          <p:nvPr/>
        </p:nvSpPr>
        <p:spPr>
          <a:xfrm>
            <a:off x="10711016" y="6313250"/>
            <a:ext cx="975826" cy="228115"/>
          </a:xfrm>
          <a:prstGeom prst="rect">
            <a:avLst/>
          </a:prstGeom>
          <a:noFill/>
          <a:ln>
            <a:noFill/>
          </a:ln>
        </p:spPr>
      </p:sp>
      <p:sp>
        <p:nvSpPr>
          <p:cNvPr id="7058" name="Google Shape;7058;p679"/>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matchingName="Interior white 5">
  <p:cSld name="CUSTOM_4_25">
    <p:spTree>
      <p:nvGrpSpPr>
        <p:cNvPr id="1" name="Shape 7059"/>
        <p:cNvGrpSpPr/>
        <p:nvPr/>
      </p:nvGrpSpPr>
      <p:grpSpPr>
        <a:xfrm>
          <a:off x="0" y="0"/>
          <a:ext cx="0" cy="0"/>
          <a:chOff x="0" y="0"/>
          <a:chExt cx="0" cy="0"/>
        </a:xfrm>
      </p:grpSpPr>
      <p:sp>
        <p:nvSpPr>
          <p:cNvPr id="7060" name="Google Shape;7060;p680"/>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61" name="Google Shape;7061;p68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62" name="Google Shape;7062;p68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063" name="Google Shape;7063;p68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64" name="Google Shape;7064;p68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065" name="Google Shape;7065;p680"/>
          <p:cNvSpPr/>
          <p:nvPr/>
        </p:nvSpPr>
        <p:spPr>
          <a:xfrm>
            <a:off x="10711016" y="6313250"/>
            <a:ext cx="975826" cy="228115"/>
          </a:xfrm>
          <a:prstGeom prst="rect">
            <a:avLst/>
          </a:prstGeom>
          <a:noFill/>
          <a:ln>
            <a:noFill/>
          </a:ln>
        </p:spPr>
      </p:sp>
      <p:sp>
        <p:nvSpPr>
          <p:cNvPr id="7066" name="Google Shape;7066;p680"/>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7067" name="Google Shape;7067;p680"/>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Red Hat Confidential. NDA Required.</a:t>
            </a:r>
            <a:r>
              <a:rPr lang="en" sz="700">
                <a:solidFill>
                  <a:srgbClr val="666666"/>
                </a:solidFill>
                <a:latin typeface="Overpass Light"/>
                <a:ea typeface="Overpass Light"/>
                <a:cs typeface="Overpass Light"/>
                <a:sym typeface="Overpass Light"/>
              </a:rPr>
              <a:t> </a:t>
            </a:r>
            <a:br>
              <a:rPr lang="en" sz="700">
                <a:solidFill>
                  <a:srgbClr val="666666"/>
                </a:solidFill>
                <a:latin typeface="Overpass Light"/>
                <a:ea typeface="Overpass Light"/>
                <a:cs typeface="Overpass Light"/>
                <a:sym typeface="Overpass Light"/>
              </a:rPr>
            </a:br>
            <a:endParaRPr sz="700">
              <a:solidFill>
                <a:srgbClr val="666666"/>
              </a:solidFill>
              <a:latin typeface="Overpass Light"/>
              <a:ea typeface="Overpass Light"/>
              <a:cs typeface="Overpass Light"/>
              <a:sym typeface="Overpass Light"/>
            </a:endParaRPr>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matchingName="Interior white 6">
  <p:cSld name="CUSTOM_4_26">
    <p:spTree>
      <p:nvGrpSpPr>
        <p:cNvPr id="1" name="Shape 7068"/>
        <p:cNvGrpSpPr/>
        <p:nvPr/>
      </p:nvGrpSpPr>
      <p:grpSpPr>
        <a:xfrm>
          <a:off x="0" y="0"/>
          <a:ext cx="0" cy="0"/>
          <a:chOff x="0" y="0"/>
          <a:chExt cx="0" cy="0"/>
        </a:xfrm>
      </p:grpSpPr>
      <p:sp>
        <p:nvSpPr>
          <p:cNvPr id="7069" name="Google Shape;7069;p681"/>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70" name="Google Shape;7070;p68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71" name="Google Shape;7071;p68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072" name="Google Shape;7072;p68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73" name="Google Shape;7073;p68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074" name="Google Shape;7074;p681"/>
          <p:cNvSpPr/>
          <p:nvPr/>
        </p:nvSpPr>
        <p:spPr>
          <a:xfrm>
            <a:off x="10711016" y="6313250"/>
            <a:ext cx="975826" cy="228115"/>
          </a:xfrm>
          <a:prstGeom prst="rect">
            <a:avLst/>
          </a:prstGeom>
          <a:noFill/>
          <a:ln>
            <a:noFill/>
          </a:ln>
        </p:spPr>
      </p:sp>
      <p:sp>
        <p:nvSpPr>
          <p:cNvPr id="7075" name="Google Shape;7075;p681"/>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matchingName="Interior white 22">
  <p:cSld name="CUSTOM_4_42">
    <p:spTree>
      <p:nvGrpSpPr>
        <p:cNvPr id="1" name="Shape 7076"/>
        <p:cNvGrpSpPr/>
        <p:nvPr/>
      </p:nvGrpSpPr>
      <p:grpSpPr>
        <a:xfrm>
          <a:off x="0" y="0"/>
          <a:ext cx="0" cy="0"/>
          <a:chOff x="0" y="0"/>
          <a:chExt cx="0" cy="0"/>
        </a:xfrm>
      </p:grpSpPr>
      <p:sp>
        <p:nvSpPr>
          <p:cNvPr id="7077" name="Google Shape;7077;p682"/>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78" name="Google Shape;7078;p68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79" name="Google Shape;7079;p68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080" name="Google Shape;7080;p68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81" name="Google Shape;7081;p68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082" name="Google Shape;7082;p682"/>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7083" name="Google Shape;7083;p682"/>
          <p:cNvSpPr/>
          <p:nvPr/>
        </p:nvSpPr>
        <p:spPr>
          <a:xfrm>
            <a:off x="10711016" y="6313250"/>
            <a:ext cx="975826" cy="228115"/>
          </a:xfrm>
          <a:prstGeom prst="rect">
            <a:avLst/>
          </a:prstGeom>
          <a:noFill/>
          <a:ln>
            <a:noFill/>
          </a:ln>
        </p:spPr>
      </p:sp>
      <p:sp>
        <p:nvSpPr>
          <p:cNvPr id="7084" name="Google Shape;7084;p682"/>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matchingName="Interior white 7">
  <p:cSld name="CUSTOM_4_43">
    <p:spTree>
      <p:nvGrpSpPr>
        <p:cNvPr id="1" name="Shape 7085"/>
        <p:cNvGrpSpPr/>
        <p:nvPr/>
      </p:nvGrpSpPr>
      <p:grpSpPr>
        <a:xfrm>
          <a:off x="0" y="0"/>
          <a:ext cx="0" cy="0"/>
          <a:chOff x="0" y="0"/>
          <a:chExt cx="0" cy="0"/>
        </a:xfrm>
      </p:grpSpPr>
      <p:sp>
        <p:nvSpPr>
          <p:cNvPr id="7086" name="Google Shape;7086;p683"/>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87" name="Google Shape;7087;p68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88" name="Google Shape;7088;p68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089" name="Google Shape;7089;p68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90" name="Google Shape;7090;p683"/>
          <p:cNvSpPr/>
          <p:nvPr/>
        </p:nvSpPr>
        <p:spPr>
          <a:xfrm>
            <a:off x="10711016" y="6313250"/>
            <a:ext cx="975826" cy="228115"/>
          </a:xfrm>
          <a:prstGeom prst="rect">
            <a:avLst/>
          </a:prstGeom>
          <a:noFill/>
          <a:ln>
            <a:noFill/>
          </a:ln>
        </p:spPr>
      </p:sp>
      <p:sp>
        <p:nvSpPr>
          <p:cNvPr id="7091" name="Google Shape;7091;p683"/>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7092" name="Google Shape;7092;p683"/>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matchingName="Interior white 8">
  <p:cSld name="CUSTOM_4_44">
    <p:spTree>
      <p:nvGrpSpPr>
        <p:cNvPr id="1" name="Shape 7093"/>
        <p:cNvGrpSpPr/>
        <p:nvPr/>
      </p:nvGrpSpPr>
      <p:grpSpPr>
        <a:xfrm>
          <a:off x="0" y="0"/>
          <a:ext cx="0" cy="0"/>
          <a:chOff x="0" y="0"/>
          <a:chExt cx="0" cy="0"/>
        </a:xfrm>
      </p:grpSpPr>
      <p:sp>
        <p:nvSpPr>
          <p:cNvPr id="7094" name="Google Shape;7094;p684"/>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095" name="Google Shape;7095;p68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096" name="Google Shape;7096;p68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097" name="Google Shape;7097;p68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098" name="Google Shape;7098;p684"/>
          <p:cNvSpPr/>
          <p:nvPr/>
        </p:nvSpPr>
        <p:spPr>
          <a:xfrm>
            <a:off x="10711016" y="6313250"/>
            <a:ext cx="975826" cy="228115"/>
          </a:xfrm>
          <a:prstGeom prst="rect">
            <a:avLst/>
          </a:prstGeom>
          <a:noFill/>
          <a:ln>
            <a:noFill/>
          </a:ln>
        </p:spPr>
      </p:sp>
      <p:sp>
        <p:nvSpPr>
          <p:cNvPr id="7099" name="Google Shape;7099;p684"/>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7100" name="Google Shape;7100;p684"/>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01"/>
        <p:cNvGrpSpPr/>
        <p:nvPr/>
      </p:nvGrpSpPr>
      <p:grpSpPr>
        <a:xfrm>
          <a:off x="0" y="0"/>
          <a:ext cx="0" cy="0"/>
          <a:chOff x="0" y="0"/>
          <a:chExt cx="0" cy="0"/>
        </a:xfrm>
      </p:grpSpPr>
      <p:sp>
        <p:nvSpPr>
          <p:cNvPr id="7102" name="Google Shape;7102;p685"/>
          <p:cNvSpPr txBox="1">
            <a:spLocks noGrp="1"/>
          </p:cNvSpPr>
          <p:nvPr>
            <p:ph type="title"/>
          </p:nvPr>
        </p:nvSpPr>
        <p:spPr>
          <a:xfrm>
            <a:off x="1102173" y="0"/>
            <a:ext cx="9987300" cy="14175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chemeClr val="dk1"/>
              </a:buClr>
              <a:buSzPts val="3500"/>
              <a:buNone/>
              <a:defRPr sz="3900" b="0" i="0" u="none" strike="noStrike" cap="none">
                <a:solidFill>
                  <a:schemeClr val="dk1"/>
                </a:solidFill>
              </a:defRPr>
            </a:lvl1pPr>
            <a:lvl2pPr marL="0" marR="0" lvl="1" indent="0" algn="l" rtl="0">
              <a:spcBef>
                <a:spcPts val="0"/>
              </a:spcBef>
              <a:spcAft>
                <a:spcPts val="0"/>
              </a:spcAft>
              <a:buClr>
                <a:schemeClr val="dk1"/>
              </a:buClr>
              <a:buSzPts val="3500"/>
              <a:buNone/>
              <a:defRPr sz="4400" b="0" i="0" u="none" strike="noStrike" cap="none">
                <a:solidFill>
                  <a:schemeClr val="dk1"/>
                </a:solidFill>
              </a:defRPr>
            </a:lvl2pPr>
            <a:lvl3pPr marL="0" marR="0" lvl="2" indent="0" algn="l" rtl="0">
              <a:spcBef>
                <a:spcPts val="0"/>
              </a:spcBef>
              <a:spcAft>
                <a:spcPts val="0"/>
              </a:spcAft>
              <a:buClr>
                <a:schemeClr val="dk1"/>
              </a:buClr>
              <a:buSzPts val="3500"/>
              <a:buNone/>
              <a:defRPr sz="4400" b="0" i="0" u="none" strike="noStrike" cap="none">
                <a:solidFill>
                  <a:schemeClr val="dk1"/>
                </a:solidFill>
              </a:defRPr>
            </a:lvl3pPr>
            <a:lvl4pPr marL="0" marR="0" lvl="3" indent="0" algn="l" rtl="0">
              <a:spcBef>
                <a:spcPts val="0"/>
              </a:spcBef>
              <a:spcAft>
                <a:spcPts val="0"/>
              </a:spcAft>
              <a:buClr>
                <a:schemeClr val="dk1"/>
              </a:buClr>
              <a:buSzPts val="3500"/>
              <a:buNone/>
              <a:defRPr sz="4400" b="0" i="0" u="none" strike="noStrike" cap="none">
                <a:solidFill>
                  <a:schemeClr val="dk1"/>
                </a:solidFill>
              </a:defRPr>
            </a:lvl4pPr>
            <a:lvl5pPr marL="0" marR="0" lvl="4" indent="0" algn="l" rtl="0">
              <a:spcBef>
                <a:spcPts val="0"/>
              </a:spcBef>
              <a:spcAft>
                <a:spcPts val="0"/>
              </a:spcAft>
              <a:buClr>
                <a:schemeClr val="dk1"/>
              </a:buClr>
              <a:buSzPts val="3500"/>
              <a:buNone/>
              <a:defRPr sz="4400" b="0" i="0" u="none" strike="noStrike" cap="none">
                <a:solidFill>
                  <a:schemeClr val="dk1"/>
                </a:solidFill>
              </a:defRPr>
            </a:lvl5pPr>
            <a:lvl6pPr marL="0" marR="0" lvl="5" indent="0" algn="l" rtl="0">
              <a:spcBef>
                <a:spcPts val="0"/>
              </a:spcBef>
              <a:spcAft>
                <a:spcPts val="0"/>
              </a:spcAft>
              <a:buClr>
                <a:schemeClr val="dk1"/>
              </a:buClr>
              <a:buSzPts val="3500"/>
              <a:buNone/>
              <a:defRPr sz="4400" b="0" i="0" u="none" strike="noStrike" cap="none">
                <a:solidFill>
                  <a:schemeClr val="dk1"/>
                </a:solidFill>
              </a:defRPr>
            </a:lvl6pPr>
            <a:lvl7pPr marL="0" marR="0" lvl="6" indent="0" algn="l" rtl="0">
              <a:spcBef>
                <a:spcPts val="0"/>
              </a:spcBef>
              <a:spcAft>
                <a:spcPts val="0"/>
              </a:spcAft>
              <a:buClr>
                <a:schemeClr val="dk1"/>
              </a:buClr>
              <a:buSzPts val="3500"/>
              <a:buNone/>
              <a:defRPr sz="4400" b="0" i="0" u="none" strike="noStrike" cap="none">
                <a:solidFill>
                  <a:schemeClr val="dk1"/>
                </a:solidFill>
              </a:defRPr>
            </a:lvl7pPr>
            <a:lvl8pPr marL="0" marR="0" lvl="7" indent="0" algn="l" rtl="0">
              <a:spcBef>
                <a:spcPts val="0"/>
              </a:spcBef>
              <a:spcAft>
                <a:spcPts val="0"/>
              </a:spcAft>
              <a:buClr>
                <a:schemeClr val="dk1"/>
              </a:buClr>
              <a:buSzPts val="3500"/>
              <a:buNone/>
              <a:defRPr sz="4400" b="0" i="0" u="none" strike="noStrike" cap="none">
                <a:solidFill>
                  <a:schemeClr val="dk1"/>
                </a:solidFill>
              </a:defRPr>
            </a:lvl8pPr>
            <a:lvl9pPr marL="0" marR="0" lvl="8" indent="0" algn="l" rtl="0">
              <a:spcBef>
                <a:spcPts val="0"/>
              </a:spcBef>
              <a:spcAft>
                <a:spcPts val="0"/>
              </a:spcAft>
              <a:buClr>
                <a:schemeClr val="dk1"/>
              </a:buClr>
              <a:buSzPts val="3500"/>
              <a:buNone/>
              <a:defRPr sz="4400" b="0" i="0" u="none" strike="noStrike" cap="none">
                <a:solidFill>
                  <a:schemeClr val="dk1"/>
                </a:solidFill>
              </a:defRPr>
            </a:lvl9pPr>
          </a:lstStyle>
          <a:p>
            <a:endParaRPr/>
          </a:p>
        </p:txBody>
      </p:sp>
      <p:sp>
        <p:nvSpPr>
          <p:cNvPr id="7103" name="Google Shape;7103;p685"/>
          <p:cNvSpPr txBox="1">
            <a:spLocks noGrp="1"/>
          </p:cNvSpPr>
          <p:nvPr>
            <p:ph type="sldNum" idx="12"/>
          </p:nvPr>
        </p:nvSpPr>
        <p:spPr>
          <a:xfrm>
            <a:off x="137766" y="6311923"/>
            <a:ext cx="480900" cy="524700"/>
          </a:xfrm>
          <a:prstGeom prst="rect">
            <a:avLst/>
          </a:prstGeom>
          <a:noFill/>
          <a:ln>
            <a:noFill/>
          </a:ln>
        </p:spPr>
        <p:txBody>
          <a:bodyPr spcFirstLastPara="1" wrap="square" lIns="111725" tIns="111725" rIns="111725" bIns="111725" anchor="ctr" anchorCtr="0">
            <a:noAutofit/>
          </a:bodyPr>
          <a:lstStyle>
            <a:lvl1pPr marL="0" marR="0" lvl="0"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matchingName="3">
  <p:cSld name="TITLE_ONLY_1">
    <p:bg>
      <p:bgPr>
        <a:noFill/>
        <a:effectLst/>
      </p:bgPr>
    </p:bg>
    <p:spTree>
      <p:nvGrpSpPr>
        <p:cNvPr id="1" name="Shape 7104"/>
        <p:cNvGrpSpPr/>
        <p:nvPr/>
      </p:nvGrpSpPr>
      <p:grpSpPr>
        <a:xfrm>
          <a:off x="0" y="0"/>
          <a:ext cx="0" cy="0"/>
          <a:chOff x="0" y="0"/>
          <a:chExt cx="0" cy="0"/>
        </a:xfrm>
      </p:grpSpPr>
      <p:sp>
        <p:nvSpPr>
          <p:cNvPr id="7105" name="Google Shape;7105;p686"/>
          <p:cNvSpPr/>
          <p:nvPr/>
        </p:nvSpPr>
        <p:spPr>
          <a:xfrm>
            <a:off x="67" y="6233667"/>
            <a:ext cx="12191700" cy="218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06" name="Google Shape;7106;p686"/>
          <p:cNvSpPr/>
          <p:nvPr/>
        </p:nvSpPr>
        <p:spPr>
          <a:xfrm>
            <a:off x="9405769" y="3426400"/>
            <a:ext cx="2785800" cy="3431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07" name="Google Shape;7107;p686"/>
          <p:cNvSpPr/>
          <p:nvPr/>
        </p:nvSpPr>
        <p:spPr>
          <a:xfrm>
            <a:off x="111197" y="6338625"/>
            <a:ext cx="1374900" cy="343500"/>
          </a:xfrm>
          <a:prstGeom prst="rect">
            <a:avLst/>
          </a:prstGeom>
          <a:solidFill>
            <a:srgbClr val="FFFFFF"/>
          </a:solidFill>
          <a:ln>
            <a:noFill/>
          </a:ln>
        </p:spPr>
        <p:txBody>
          <a:bodyPr spcFirstLastPara="1" wrap="square" lIns="45700" tIns="45700" rIns="45700" bIns="45700" anchor="ctr" anchorCtr="0">
            <a:noAutofit/>
          </a:bodyPr>
          <a:lstStyle/>
          <a:p>
            <a:pPr marL="0" lvl="0" indent="0" algn="l" rtl="0">
              <a:spcBef>
                <a:spcPts val="0"/>
              </a:spcBef>
              <a:spcAft>
                <a:spcPts val="0"/>
              </a:spcAft>
              <a:buNone/>
            </a:pPr>
            <a:endParaRPr/>
          </a:p>
        </p:txBody>
      </p:sp>
      <p:sp>
        <p:nvSpPr>
          <p:cNvPr id="7108" name="Google Shape;7108;p686"/>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matchingName="Interior white 6 1">
  <p:cSld name="CUSTOM_4_6_1">
    <p:spTree>
      <p:nvGrpSpPr>
        <p:cNvPr id="1" name="Shape 7109"/>
        <p:cNvGrpSpPr/>
        <p:nvPr/>
      </p:nvGrpSpPr>
      <p:grpSpPr>
        <a:xfrm>
          <a:off x="0" y="0"/>
          <a:ext cx="0" cy="0"/>
          <a:chOff x="0" y="0"/>
          <a:chExt cx="0" cy="0"/>
        </a:xfrm>
      </p:grpSpPr>
      <p:sp>
        <p:nvSpPr>
          <p:cNvPr id="7110" name="Google Shape;7110;p687"/>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111" name="Google Shape;7111;p68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112" name="Google Shape;7112;p68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113" name="Google Shape;7113;p687"/>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114" name="Google Shape;7114;p687"/>
          <p:cNvSpPr/>
          <p:nvPr/>
        </p:nvSpPr>
        <p:spPr>
          <a:xfrm>
            <a:off x="10711016" y="6313250"/>
            <a:ext cx="975826" cy="228115"/>
          </a:xfrm>
          <a:prstGeom prst="rect">
            <a:avLst/>
          </a:prstGeom>
          <a:noFill/>
          <a:ln>
            <a:noFill/>
          </a:ln>
        </p:spPr>
      </p:sp>
      <p:sp>
        <p:nvSpPr>
          <p:cNvPr id="7115" name="Google Shape;7115;p687"/>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7116" name="Google Shape;7116;p687"/>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matchingName="Interior white 9">
  <p:cSld name="CUSTOM_4_28">
    <p:spTree>
      <p:nvGrpSpPr>
        <p:cNvPr id="1" name="Shape 7117"/>
        <p:cNvGrpSpPr/>
        <p:nvPr/>
      </p:nvGrpSpPr>
      <p:grpSpPr>
        <a:xfrm>
          <a:off x="0" y="0"/>
          <a:ext cx="0" cy="0"/>
          <a:chOff x="0" y="0"/>
          <a:chExt cx="0" cy="0"/>
        </a:xfrm>
      </p:grpSpPr>
      <p:sp>
        <p:nvSpPr>
          <p:cNvPr id="7118" name="Google Shape;7118;p688"/>
          <p:cNvSpPr txBox="1">
            <a:spLocks noGrp="1"/>
          </p:cNvSpPr>
          <p:nvPr>
            <p:ph type="title"/>
          </p:nvPr>
        </p:nvSpPr>
        <p:spPr>
          <a:xfrm>
            <a:off x="1752557" y="946000"/>
            <a:ext cx="86865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7119" name="Google Shape;7119;p688"/>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7120" name="Google Shape;7120;p688"/>
          <p:cNvSpPr txBox="1">
            <a:spLocks noGrp="1"/>
          </p:cNvSpPr>
          <p:nvPr>
            <p:ph type="subTitle" idx="1"/>
          </p:nvPr>
        </p:nvSpPr>
        <p:spPr>
          <a:xfrm>
            <a:off x="447764" y="55441"/>
            <a:ext cx="51486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7121" name="Google Shape;7121;p688"/>
          <p:cNvCxnSpPr/>
          <p:nvPr/>
        </p:nvCxnSpPr>
        <p:spPr>
          <a:xfrm rot="10800000">
            <a:off x="447756" y="6401700"/>
            <a:ext cx="0" cy="456300"/>
          </a:xfrm>
          <a:prstGeom prst="straightConnector1">
            <a:avLst/>
          </a:prstGeom>
          <a:noFill/>
          <a:ln w="9525" cap="flat" cmpd="sng">
            <a:solidFill>
              <a:srgbClr val="EE0000"/>
            </a:solidFill>
            <a:prstDash val="solid"/>
            <a:round/>
            <a:headEnd type="none" w="sm" len="sm"/>
            <a:tailEnd type="none" w="sm" len="sm"/>
          </a:ln>
        </p:spPr>
      </p:cxnSp>
      <p:sp>
        <p:nvSpPr>
          <p:cNvPr id="7122" name="Google Shape;7122;p688"/>
          <p:cNvSpPr/>
          <p:nvPr/>
        </p:nvSpPr>
        <p:spPr>
          <a:xfrm>
            <a:off x="10711015" y="6313250"/>
            <a:ext cx="975826" cy="228115"/>
          </a:xfrm>
          <a:prstGeom prst="rect">
            <a:avLst/>
          </a:prstGeom>
          <a:noFill/>
          <a:ln>
            <a:noFill/>
          </a:ln>
        </p:spPr>
      </p:sp>
      <p:sp>
        <p:nvSpPr>
          <p:cNvPr id="7123" name="Google Shape;7123;p688"/>
          <p:cNvSpPr txBox="1"/>
          <p:nvPr/>
        </p:nvSpPr>
        <p:spPr>
          <a:xfrm>
            <a:off x="9677511" y="269825"/>
            <a:ext cx="2009100" cy="298800"/>
          </a:xfrm>
          <a:prstGeom prst="rect">
            <a:avLst/>
          </a:prstGeom>
          <a:noFill/>
          <a:ln>
            <a:noFill/>
          </a:ln>
        </p:spPr>
        <p:txBody>
          <a:bodyPr spcFirstLastPara="1" wrap="square" lIns="0" tIns="0" rIns="0" bIns="0" anchor="b" anchorCtr="0">
            <a:noAutofit/>
          </a:bodyPr>
          <a:lstStyle/>
          <a:p>
            <a:pPr marL="0" lvl="0" indent="0" algn="l" rtl="0">
              <a:lnSpc>
                <a:spcPct val="130000"/>
              </a:lnSpc>
              <a:spcBef>
                <a:spcPts val="0"/>
              </a:spcBef>
              <a:spcAft>
                <a:spcPts val="1100"/>
              </a:spcAft>
              <a:buClr>
                <a:srgbClr val="000000"/>
              </a:buClr>
              <a:buSzPts val="1100"/>
              <a:buFont typeface="Arial"/>
              <a:buNone/>
            </a:pPr>
            <a:r>
              <a:rPr lang="en" sz="700" b="1">
                <a:solidFill>
                  <a:srgbClr val="000000"/>
                </a:solidFill>
                <a:latin typeface="Red Hat Text"/>
                <a:ea typeface="Red Hat Text"/>
                <a:cs typeface="Red Hat Text"/>
                <a:sym typeface="Red Hat Text"/>
              </a:rPr>
              <a:t>CONFIDENTIAL Red Hat associates only</a:t>
            </a:r>
            <a:endParaRPr sz="700">
              <a:latin typeface="Red Hat Text Medium"/>
              <a:ea typeface="Red Hat Text Medium"/>
              <a:cs typeface="Red Hat Text Medium"/>
              <a:sym typeface="Red Hat Text Medium"/>
            </a:endParaRPr>
          </a:p>
        </p:txBody>
      </p:sp>
      <p:sp>
        <p:nvSpPr>
          <p:cNvPr id="7124" name="Google Shape;7124;p688"/>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621"/>
        <p:cNvGrpSpPr/>
        <p:nvPr/>
      </p:nvGrpSpPr>
      <p:grpSpPr>
        <a:xfrm>
          <a:off x="0" y="0"/>
          <a:ext cx="0" cy="0"/>
          <a:chOff x="0" y="0"/>
          <a:chExt cx="0" cy="0"/>
        </a:xfrm>
      </p:grpSpPr>
      <p:sp>
        <p:nvSpPr>
          <p:cNvPr id="622" name="Google Shape;622;p7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23" name="Google Shape;623;p7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24" name="Google Shape;624;p7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25" name="Google Shape;625;p71"/>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26" name="Google Shape;626;p7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7" name="Google Shape;627;p7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28" name="Google Shape;628;p71"/>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29" name="Google Shape;629;p71"/>
          <p:cNvSpPr txBox="1">
            <a:spLocks noGrp="1"/>
          </p:cNvSpPr>
          <p:nvPr>
            <p:ph type="body" idx="3"/>
          </p:nvPr>
        </p:nvSpPr>
        <p:spPr>
          <a:xfrm>
            <a:off x="2438340" y="1828800"/>
            <a:ext cx="7314900" cy="41148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matchingName="Interior white 5 1">
  <p:cSld name="CUSTOM_4_27_1">
    <p:spTree>
      <p:nvGrpSpPr>
        <p:cNvPr id="1" name="Shape 7125"/>
        <p:cNvGrpSpPr/>
        <p:nvPr/>
      </p:nvGrpSpPr>
      <p:grpSpPr>
        <a:xfrm>
          <a:off x="0" y="0"/>
          <a:ext cx="0" cy="0"/>
          <a:chOff x="0" y="0"/>
          <a:chExt cx="0" cy="0"/>
        </a:xfrm>
      </p:grpSpPr>
      <p:sp>
        <p:nvSpPr>
          <p:cNvPr id="7126" name="Google Shape;7126;p689"/>
          <p:cNvSpPr txBox="1">
            <a:spLocks noGrp="1"/>
          </p:cNvSpPr>
          <p:nvPr>
            <p:ph type="title"/>
          </p:nvPr>
        </p:nvSpPr>
        <p:spPr>
          <a:xfrm>
            <a:off x="1752557" y="946000"/>
            <a:ext cx="86865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7127" name="Google Shape;7127;p689"/>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7128" name="Google Shape;7128;p689"/>
          <p:cNvSpPr txBox="1">
            <a:spLocks noGrp="1"/>
          </p:cNvSpPr>
          <p:nvPr>
            <p:ph type="subTitle" idx="1"/>
          </p:nvPr>
        </p:nvSpPr>
        <p:spPr>
          <a:xfrm>
            <a:off x="447764" y="55441"/>
            <a:ext cx="51486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None/>
              <a:defRPr sz="900">
                <a:solidFill>
                  <a:srgbClr val="EE0000"/>
                </a:solidFill>
              </a:defRPr>
            </a:lvl1pPr>
            <a:lvl2pPr lvl="1" algn="l" rtl="0">
              <a:lnSpc>
                <a:spcPct val="100000"/>
              </a:lnSpc>
              <a:spcBef>
                <a:spcPts val="0"/>
              </a:spcBef>
              <a:spcAft>
                <a:spcPts val="0"/>
              </a:spcAft>
              <a:buClr>
                <a:srgbClr val="EE0000"/>
              </a:buClr>
              <a:buSzPts val="900"/>
              <a:buNone/>
              <a:defRPr sz="900">
                <a:solidFill>
                  <a:srgbClr val="EE0000"/>
                </a:solidFill>
              </a:defRPr>
            </a:lvl2pPr>
            <a:lvl3pPr lvl="2" algn="l" rtl="0">
              <a:lnSpc>
                <a:spcPct val="100000"/>
              </a:lnSpc>
              <a:spcBef>
                <a:spcPts val="0"/>
              </a:spcBef>
              <a:spcAft>
                <a:spcPts val="0"/>
              </a:spcAft>
              <a:buClr>
                <a:srgbClr val="EE0000"/>
              </a:buClr>
              <a:buSzPts val="900"/>
              <a:buNone/>
              <a:defRPr sz="900">
                <a:solidFill>
                  <a:srgbClr val="EE0000"/>
                </a:solidFill>
              </a:defRPr>
            </a:lvl3pPr>
            <a:lvl4pPr lvl="3" algn="l" rtl="0">
              <a:lnSpc>
                <a:spcPct val="100000"/>
              </a:lnSpc>
              <a:spcBef>
                <a:spcPts val="0"/>
              </a:spcBef>
              <a:spcAft>
                <a:spcPts val="0"/>
              </a:spcAft>
              <a:buClr>
                <a:srgbClr val="EE0000"/>
              </a:buClr>
              <a:buSzPts val="900"/>
              <a:buNone/>
              <a:defRPr sz="900">
                <a:solidFill>
                  <a:srgbClr val="EE0000"/>
                </a:solidFill>
              </a:defRPr>
            </a:lvl4pPr>
            <a:lvl5pPr lvl="4" algn="l" rtl="0">
              <a:lnSpc>
                <a:spcPct val="100000"/>
              </a:lnSpc>
              <a:spcBef>
                <a:spcPts val="0"/>
              </a:spcBef>
              <a:spcAft>
                <a:spcPts val="0"/>
              </a:spcAft>
              <a:buClr>
                <a:srgbClr val="EE0000"/>
              </a:buClr>
              <a:buSzPts val="900"/>
              <a:buNone/>
              <a:defRPr sz="900">
                <a:solidFill>
                  <a:srgbClr val="EE0000"/>
                </a:solidFill>
              </a:defRPr>
            </a:lvl5pPr>
            <a:lvl6pPr lvl="5" algn="l" rtl="0">
              <a:lnSpc>
                <a:spcPct val="100000"/>
              </a:lnSpc>
              <a:spcBef>
                <a:spcPts val="0"/>
              </a:spcBef>
              <a:spcAft>
                <a:spcPts val="0"/>
              </a:spcAft>
              <a:buClr>
                <a:srgbClr val="EE0000"/>
              </a:buClr>
              <a:buSzPts val="900"/>
              <a:buNone/>
              <a:defRPr sz="900">
                <a:solidFill>
                  <a:srgbClr val="EE0000"/>
                </a:solidFill>
              </a:defRPr>
            </a:lvl6pPr>
            <a:lvl7pPr lvl="6" algn="l" rtl="0">
              <a:lnSpc>
                <a:spcPct val="100000"/>
              </a:lnSpc>
              <a:spcBef>
                <a:spcPts val="0"/>
              </a:spcBef>
              <a:spcAft>
                <a:spcPts val="0"/>
              </a:spcAft>
              <a:buClr>
                <a:srgbClr val="EE0000"/>
              </a:buClr>
              <a:buSzPts val="900"/>
              <a:buNone/>
              <a:defRPr sz="900">
                <a:solidFill>
                  <a:srgbClr val="EE0000"/>
                </a:solidFill>
              </a:defRPr>
            </a:lvl7pPr>
            <a:lvl8pPr lvl="7" algn="l" rtl="0">
              <a:lnSpc>
                <a:spcPct val="100000"/>
              </a:lnSpc>
              <a:spcBef>
                <a:spcPts val="0"/>
              </a:spcBef>
              <a:spcAft>
                <a:spcPts val="0"/>
              </a:spcAft>
              <a:buClr>
                <a:srgbClr val="EE0000"/>
              </a:buClr>
              <a:buSzPts val="900"/>
              <a:buNone/>
              <a:defRPr sz="900">
                <a:solidFill>
                  <a:srgbClr val="EE0000"/>
                </a:solidFill>
              </a:defRPr>
            </a:lvl8pPr>
            <a:lvl9pPr lvl="8" algn="l" rtl="0">
              <a:lnSpc>
                <a:spcPct val="100000"/>
              </a:lnSpc>
              <a:spcBef>
                <a:spcPts val="0"/>
              </a:spcBef>
              <a:spcAft>
                <a:spcPts val="0"/>
              </a:spcAft>
              <a:buClr>
                <a:srgbClr val="EE0000"/>
              </a:buClr>
              <a:buSzPts val="900"/>
              <a:buNone/>
              <a:defRPr sz="900">
                <a:solidFill>
                  <a:srgbClr val="EE0000"/>
                </a:solidFill>
              </a:defRPr>
            </a:lvl9pPr>
          </a:lstStyle>
          <a:p>
            <a:endParaRPr/>
          </a:p>
        </p:txBody>
      </p:sp>
      <p:cxnSp>
        <p:nvCxnSpPr>
          <p:cNvPr id="7129" name="Google Shape;7129;p689"/>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7130" name="Google Shape;7130;p68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1pPr>
            <a:lvl2pPr marL="0" marR="0" lvl="1"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2pPr>
            <a:lvl3pPr marL="0" marR="0" lvl="2"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3pPr>
            <a:lvl4pPr marL="0" marR="0" lvl="3"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4pPr>
            <a:lvl5pPr marL="0" marR="0" lvl="4"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5pPr>
            <a:lvl6pPr marL="0" marR="0" lvl="5"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6pPr>
            <a:lvl7pPr marL="0" marR="0" lvl="6"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7pPr>
            <a:lvl8pPr marL="0" marR="0" lvl="7"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8pPr>
            <a:lvl9pPr marL="0" marR="0" lvl="8" indent="0" algn="ctr" rtl="0">
              <a:lnSpc>
                <a:spcPct val="100000"/>
              </a:lnSpc>
              <a:spcBef>
                <a:spcPts val="0"/>
              </a:spcBef>
              <a:spcAft>
                <a:spcPts val="0"/>
              </a:spcAft>
              <a:buClr>
                <a:srgbClr val="000000"/>
              </a:buClr>
              <a:buSzPts val="800"/>
              <a:buFont typeface="Arial"/>
              <a:buNone/>
              <a:defRPr sz="800" i="0" u="none" strike="noStrike" cap="none">
                <a:solidFill>
                  <a:srgbClr val="000000"/>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
        <p:nvSpPr>
          <p:cNvPr id="7131" name="Google Shape;7131;p689"/>
          <p:cNvSpPr/>
          <p:nvPr/>
        </p:nvSpPr>
        <p:spPr>
          <a:xfrm>
            <a:off x="10711015" y="6313250"/>
            <a:ext cx="975826" cy="228115"/>
          </a:xfrm>
          <a:prstGeom prst="rect">
            <a:avLst/>
          </a:prstGeom>
          <a:noFill/>
          <a:ln>
            <a:noFill/>
          </a:ln>
        </p:spPr>
      </p:sp>
      <p:sp>
        <p:nvSpPr>
          <p:cNvPr id="7132" name="Google Shape;7132;p689"/>
          <p:cNvSpPr txBox="1">
            <a:spLocks noGrp="1"/>
          </p:cNvSpPr>
          <p:nvPr>
            <p:ph type="subTitle" idx="2"/>
          </p:nvPr>
        </p:nvSpPr>
        <p:spPr>
          <a:xfrm>
            <a:off x="885028" y="6169550"/>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7133" name="Google Shape;7133;p689"/>
          <p:cNvSpPr txBox="1"/>
          <p:nvPr/>
        </p:nvSpPr>
        <p:spPr>
          <a:xfrm>
            <a:off x="9677511" y="269825"/>
            <a:ext cx="2009100" cy="298800"/>
          </a:xfrm>
          <a:prstGeom prst="rect">
            <a:avLst/>
          </a:prstGeom>
          <a:noFill/>
          <a:ln>
            <a:noFill/>
          </a:ln>
        </p:spPr>
        <p:txBody>
          <a:bodyPr spcFirstLastPara="1" wrap="square" lIns="0" tIns="0" rIns="0" bIns="0" anchor="b" anchorCtr="0">
            <a:noAutofit/>
          </a:bodyPr>
          <a:lstStyle/>
          <a:p>
            <a:pPr marL="0" lvl="0" indent="0" algn="l" rtl="0">
              <a:lnSpc>
                <a:spcPct val="130000"/>
              </a:lnSpc>
              <a:spcBef>
                <a:spcPts val="0"/>
              </a:spcBef>
              <a:spcAft>
                <a:spcPts val="1100"/>
              </a:spcAft>
              <a:buClr>
                <a:srgbClr val="000000"/>
              </a:buClr>
              <a:buSzPts val="1100"/>
              <a:buFont typeface="Arial"/>
              <a:buNone/>
            </a:pPr>
            <a:r>
              <a:rPr lang="en" sz="700" b="1">
                <a:solidFill>
                  <a:srgbClr val="000000"/>
                </a:solidFill>
                <a:latin typeface="Red Hat Text"/>
                <a:ea typeface="Red Hat Text"/>
                <a:cs typeface="Red Hat Text"/>
                <a:sym typeface="Red Hat Text"/>
              </a:rPr>
              <a:t>CONFIDENTIAL Red Hat associates only</a:t>
            </a:r>
            <a:endParaRPr sz="700">
              <a:latin typeface="Red Hat Text Medium"/>
              <a:ea typeface="Red Hat Text Medium"/>
              <a:cs typeface="Red Hat Text Medium"/>
              <a:sym typeface="Red Hat Text Medium"/>
            </a:endParaRPr>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matchingName="Interior white 10">
  <p:cSld name="CUSTOM_4_45">
    <p:spTree>
      <p:nvGrpSpPr>
        <p:cNvPr id="1" name="Shape 7134"/>
        <p:cNvGrpSpPr/>
        <p:nvPr/>
      </p:nvGrpSpPr>
      <p:grpSpPr>
        <a:xfrm>
          <a:off x="0" y="0"/>
          <a:ext cx="0" cy="0"/>
          <a:chOff x="0" y="0"/>
          <a:chExt cx="0" cy="0"/>
        </a:xfrm>
      </p:grpSpPr>
      <p:cxnSp>
        <p:nvCxnSpPr>
          <p:cNvPr id="7135" name="Google Shape;7135;p69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136" name="Google Shape;7136;p690"/>
          <p:cNvSpPr txBox="1">
            <a:spLocks noGrp="1"/>
          </p:cNvSpPr>
          <p:nvPr>
            <p:ph type="subTitle" idx="1"/>
          </p:nvPr>
        </p:nvSpPr>
        <p:spPr>
          <a:xfrm>
            <a:off x="447764" y="55450"/>
            <a:ext cx="1123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9pPr>
          </a:lstStyle>
          <a:p>
            <a:endParaRPr/>
          </a:p>
        </p:txBody>
      </p:sp>
      <p:cxnSp>
        <p:nvCxnSpPr>
          <p:cNvPr id="7137" name="Google Shape;7137;p69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138" name="Google Shape;7138;p69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139" name="Google Shape;7139;p690"/>
          <p:cNvSpPr/>
          <p:nvPr/>
        </p:nvSpPr>
        <p:spPr>
          <a:xfrm>
            <a:off x="10711016" y="6313250"/>
            <a:ext cx="975826" cy="228115"/>
          </a:xfrm>
          <a:prstGeom prst="rect">
            <a:avLst/>
          </a:prstGeom>
          <a:noFill/>
          <a:ln>
            <a:noFill/>
          </a:ln>
        </p:spPr>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matchingName="Interior white 11">
  <p:cSld name="Interior white">
    <p:spTree>
      <p:nvGrpSpPr>
        <p:cNvPr id="1" name="Shape 7140"/>
        <p:cNvGrpSpPr/>
        <p:nvPr/>
      </p:nvGrpSpPr>
      <p:grpSpPr>
        <a:xfrm>
          <a:off x="0" y="0"/>
          <a:ext cx="0" cy="0"/>
          <a:chOff x="0" y="0"/>
          <a:chExt cx="0" cy="0"/>
        </a:xfrm>
      </p:grpSpPr>
      <p:sp>
        <p:nvSpPr>
          <p:cNvPr id="7141" name="Google Shape;7141;p691"/>
          <p:cNvSpPr txBox="1">
            <a:spLocks noGrp="1"/>
          </p:cNvSpPr>
          <p:nvPr>
            <p:ph type="title"/>
          </p:nvPr>
        </p:nvSpPr>
        <p:spPr>
          <a:xfrm>
            <a:off x="1752557" y="946000"/>
            <a:ext cx="86865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7142" name="Google Shape;7142;p691"/>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7143" name="Google Shape;7143;p691"/>
          <p:cNvSpPr txBox="1">
            <a:spLocks noGrp="1"/>
          </p:cNvSpPr>
          <p:nvPr>
            <p:ph type="subTitle" idx="1"/>
          </p:nvPr>
        </p:nvSpPr>
        <p:spPr>
          <a:xfrm>
            <a:off x="447764" y="55440"/>
            <a:ext cx="51486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144" name="Google Shape;7144;p691"/>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7145" name="Google Shape;7145;p69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Overpass SemiBold"/>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146" name="Google Shape;7146;p691"/>
          <p:cNvSpPr/>
          <p:nvPr/>
        </p:nvSpPr>
        <p:spPr>
          <a:xfrm>
            <a:off x="10711017" y="6313251"/>
            <a:ext cx="975826" cy="228116"/>
          </a:xfrm>
          <a:prstGeom prst="rect">
            <a:avLst/>
          </a:prstGeom>
          <a:noFill/>
          <a:ln>
            <a:noFill/>
          </a:ln>
        </p:spPr>
      </p:sp>
      <p:sp>
        <p:nvSpPr>
          <p:cNvPr id="7147" name="Google Shape;7147;p691"/>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matchingName="Interior white 12">
  <p:cSld name="CUSTOM_4_46">
    <p:spTree>
      <p:nvGrpSpPr>
        <p:cNvPr id="1" name="Shape 7148"/>
        <p:cNvGrpSpPr/>
        <p:nvPr/>
      </p:nvGrpSpPr>
      <p:grpSpPr>
        <a:xfrm>
          <a:off x="0" y="0"/>
          <a:ext cx="0" cy="0"/>
          <a:chOff x="0" y="0"/>
          <a:chExt cx="0" cy="0"/>
        </a:xfrm>
      </p:grpSpPr>
      <p:sp>
        <p:nvSpPr>
          <p:cNvPr id="7149" name="Google Shape;7149;p692"/>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150" name="Google Shape;7150;p69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151" name="Google Shape;7151;p69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152" name="Google Shape;7152;p69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153" name="Google Shape;7153;p69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154" name="Google Shape;7154;p692"/>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sp>
        <p:nvSpPr>
          <p:cNvPr id="7155" name="Google Shape;7155;p692"/>
          <p:cNvSpPr/>
          <p:nvPr/>
        </p:nvSpPr>
        <p:spPr>
          <a:xfrm>
            <a:off x="10711016" y="6313250"/>
            <a:ext cx="975826" cy="228115"/>
          </a:xfrm>
          <a:prstGeom prst="rect">
            <a:avLst/>
          </a:prstGeom>
          <a:noFill/>
          <a:ln>
            <a:noFill/>
          </a:ln>
        </p:spPr>
      </p:sp>
      <p:sp>
        <p:nvSpPr>
          <p:cNvPr id="7156" name="Google Shape;7156;p692"/>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7157" name="Google Shape;7157;p692"/>
          <p:cNvSpPr txBox="1"/>
          <p:nvPr/>
        </p:nvSpPr>
        <p:spPr>
          <a:xfrm>
            <a:off x="4783816" y="6430967"/>
            <a:ext cx="3416400" cy="360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300">
                <a:latin typeface="Red Hat Text"/>
                <a:ea typeface="Red Hat Text"/>
                <a:cs typeface="Red Hat Text"/>
                <a:sym typeface="Red Hat Text"/>
              </a:rPr>
              <a:t>Customer and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matchingName="Interior white 2 1">
  <p:cSld name="CUSTOM_4_3_1">
    <p:spTree>
      <p:nvGrpSpPr>
        <p:cNvPr id="1" name="Shape 7158"/>
        <p:cNvGrpSpPr/>
        <p:nvPr/>
      </p:nvGrpSpPr>
      <p:grpSpPr>
        <a:xfrm>
          <a:off x="0" y="0"/>
          <a:ext cx="0" cy="0"/>
          <a:chOff x="0" y="0"/>
          <a:chExt cx="0" cy="0"/>
        </a:xfrm>
      </p:grpSpPr>
      <p:sp>
        <p:nvSpPr>
          <p:cNvPr id="7159" name="Google Shape;7159;p693"/>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160" name="Google Shape;7160;p69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7161" name="Google Shape;7161;p693"/>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162" name="Google Shape;7162;p69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163" name="Google Shape;7163;p693"/>
          <p:cNvSpPr/>
          <p:nvPr/>
        </p:nvSpPr>
        <p:spPr>
          <a:xfrm>
            <a:off x="10711016" y="6313250"/>
            <a:ext cx="975826" cy="228115"/>
          </a:xfrm>
          <a:prstGeom prst="rect">
            <a:avLst/>
          </a:prstGeom>
          <a:noFill/>
          <a:ln>
            <a:noFill/>
          </a:ln>
        </p:spPr>
      </p:sp>
      <p:sp>
        <p:nvSpPr>
          <p:cNvPr id="7164" name="Google Shape;7164;p693"/>
          <p:cNvSpPr txBox="1">
            <a:spLocks noGrp="1"/>
          </p:cNvSpPr>
          <p:nvPr>
            <p:ph type="subTitle" idx="1"/>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7165" name="Google Shape;7165;p693"/>
          <p:cNvSpPr txBox="1"/>
          <p:nvPr/>
        </p:nvSpPr>
        <p:spPr>
          <a:xfrm>
            <a:off x="3164255" y="6506867"/>
            <a:ext cx="2922600" cy="240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300">
                <a:latin typeface="Red Hat Text"/>
                <a:ea typeface="Red Hat Text"/>
                <a:cs typeface="Red Hat Text"/>
                <a:sym typeface="Red Hat Text"/>
              </a:rPr>
              <a:t>Customer or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matchingName="Title red">
  <p:cSld name="TITLE_1_2">
    <p:bg>
      <p:bgPr>
        <a:noFill/>
        <a:effectLst/>
      </p:bgPr>
    </p:bg>
    <p:spTree>
      <p:nvGrpSpPr>
        <p:cNvPr id="1" name="Shape 7166"/>
        <p:cNvGrpSpPr/>
        <p:nvPr/>
      </p:nvGrpSpPr>
      <p:grpSpPr>
        <a:xfrm>
          <a:off x="0" y="0"/>
          <a:ext cx="0" cy="0"/>
          <a:chOff x="0" y="0"/>
          <a:chExt cx="0" cy="0"/>
        </a:xfrm>
      </p:grpSpPr>
      <p:sp>
        <p:nvSpPr>
          <p:cNvPr id="7167" name="Google Shape;7167;p694"/>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7168" name="Google Shape;7168;p694"/>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endParaRPr sz="700">
              <a:solidFill>
                <a:schemeClr val="lt1"/>
              </a:solidFill>
              <a:latin typeface="Overpass Light"/>
              <a:ea typeface="Overpass Light"/>
              <a:cs typeface="Overpass Light"/>
              <a:sym typeface="Overpass Light"/>
            </a:endParaRPr>
          </a:p>
        </p:txBody>
      </p:sp>
      <p:sp>
        <p:nvSpPr>
          <p:cNvPr id="7169" name="Google Shape;7169;p694"/>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7170" name="Google Shape;7170;p694"/>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7171" name="Google Shape;7171;p694"/>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7172" name="Google Shape;7172;p694"/>
          <p:cNvSpPr/>
          <p:nvPr/>
        </p:nvSpPr>
        <p:spPr>
          <a:xfrm>
            <a:off x="10106601" y="6203986"/>
            <a:ext cx="1580235" cy="372757"/>
          </a:xfrm>
          <a:prstGeom prst="rect">
            <a:avLst/>
          </a:prstGeom>
          <a:noFill/>
          <a:ln>
            <a:noFill/>
          </a:ln>
        </p:spPr>
      </p:sp>
      <p:cxnSp>
        <p:nvCxnSpPr>
          <p:cNvPr id="7173" name="Google Shape;7173;p69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174" name="Google Shape;7174;p69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matchingName="Interior white subhead">
  <p:cSld name="CUSTOM_4_2_3_1">
    <p:spTree>
      <p:nvGrpSpPr>
        <p:cNvPr id="1" name="Shape 7175"/>
        <p:cNvGrpSpPr/>
        <p:nvPr/>
      </p:nvGrpSpPr>
      <p:grpSpPr>
        <a:xfrm>
          <a:off x="0" y="0"/>
          <a:ext cx="0" cy="0"/>
          <a:chOff x="0" y="0"/>
          <a:chExt cx="0" cy="0"/>
        </a:xfrm>
      </p:grpSpPr>
      <p:cxnSp>
        <p:nvCxnSpPr>
          <p:cNvPr id="7176" name="Google Shape;7176;p695"/>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177" name="Google Shape;7177;p695"/>
          <p:cNvSpPr txBox="1">
            <a:spLocks noGrp="1"/>
          </p:cNvSpPr>
          <p:nvPr>
            <p:ph type="subTitle" idx="1"/>
          </p:nvPr>
        </p:nvSpPr>
        <p:spPr>
          <a:xfrm>
            <a:off x="447756" y="261937"/>
            <a:ext cx="5148900" cy="4035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7178" name="Google Shape;7178;p695"/>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179" name="Google Shape;7179;p69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180" name="Google Shape;7180;p695"/>
          <p:cNvSpPr/>
          <p:nvPr/>
        </p:nvSpPr>
        <p:spPr>
          <a:xfrm>
            <a:off x="10711016" y="6313250"/>
            <a:ext cx="975803" cy="228110"/>
          </a:xfrm>
          <a:prstGeom prst="rect">
            <a:avLst/>
          </a:prstGeom>
          <a:noFill/>
          <a:ln>
            <a:noFill/>
          </a:ln>
        </p:spPr>
      </p:sp>
      <p:sp>
        <p:nvSpPr>
          <p:cNvPr id="7181" name="Google Shape;7181;p695"/>
          <p:cNvSpPr txBox="1">
            <a:spLocks noGrp="1"/>
          </p:cNvSpPr>
          <p:nvPr>
            <p:ph type="subTitle" idx="2"/>
          </p:nvPr>
        </p:nvSpPr>
        <p:spPr>
          <a:xfrm>
            <a:off x="885044" y="6169567"/>
            <a:ext cx="8747700" cy="5595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2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a:endParaRPr/>
          </a:p>
        </p:txBody>
      </p:sp>
      <p:sp>
        <p:nvSpPr>
          <p:cNvPr id="7182" name="Google Shape;7182;p695"/>
          <p:cNvSpPr txBox="1"/>
          <p:nvPr/>
        </p:nvSpPr>
        <p:spPr>
          <a:xfrm>
            <a:off x="7400382" y="6169567"/>
            <a:ext cx="3175200" cy="5595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 sz="700">
                <a:solidFill>
                  <a:srgbClr val="4D4D4F"/>
                </a:solidFill>
                <a:latin typeface="Red Hat Display"/>
                <a:ea typeface="Red Hat Display"/>
                <a:cs typeface="Red Hat Display"/>
                <a:sym typeface="Red Hat Display"/>
              </a:rPr>
              <a:t>F18017-190601</a:t>
            </a:r>
            <a:endParaRPr sz="700">
              <a:solidFill>
                <a:srgbClr val="4D4D4F"/>
              </a:solidFill>
              <a:latin typeface="Red Hat Display"/>
              <a:ea typeface="Red Hat Display"/>
              <a:cs typeface="Red Hat Display"/>
              <a:sym typeface="Red Hat Display"/>
            </a:endParaRPr>
          </a:p>
        </p:txBody>
      </p:sp>
      <p:sp>
        <p:nvSpPr>
          <p:cNvPr id="7183" name="Google Shape;7183;p695"/>
          <p:cNvSpPr txBox="1">
            <a:spLocks noGrp="1"/>
          </p:cNvSpPr>
          <p:nvPr>
            <p:ph type="subTitle" idx="3"/>
          </p:nvPr>
        </p:nvSpPr>
        <p:spPr>
          <a:xfrm>
            <a:off x="447756" y="1250500"/>
            <a:ext cx="11296200" cy="559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a:latin typeface="Red Hat Display"/>
                <a:ea typeface="Red Hat Display"/>
                <a:cs typeface="Red Hat Display"/>
                <a:sym typeface="Red Hat Display"/>
              </a:defRPr>
            </a:lvl1pPr>
            <a:lvl2pPr lvl="1" algn="ctr" rtl="0">
              <a:spcBef>
                <a:spcPts val="500"/>
              </a:spcBef>
              <a:spcAft>
                <a:spcPts val="0"/>
              </a:spcAft>
              <a:buNone/>
              <a:defRPr>
                <a:latin typeface="Red Hat Display"/>
                <a:ea typeface="Red Hat Display"/>
                <a:cs typeface="Red Hat Display"/>
                <a:sym typeface="Red Hat Display"/>
              </a:defRPr>
            </a:lvl2pPr>
            <a:lvl3pPr lvl="2" algn="ctr" rtl="0">
              <a:spcBef>
                <a:spcPts val="500"/>
              </a:spcBef>
              <a:spcAft>
                <a:spcPts val="0"/>
              </a:spcAft>
              <a:buNone/>
              <a:defRPr>
                <a:latin typeface="Red Hat Display"/>
                <a:ea typeface="Red Hat Display"/>
                <a:cs typeface="Red Hat Display"/>
                <a:sym typeface="Red Hat Display"/>
              </a:defRPr>
            </a:lvl3pPr>
            <a:lvl4pPr lvl="3" algn="ctr" rtl="0">
              <a:spcBef>
                <a:spcPts val="500"/>
              </a:spcBef>
              <a:spcAft>
                <a:spcPts val="0"/>
              </a:spcAft>
              <a:buNone/>
              <a:defRPr>
                <a:latin typeface="Red Hat Display"/>
                <a:ea typeface="Red Hat Display"/>
                <a:cs typeface="Red Hat Display"/>
                <a:sym typeface="Red Hat Display"/>
              </a:defRPr>
            </a:lvl4pPr>
            <a:lvl5pPr lvl="4" algn="ctr" rtl="0">
              <a:spcBef>
                <a:spcPts val="500"/>
              </a:spcBef>
              <a:spcAft>
                <a:spcPts val="0"/>
              </a:spcAft>
              <a:buNone/>
              <a:defRPr>
                <a:latin typeface="Red Hat Display"/>
                <a:ea typeface="Red Hat Display"/>
                <a:cs typeface="Red Hat Display"/>
                <a:sym typeface="Red Hat Display"/>
              </a:defRPr>
            </a:lvl5pPr>
            <a:lvl6pPr lvl="5" algn="ctr" rtl="0">
              <a:spcBef>
                <a:spcPts val="500"/>
              </a:spcBef>
              <a:spcAft>
                <a:spcPts val="0"/>
              </a:spcAft>
              <a:buNone/>
              <a:defRPr>
                <a:latin typeface="Red Hat Display"/>
                <a:ea typeface="Red Hat Display"/>
                <a:cs typeface="Red Hat Display"/>
                <a:sym typeface="Red Hat Display"/>
              </a:defRPr>
            </a:lvl6pPr>
            <a:lvl7pPr lvl="6" algn="ctr" rtl="0">
              <a:spcBef>
                <a:spcPts val="500"/>
              </a:spcBef>
              <a:spcAft>
                <a:spcPts val="0"/>
              </a:spcAft>
              <a:buNone/>
              <a:defRPr>
                <a:latin typeface="Red Hat Display"/>
                <a:ea typeface="Red Hat Display"/>
                <a:cs typeface="Red Hat Display"/>
                <a:sym typeface="Red Hat Display"/>
              </a:defRPr>
            </a:lvl7pPr>
            <a:lvl8pPr lvl="7" algn="ctr" rtl="0">
              <a:spcBef>
                <a:spcPts val="500"/>
              </a:spcBef>
              <a:spcAft>
                <a:spcPts val="0"/>
              </a:spcAft>
              <a:buNone/>
              <a:defRPr>
                <a:latin typeface="Red Hat Display"/>
                <a:ea typeface="Red Hat Display"/>
                <a:cs typeface="Red Hat Display"/>
                <a:sym typeface="Red Hat Display"/>
              </a:defRPr>
            </a:lvl8pPr>
            <a:lvl9pPr lvl="8" algn="ctr" rtl="0">
              <a:spcBef>
                <a:spcPts val="500"/>
              </a:spcBef>
              <a:spcAft>
                <a:spcPts val="500"/>
              </a:spcAft>
              <a:buNone/>
              <a:defRPr>
                <a:latin typeface="Red Hat Display"/>
                <a:ea typeface="Red Hat Display"/>
                <a:cs typeface="Red Hat Display"/>
                <a:sym typeface="Red Hat Display"/>
              </a:defRPr>
            </a:lvl9pPr>
          </a:lstStyle>
          <a:p>
            <a:endParaRPr/>
          </a:p>
        </p:txBody>
      </p:sp>
      <p:sp>
        <p:nvSpPr>
          <p:cNvPr id="7184" name="Google Shape;7184;p695"/>
          <p:cNvSpPr txBox="1">
            <a:spLocks noGrp="1"/>
          </p:cNvSpPr>
          <p:nvPr>
            <p:ph type="title"/>
          </p:nvPr>
        </p:nvSpPr>
        <p:spPr>
          <a:xfrm>
            <a:off x="447756" y="665333"/>
            <a:ext cx="11296200" cy="559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algn="ctr" rtl="0">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matchingName="Interior title 1">
  <p:cSld name="CUSTOM_4_27_2">
    <p:spTree>
      <p:nvGrpSpPr>
        <p:cNvPr id="1" name="Shape 7185"/>
        <p:cNvGrpSpPr/>
        <p:nvPr/>
      </p:nvGrpSpPr>
      <p:grpSpPr>
        <a:xfrm>
          <a:off x="0" y="0"/>
          <a:ext cx="0" cy="0"/>
          <a:chOff x="0" y="0"/>
          <a:chExt cx="0" cy="0"/>
        </a:xfrm>
      </p:grpSpPr>
      <p:sp>
        <p:nvSpPr>
          <p:cNvPr id="7186" name="Google Shape;7186;p69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7187" name="Google Shape;7187;p69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7188" name="Google Shape;7188;p69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189" name="Google Shape;7189;p69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190" name="Google Shape;7190;p69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191" name="Google Shape;7191;p69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192" name="Google Shape;7192;p696"/>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193" name="Google Shape;7193;p696"/>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matchingName="Interior four column 1">
  <p:cSld name="CUSTOM_4_5_2">
    <p:bg>
      <p:bgPr>
        <a:solidFill>
          <a:srgbClr val="FFFFFF"/>
        </a:solidFill>
        <a:effectLst/>
      </p:bgPr>
    </p:bg>
    <p:spTree>
      <p:nvGrpSpPr>
        <p:cNvPr id="1" name="Shape 7194"/>
        <p:cNvGrpSpPr/>
        <p:nvPr/>
      </p:nvGrpSpPr>
      <p:grpSpPr>
        <a:xfrm>
          <a:off x="0" y="0"/>
          <a:ext cx="0" cy="0"/>
          <a:chOff x="0" y="0"/>
          <a:chExt cx="0" cy="0"/>
        </a:xfrm>
      </p:grpSpPr>
      <p:sp>
        <p:nvSpPr>
          <p:cNvPr id="7195" name="Google Shape;7195;p69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7196" name="Google Shape;7196;p69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197" name="Google Shape;7197;p69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7198" name="Google Shape;7198;p69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cxnSp>
        <p:nvCxnSpPr>
          <p:cNvPr id="7199" name="Google Shape;7199;p697"/>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7200" name="Google Shape;7200;p697"/>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7201" name="Google Shape;7201;p697"/>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7202" name="Google Shape;7202;p697"/>
          <p:cNvSpPr txBox="1">
            <a:spLocks noGrp="1"/>
          </p:cNvSpPr>
          <p:nvPr>
            <p:ph type="subTitle" idx="3"/>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203" name="Google Shape;7203;p697"/>
          <p:cNvSpPr txBox="1">
            <a:spLocks noGrp="1"/>
          </p:cNvSpPr>
          <p:nvPr>
            <p:ph type="subTitle" idx="4"/>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7204" name="Google Shape;7204;p697"/>
          <p:cNvSpPr txBox="1">
            <a:spLocks noGrp="1"/>
          </p:cNvSpPr>
          <p:nvPr>
            <p:ph type="subTitle" idx="5"/>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205" name="Google Shape;7205;p697"/>
          <p:cNvSpPr txBox="1">
            <a:spLocks noGrp="1"/>
          </p:cNvSpPr>
          <p:nvPr>
            <p:ph type="subTitle" idx="6"/>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7206" name="Google Shape;7206;p697"/>
          <p:cNvSpPr txBox="1">
            <a:spLocks noGrp="1"/>
          </p:cNvSpPr>
          <p:nvPr>
            <p:ph type="subTitle" idx="7"/>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207" name="Google Shape;7207;p697"/>
          <p:cNvSpPr txBox="1">
            <a:spLocks noGrp="1"/>
          </p:cNvSpPr>
          <p:nvPr>
            <p:ph type="subTitle" idx="8"/>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sp>
        <p:nvSpPr>
          <p:cNvPr id="7208" name="Google Shape;7208;p697"/>
          <p:cNvSpPr txBox="1">
            <a:spLocks noGrp="1"/>
          </p:cNvSpPr>
          <p:nvPr>
            <p:ph type="subTitle" idx="9"/>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209" name="Google Shape;7209;p697"/>
          <p:cNvSpPr txBox="1">
            <a:spLocks noGrp="1"/>
          </p:cNvSpPr>
          <p:nvPr>
            <p:ph type="subTitle" idx="13"/>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a:endParaRPr/>
          </a:p>
        </p:txBody>
      </p:sp>
      <p:cxnSp>
        <p:nvCxnSpPr>
          <p:cNvPr id="7210" name="Google Shape;7210;p69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7211" name="Google Shape;7211;p697"/>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212" name="Google Shape;7212;p697"/>
          <p:cNvSpPr txBox="1">
            <a:spLocks noGrp="1"/>
          </p:cNvSpPr>
          <p:nvPr>
            <p:ph type="subTitle" idx="14"/>
          </p:nvPr>
        </p:nvSpPr>
        <p:spPr>
          <a:xfrm>
            <a:off x="2256594"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7213" name="Google Shape;7213;p69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matchingName="Interior title 2">
  <p:cSld name="CUSTOM_4_27_1_1">
    <p:spTree>
      <p:nvGrpSpPr>
        <p:cNvPr id="1" name="Shape 7214"/>
        <p:cNvGrpSpPr/>
        <p:nvPr/>
      </p:nvGrpSpPr>
      <p:grpSpPr>
        <a:xfrm>
          <a:off x="0" y="0"/>
          <a:ext cx="0" cy="0"/>
          <a:chOff x="0" y="0"/>
          <a:chExt cx="0" cy="0"/>
        </a:xfrm>
      </p:grpSpPr>
      <p:sp>
        <p:nvSpPr>
          <p:cNvPr id="7215" name="Google Shape;7215;p69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7216" name="Google Shape;7216;p69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7217" name="Google Shape;7217;p69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218" name="Google Shape;7218;p69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219" name="Google Shape;7219;p69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7220" name="Google Shape;7220;p698"/>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221" name="Google Shape;7221;p698"/>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7222" name="Google Shape;7222;p69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630"/>
        <p:cNvGrpSpPr/>
        <p:nvPr/>
      </p:nvGrpSpPr>
      <p:grpSpPr>
        <a:xfrm>
          <a:off x="0" y="0"/>
          <a:ext cx="0" cy="0"/>
          <a:chOff x="0" y="0"/>
          <a:chExt cx="0" cy="0"/>
        </a:xfrm>
      </p:grpSpPr>
      <p:sp>
        <p:nvSpPr>
          <p:cNvPr id="631" name="Google Shape;631;p7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632" name="Google Shape;632;p7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33" name="Google Shape;633;p72"/>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34" name="Google Shape;634;p7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35" name="Google Shape;635;p7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36" name="Google Shape;636;p72"/>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37" name="Google Shape;637;p72"/>
          <p:cNvSpPr txBox="1">
            <a:spLocks noGrp="1"/>
          </p:cNvSpPr>
          <p:nvPr>
            <p:ph type="body" idx="3"/>
          </p:nvPr>
        </p:nvSpPr>
        <p:spPr>
          <a:xfrm>
            <a:off x="2438340" y="886600"/>
            <a:ext cx="7314900" cy="4800900"/>
          </a:xfrm>
          <a:prstGeom prst="rect">
            <a:avLst/>
          </a:prstGeom>
        </p:spPr>
        <p:txBody>
          <a:bodyPr spcFirstLastPara="1" wrap="square" lIns="0" tIns="0" rIns="0" bIns="0" anchor="ctr"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matchingName="Interior title 3 1">
  <p:cSld name="CUSTOM_4_25_2">
    <p:spTree>
      <p:nvGrpSpPr>
        <p:cNvPr id="1" name="Shape 7223"/>
        <p:cNvGrpSpPr/>
        <p:nvPr/>
      </p:nvGrpSpPr>
      <p:grpSpPr>
        <a:xfrm>
          <a:off x="0" y="0"/>
          <a:ext cx="0" cy="0"/>
          <a:chOff x="0" y="0"/>
          <a:chExt cx="0" cy="0"/>
        </a:xfrm>
      </p:grpSpPr>
      <p:sp>
        <p:nvSpPr>
          <p:cNvPr id="7224" name="Google Shape;7224;p699"/>
          <p:cNvSpPr txBox="1">
            <a:spLocks noGrp="1"/>
          </p:cNvSpPr>
          <p:nvPr>
            <p:ph type="subTitle" idx="1"/>
          </p:nvPr>
        </p:nvSpPr>
        <p:spPr>
          <a:xfrm>
            <a:off x="447764" y="55441"/>
            <a:ext cx="51492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7225" name="Google Shape;7225;p699"/>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7226" name="Google Shape;7226;p69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227" name="Google Shape;7227;p69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7228" name="Google Shape;7228;p69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7229" name="Google Shape;7229;p699"/>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7230" name="Google Shape;7230;p699"/>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7231" name="Google Shape;7231;p69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matchingName="Interior white 1 2">
  <p:cSld name="CUSTOM_4_4_5">
    <p:spTree>
      <p:nvGrpSpPr>
        <p:cNvPr id="1" name="Shape 7232"/>
        <p:cNvGrpSpPr/>
        <p:nvPr/>
      </p:nvGrpSpPr>
      <p:grpSpPr>
        <a:xfrm>
          <a:off x="0" y="0"/>
          <a:ext cx="0" cy="0"/>
          <a:chOff x="0" y="0"/>
          <a:chExt cx="0" cy="0"/>
        </a:xfrm>
      </p:grpSpPr>
      <p:sp>
        <p:nvSpPr>
          <p:cNvPr id="7233" name="Google Shape;7233;p700"/>
          <p:cNvSpPr txBox="1">
            <a:spLocks noGrp="1"/>
          </p:cNvSpPr>
          <p:nvPr>
            <p:ph type="title"/>
          </p:nvPr>
        </p:nvSpPr>
        <p:spPr>
          <a:xfrm>
            <a:off x="1752557" y="946000"/>
            <a:ext cx="8686500" cy="9678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3000">
                <a:solidFill>
                  <a:srgbClr val="000000"/>
                </a:solidFill>
              </a:defRPr>
            </a:lvl1pPr>
            <a:lvl2pPr lvl="1" algn="ctr" rtl="0">
              <a:lnSpc>
                <a:spcPct val="130000"/>
              </a:lnSpc>
              <a:spcBef>
                <a:spcPts val="0"/>
              </a:spcBef>
              <a:spcAft>
                <a:spcPts val="0"/>
              </a:spcAft>
              <a:buNone/>
              <a:defRPr sz="3000">
                <a:solidFill>
                  <a:srgbClr val="000000"/>
                </a:solidFill>
              </a:defRPr>
            </a:lvl2pPr>
            <a:lvl3pPr lvl="2" algn="ctr" rtl="0">
              <a:lnSpc>
                <a:spcPct val="130000"/>
              </a:lnSpc>
              <a:spcBef>
                <a:spcPts val="0"/>
              </a:spcBef>
              <a:spcAft>
                <a:spcPts val="0"/>
              </a:spcAft>
              <a:buNone/>
              <a:defRPr sz="3000">
                <a:solidFill>
                  <a:srgbClr val="000000"/>
                </a:solidFill>
              </a:defRPr>
            </a:lvl3pPr>
            <a:lvl4pPr lvl="3" algn="ctr" rtl="0">
              <a:lnSpc>
                <a:spcPct val="130000"/>
              </a:lnSpc>
              <a:spcBef>
                <a:spcPts val="0"/>
              </a:spcBef>
              <a:spcAft>
                <a:spcPts val="0"/>
              </a:spcAft>
              <a:buNone/>
              <a:defRPr sz="3000">
                <a:solidFill>
                  <a:srgbClr val="000000"/>
                </a:solidFill>
              </a:defRPr>
            </a:lvl4pPr>
            <a:lvl5pPr lvl="4" algn="ctr" rtl="0">
              <a:lnSpc>
                <a:spcPct val="130000"/>
              </a:lnSpc>
              <a:spcBef>
                <a:spcPts val="0"/>
              </a:spcBef>
              <a:spcAft>
                <a:spcPts val="0"/>
              </a:spcAft>
              <a:buNone/>
              <a:defRPr sz="3000">
                <a:solidFill>
                  <a:srgbClr val="000000"/>
                </a:solidFill>
              </a:defRPr>
            </a:lvl5pPr>
            <a:lvl6pPr lvl="5" algn="ctr" rtl="0">
              <a:lnSpc>
                <a:spcPct val="130000"/>
              </a:lnSpc>
              <a:spcBef>
                <a:spcPts val="0"/>
              </a:spcBef>
              <a:spcAft>
                <a:spcPts val="0"/>
              </a:spcAft>
              <a:buNone/>
              <a:defRPr sz="3000">
                <a:solidFill>
                  <a:srgbClr val="000000"/>
                </a:solidFill>
              </a:defRPr>
            </a:lvl6pPr>
            <a:lvl7pPr lvl="6" algn="ctr" rtl="0">
              <a:lnSpc>
                <a:spcPct val="130000"/>
              </a:lnSpc>
              <a:spcBef>
                <a:spcPts val="0"/>
              </a:spcBef>
              <a:spcAft>
                <a:spcPts val="0"/>
              </a:spcAft>
              <a:buNone/>
              <a:defRPr sz="3000">
                <a:solidFill>
                  <a:srgbClr val="000000"/>
                </a:solidFill>
              </a:defRPr>
            </a:lvl7pPr>
            <a:lvl8pPr lvl="7" algn="ctr" rtl="0">
              <a:lnSpc>
                <a:spcPct val="130000"/>
              </a:lnSpc>
              <a:spcBef>
                <a:spcPts val="0"/>
              </a:spcBef>
              <a:spcAft>
                <a:spcPts val="0"/>
              </a:spcAft>
              <a:buNone/>
              <a:defRPr sz="3000">
                <a:solidFill>
                  <a:srgbClr val="000000"/>
                </a:solidFill>
              </a:defRPr>
            </a:lvl8pPr>
            <a:lvl9pPr lvl="8" algn="ctr" rtl="0">
              <a:lnSpc>
                <a:spcPct val="130000"/>
              </a:lnSpc>
              <a:spcBef>
                <a:spcPts val="0"/>
              </a:spcBef>
              <a:spcAft>
                <a:spcPts val="0"/>
              </a:spcAft>
              <a:buNone/>
              <a:defRPr sz="3000">
                <a:solidFill>
                  <a:srgbClr val="000000"/>
                </a:solidFill>
              </a:defRPr>
            </a:lvl9pPr>
          </a:lstStyle>
          <a:p>
            <a:endParaRPr/>
          </a:p>
        </p:txBody>
      </p:sp>
      <p:cxnSp>
        <p:nvCxnSpPr>
          <p:cNvPr id="7234" name="Google Shape;7234;p70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235" name="Google Shape;7235;p70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236" name="Google Shape;7236;p700"/>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237" name="Google Shape;7237;p70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7238" name="Google Shape;7238;p700"/>
          <p:cNvPicPr preferRelativeResize="0"/>
          <p:nvPr/>
        </p:nvPicPr>
        <p:blipFill rotWithShape="1">
          <a:blip r:embed="rId2">
            <a:alphaModFix/>
          </a:blip>
          <a:srcRect t="327" b="317"/>
          <a:stretch/>
        </p:blipFill>
        <p:spPr>
          <a:xfrm>
            <a:off x="10711016" y="6313250"/>
            <a:ext cx="975779" cy="228104"/>
          </a:xfrm>
          <a:prstGeom prst="rect">
            <a:avLst/>
          </a:prstGeom>
          <a:noFill/>
          <a:ln>
            <a:noFill/>
          </a:ln>
        </p:spPr>
      </p:pic>
      <p:sp>
        <p:nvSpPr>
          <p:cNvPr id="7239" name="Google Shape;7239;p700"/>
          <p:cNvSpPr txBox="1">
            <a:spLocks noGrp="1"/>
          </p:cNvSpPr>
          <p:nvPr>
            <p:ph type="subTitle" idx="2"/>
          </p:nvPr>
        </p:nvSpPr>
        <p:spPr>
          <a:xfrm>
            <a:off x="885028" y="6169550"/>
            <a:ext cx="9182700" cy="5598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a:endParaRPr/>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matchingName="Interior white 13">
  <p:cSld name="CUSTOM_4_47">
    <p:spTree>
      <p:nvGrpSpPr>
        <p:cNvPr id="1" name="Shape 7240"/>
        <p:cNvGrpSpPr/>
        <p:nvPr/>
      </p:nvGrpSpPr>
      <p:grpSpPr>
        <a:xfrm>
          <a:off x="0" y="0"/>
          <a:ext cx="0" cy="0"/>
          <a:chOff x="0" y="0"/>
          <a:chExt cx="0" cy="0"/>
        </a:xfrm>
      </p:grpSpPr>
      <p:sp>
        <p:nvSpPr>
          <p:cNvPr id="7241" name="Google Shape;7241;p701"/>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242" name="Google Shape;7242;p70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243" name="Google Shape;7243;p70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244" name="Google Shape;7244;p70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245" name="Google Shape;7245;p70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7246" name="Google Shape;7246;p701"/>
          <p:cNvPicPr preferRelativeResize="0"/>
          <p:nvPr/>
        </p:nvPicPr>
        <p:blipFill rotWithShape="1">
          <a:blip r:embed="rId2">
            <a:alphaModFix/>
          </a:blip>
          <a:srcRect t="327" b="317"/>
          <a:stretch/>
        </p:blipFill>
        <p:spPr>
          <a:xfrm>
            <a:off x="10711016" y="6313250"/>
            <a:ext cx="975803" cy="228110"/>
          </a:xfrm>
          <a:prstGeom prst="rect">
            <a:avLst/>
          </a:prstGeom>
          <a:noFill/>
          <a:ln>
            <a:noFill/>
          </a:ln>
        </p:spPr>
      </p:pic>
      <p:sp>
        <p:nvSpPr>
          <p:cNvPr id="7247" name="Google Shape;7247;p701"/>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matchingName="Interior title 3">
  <p:cSld name="CUSTOM_4_26_1">
    <p:spTree>
      <p:nvGrpSpPr>
        <p:cNvPr id="1" name="Shape 7248"/>
        <p:cNvGrpSpPr/>
        <p:nvPr/>
      </p:nvGrpSpPr>
      <p:grpSpPr>
        <a:xfrm>
          <a:off x="0" y="0"/>
          <a:ext cx="0" cy="0"/>
          <a:chOff x="0" y="0"/>
          <a:chExt cx="0" cy="0"/>
        </a:xfrm>
      </p:grpSpPr>
      <p:sp>
        <p:nvSpPr>
          <p:cNvPr id="7249" name="Google Shape;7249;p702"/>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7250" name="Google Shape;7250;p702"/>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7251" name="Google Shape;7251;p70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252" name="Google Shape;7252;p70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253" name="Google Shape;7253;p70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7254" name="Google Shape;7254;p702"/>
          <p:cNvSpPr/>
          <p:nvPr/>
        </p:nvSpPr>
        <p:spPr>
          <a:xfrm>
            <a:off x="10711016" y="6313250"/>
            <a:ext cx="975826" cy="228115"/>
          </a:xfrm>
          <a:prstGeom prst="rect">
            <a:avLst/>
          </a:prstGeom>
          <a:noFill/>
          <a:ln>
            <a:noFill/>
          </a:ln>
        </p:spPr>
      </p:sp>
      <p:sp>
        <p:nvSpPr>
          <p:cNvPr id="7255" name="Google Shape;7255;p702"/>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256" name="Google Shape;7256;p702"/>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matchingName="Divider white 1">
  <p:cSld name="CUSTOM_2_1_1_1">
    <p:bg>
      <p:bgPr>
        <a:noFill/>
        <a:effectLst/>
      </p:bgPr>
    </p:bg>
    <p:spTree>
      <p:nvGrpSpPr>
        <p:cNvPr id="1" name="Shape 7257"/>
        <p:cNvGrpSpPr/>
        <p:nvPr/>
      </p:nvGrpSpPr>
      <p:grpSpPr>
        <a:xfrm>
          <a:off x="0" y="0"/>
          <a:ext cx="0" cy="0"/>
          <a:chOff x="0" y="0"/>
          <a:chExt cx="0" cy="0"/>
        </a:xfrm>
      </p:grpSpPr>
      <p:sp>
        <p:nvSpPr>
          <p:cNvPr id="7258" name="Google Shape;7258;p703"/>
          <p:cNvSpPr txBox="1">
            <a:spLocks noGrp="1"/>
          </p:cNvSpPr>
          <p:nvPr>
            <p:ph type="subTitle" idx="1"/>
          </p:nvPr>
        </p:nvSpPr>
        <p:spPr>
          <a:xfrm>
            <a:off x="9251222" y="1743725"/>
            <a:ext cx="2124300" cy="3309300"/>
          </a:xfrm>
          <a:prstGeom prst="rect">
            <a:avLst/>
          </a:prstGeom>
          <a:ln>
            <a:noFill/>
          </a:ln>
        </p:spPr>
        <p:txBody>
          <a:bodyPr spcFirstLastPara="1" wrap="square" lIns="0" tIns="0" rIns="0" bIns="0" anchor="t" anchorCtr="0">
            <a:noAutofit/>
          </a:bodyPr>
          <a:lstStyle>
            <a:lvl1pPr marL="0" marR="0" lvl="0" indent="0" algn="l" rtl="0">
              <a:lnSpc>
                <a:spcPct val="174000"/>
              </a:lnSpc>
              <a:spcBef>
                <a:spcPts val="0"/>
              </a:spcBef>
              <a:spcAft>
                <a:spcPts val="0"/>
              </a:spcAft>
              <a:buNone/>
              <a:defRPr sz="1500">
                <a:solidFill>
                  <a:srgbClr val="000000"/>
                </a:solidFill>
              </a:defRPr>
            </a:lvl1pPr>
            <a:lvl2pPr lvl="1" rtl="0">
              <a:spcBef>
                <a:spcPts val="0"/>
              </a:spcBef>
              <a:spcAft>
                <a:spcPts val="0"/>
              </a:spcAft>
              <a:buNone/>
              <a:defRPr/>
            </a:lvl2pPr>
            <a:lvl3pPr lvl="2" rtl="0">
              <a:spcBef>
                <a:spcPts val="500"/>
              </a:spcBef>
              <a:spcAft>
                <a:spcPts val="0"/>
              </a:spcAft>
              <a:buNone/>
              <a:defRPr/>
            </a:lvl3pPr>
            <a:lvl4pPr lvl="3" rtl="0">
              <a:spcBef>
                <a:spcPts val="500"/>
              </a:spcBef>
              <a:spcAft>
                <a:spcPts val="0"/>
              </a:spcAft>
              <a:buNone/>
              <a:defRPr/>
            </a:lvl4pPr>
            <a:lvl5pPr lvl="4" rtl="0">
              <a:spcBef>
                <a:spcPts val="500"/>
              </a:spcBef>
              <a:spcAft>
                <a:spcPts val="0"/>
              </a:spcAft>
              <a:buNone/>
              <a:defRPr/>
            </a:lvl5pPr>
            <a:lvl6pPr lvl="5" rtl="0">
              <a:spcBef>
                <a:spcPts val="500"/>
              </a:spcBef>
              <a:spcAft>
                <a:spcPts val="0"/>
              </a:spcAft>
              <a:buNone/>
              <a:defRPr/>
            </a:lvl6pPr>
            <a:lvl7pPr lvl="6" rtl="0">
              <a:spcBef>
                <a:spcPts val="500"/>
              </a:spcBef>
              <a:spcAft>
                <a:spcPts val="0"/>
              </a:spcAft>
              <a:buNone/>
              <a:defRPr/>
            </a:lvl7pPr>
            <a:lvl8pPr lvl="7" rtl="0">
              <a:spcBef>
                <a:spcPts val="500"/>
              </a:spcBef>
              <a:spcAft>
                <a:spcPts val="0"/>
              </a:spcAft>
              <a:buNone/>
              <a:defRPr/>
            </a:lvl8pPr>
            <a:lvl9pPr lvl="8" rtl="0">
              <a:spcBef>
                <a:spcPts val="500"/>
              </a:spcBef>
              <a:spcAft>
                <a:spcPts val="500"/>
              </a:spcAft>
              <a:buNone/>
              <a:defRPr/>
            </a:lvl9pPr>
          </a:lstStyle>
          <a:p>
            <a:endParaRPr/>
          </a:p>
        </p:txBody>
      </p:sp>
      <p:sp>
        <p:nvSpPr>
          <p:cNvPr id="7259" name="Google Shape;7259;p703"/>
          <p:cNvSpPr txBox="1">
            <a:spLocks noGrp="1"/>
          </p:cNvSpPr>
          <p:nvPr>
            <p:ph type="title"/>
          </p:nvPr>
        </p:nvSpPr>
        <p:spPr>
          <a:xfrm>
            <a:off x="447764" y="1084575"/>
            <a:ext cx="6824700" cy="2105100"/>
          </a:xfrm>
          <a:prstGeom prst="rect">
            <a:avLst/>
          </a:prstGeom>
        </p:spPr>
        <p:txBody>
          <a:bodyPr spcFirstLastPara="1" wrap="square" lIns="457200" tIns="91425" rIns="91425" bIns="91425" anchor="t" anchorCtr="0">
            <a:noAutofit/>
          </a:bodyPr>
          <a:lstStyle>
            <a:lvl1pPr lvl="0" rtl="0">
              <a:spcBef>
                <a:spcPts val="0"/>
              </a:spcBef>
              <a:spcAft>
                <a:spcPts val="0"/>
              </a:spcAft>
              <a:buNone/>
              <a:defRPr sz="4800" b="1">
                <a:solidFill>
                  <a:schemeClr val="dk2"/>
                </a:solidFill>
              </a:defRPr>
            </a:lvl1pPr>
            <a:lvl2pPr lvl="1" rtl="0">
              <a:spcBef>
                <a:spcPts val="0"/>
              </a:spcBef>
              <a:spcAft>
                <a:spcPts val="0"/>
              </a:spcAft>
              <a:buNone/>
              <a:defRPr sz="4800" b="1">
                <a:solidFill>
                  <a:schemeClr val="dk2"/>
                </a:solidFill>
              </a:defRPr>
            </a:lvl2pPr>
            <a:lvl3pPr lvl="2" rtl="0">
              <a:spcBef>
                <a:spcPts val="0"/>
              </a:spcBef>
              <a:spcAft>
                <a:spcPts val="0"/>
              </a:spcAft>
              <a:buNone/>
              <a:defRPr sz="4800" b="1">
                <a:solidFill>
                  <a:schemeClr val="dk2"/>
                </a:solidFill>
              </a:defRPr>
            </a:lvl3pPr>
            <a:lvl4pPr lvl="3" rtl="0">
              <a:spcBef>
                <a:spcPts val="0"/>
              </a:spcBef>
              <a:spcAft>
                <a:spcPts val="0"/>
              </a:spcAft>
              <a:buNone/>
              <a:defRPr sz="4800" b="1">
                <a:solidFill>
                  <a:schemeClr val="dk2"/>
                </a:solidFill>
              </a:defRPr>
            </a:lvl4pPr>
            <a:lvl5pPr lvl="4" rtl="0">
              <a:spcBef>
                <a:spcPts val="0"/>
              </a:spcBef>
              <a:spcAft>
                <a:spcPts val="0"/>
              </a:spcAft>
              <a:buNone/>
              <a:defRPr sz="4800" b="1">
                <a:solidFill>
                  <a:schemeClr val="dk2"/>
                </a:solidFill>
              </a:defRPr>
            </a:lvl5pPr>
            <a:lvl6pPr lvl="5" rtl="0">
              <a:spcBef>
                <a:spcPts val="0"/>
              </a:spcBef>
              <a:spcAft>
                <a:spcPts val="0"/>
              </a:spcAft>
              <a:buNone/>
              <a:defRPr sz="4800" b="1">
                <a:solidFill>
                  <a:schemeClr val="dk2"/>
                </a:solidFill>
              </a:defRPr>
            </a:lvl6pPr>
            <a:lvl7pPr lvl="6" rtl="0">
              <a:spcBef>
                <a:spcPts val="0"/>
              </a:spcBef>
              <a:spcAft>
                <a:spcPts val="0"/>
              </a:spcAft>
              <a:buNone/>
              <a:defRPr sz="4800" b="1">
                <a:solidFill>
                  <a:schemeClr val="dk2"/>
                </a:solidFill>
              </a:defRPr>
            </a:lvl7pPr>
            <a:lvl8pPr lvl="7" rtl="0">
              <a:spcBef>
                <a:spcPts val="0"/>
              </a:spcBef>
              <a:spcAft>
                <a:spcPts val="0"/>
              </a:spcAft>
              <a:buNone/>
              <a:defRPr sz="4800" b="1">
                <a:solidFill>
                  <a:schemeClr val="dk2"/>
                </a:solidFill>
              </a:defRPr>
            </a:lvl8pPr>
            <a:lvl9pPr lvl="8" rtl="0">
              <a:spcBef>
                <a:spcPts val="0"/>
              </a:spcBef>
              <a:spcAft>
                <a:spcPts val="0"/>
              </a:spcAft>
              <a:buNone/>
              <a:defRPr sz="4800" b="1">
                <a:solidFill>
                  <a:schemeClr val="dk2"/>
                </a:solidFill>
              </a:defRPr>
            </a:lvl9pPr>
          </a:lstStyle>
          <a:p>
            <a:endParaRPr/>
          </a:p>
        </p:txBody>
      </p:sp>
      <p:cxnSp>
        <p:nvCxnSpPr>
          <p:cNvPr id="7260" name="Google Shape;7260;p70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sp>
        <p:nvSpPr>
          <p:cNvPr id="7261" name="Google Shape;7261;p703"/>
          <p:cNvSpPr txBox="1">
            <a:spLocks noGrp="1"/>
          </p:cNvSpPr>
          <p:nvPr>
            <p:ph type="subTitle" idx="2"/>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a:endParaRPr/>
          </a:p>
        </p:txBody>
      </p:sp>
      <p:cxnSp>
        <p:nvCxnSpPr>
          <p:cNvPr id="7262" name="Google Shape;7262;p703"/>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7263" name="Google Shape;7263;p70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Display Medium"/>
                <a:ea typeface="Red Hat Display Medium"/>
                <a:cs typeface="Red Hat Display Medium"/>
                <a:sym typeface="Red Hat Display Medium"/>
              </a:defRPr>
            </a:lvl1pPr>
            <a:lvl2pPr lvl="1" algn="ctr" rtl="0">
              <a:buNone/>
              <a:defRPr sz="800">
                <a:latin typeface="Red Hat Display Medium"/>
                <a:ea typeface="Red Hat Display Medium"/>
                <a:cs typeface="Red Hat Display Medium"/>
                <a:sym typeface="Red Hat Display Medium"/>
              </a:defRPr>
            </a:lvl2pPr>
            <a:lvl3pPr lvl="2" algn="ctr" rtl="0">
              <a:buNone/>
              <a:defRPr sz="800">
                <a:latin typeface="Red Hat Display Medium"/>
                <a:ea typeface="Red Hat Display Medium"/>
                <a:cs typeface="Red Hat Display Medium"/>
                <a:sym typeface="Red Hat Display Medium"/>
              </a:defRPr>
            </a:lvl3pPr>
            <a:lvl4pPr lvl="3" algn="ctr" rtl="0">
              <a:buNone/>
              <a:defRPr sz="800">
                <a:latin typeface="Red Hat Display Medium"/>
                <a:ea typeface="Red Hat Display Medium"/>
                <a:cs typeface="Red Hat Display Medium"/>
                <a:sym typeface="Red Hat Display Medium"/>
              </a:defRPr>
            </a:lvl4pPr>
            <a:lvl5pPr lvl="4" algn="ctr" rtl="0">
              <a:buNone/>
              <a:defRPr sz="800">
                <a:latin typeface="Red Hat Display Medium"/>
                <a:ea typeface="Red Hat Display Medium"/>
                <a:cs typeface="Red Hat Display Medium"/>
                <a:sym typeface="Red Hat Display Medium"/>
              </a:defRPr>
            </a:lvl5pPr>
            <a:lvl6pPr lvl="5" algn="ctr" rtl="0">
              <a:buNone/>
              <a:defRPr sz="800">
                <a:latin typeface="Red Hat Display Medium"/>
                <a:ea typeface="Red Hat Display Medium"/>
                <a:cs typeface="Red Hat Display Medium"/>
                <a:sym typeface="Red Hat Display Medium"/>
              </a:defRPr>
            </a:lvl6pPr>
            <a:lvl7pPr lvl="6" algn="ctr" rtl="0">
              <a:buNone/>
              <a:defRPr sz="800">
                <a:latin typeface="Red Hat Display Medium"/>
                <a:ea typeface="Red Hat Display Medium"/>
                <a:cs typeface="Red Hat Display Medium"/>
                <a:sym typeface="Red Hat Display Medium"/>
              </a:defRPr>
            </a:lvl7pPr>
            <a:lvl8pPr lvl="7" algn="ctr" rtl="0">
              <a:buNone/>
              <a:defRPr sz="800">
                <a:latin typeface="Red Hat Display Medium"/>
                <a:ea typeface="Red Hat Display Medium"/>
                <a:cs typeface="Red Hat Display Medium"/>
                <a:sym typeface="Red Hat Display Medium"/>
              </a:defRPr>
            </a:lvl8pPr>
            <a:lvl9pPr lvl="8" algn="ctr" rtl="0">
              <a:buNone/>
              <a:defRPr sz="800">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7264" name="Google Shape;7264;p703"/>
          <p:cNvSpPr txBox="1"/>
          <p:nvPr/>
        </p:nvSpPr>
        <p:spPr>
          <a:xfrm>
            <a:off x="813660" y="6313261"/>
            <a:ext cx="1619100" cy="298800"/>
          </a:xfrm>
          <a:prstGeom prst="rect">
            <a:avLst/>
          </a:prstGeom>
          <a:noFill/>
          <a:ln>
            <a:noFill/>
          </a:ln>
        </p:spPr>
        <p:txBody>
          <a:bodyPr spcFirstLastPara="1" wrap="square" lIns="0" tIns="0" rIns="0" bIns="0" anchor="b" anchorCtr="0">
            <a:noAutofit/>
          </a:bodyPr>
          <a:lstStyle/>
          <a:p>
            <a:pPr marL="0" lvl="0" indent="0" algn="l" rtl="0">
              <a:lnSpc>
                <a:spcPct val="150000"/>
              </a:lnSpc>
              <a:spcBef>
                <a:spcPts val="0"/>
              </a:spcBef>
              <a:spcAft>
                <a:spcPts val="0"/>
              </a:spcAft>
              <a:buNone/>
            </a:pPr>
            <a:r>
              <a:rPr lang="en" sz="700" b="1">
                <a:solidFill>
                  <a:schemeClr val="dk2"/>
                </a:solidFill>
                <a:latin typeface="Red Hat Display"/>
                <a:ea typeface="Red Hat Display"/>
                <a:cs typeface="Red Hat Display"/>
                <a:sym typeface="Red Hat Display"/>
              </a:rPr>
              <a:t>CONFIDENTIAL </a:t>
            </a:r>
            <a:r>
              <a:rPr lang="en" sz="700">
                <a:solidFill>
                  <a:schemeClr val="dk2"/>
                </a:solidFill>
                <a:latin typeface="Red Hat Display"/>
                <a:ea typeface="Red Hat Display"/>
                <a:cs typeface="Red Hat Display"/>
                <a:sym typeface="Red Hat Display"/>
              </a:rPr>
              <a:t>Designator</a:t>
            </a:r>
            <a:endParaRPr sz="700">
              <a:solidFill>
                <a:schemeClr val="dk2"/>
              </a:solidFill>
              <a:latin typeface="Red Hat Display"/>
              <a:ea typeface="Red Hat Display"/>
              <a:cs typeface="Red Hat Display"/>
              <a:sym typeface="Red Hat Display"/>
            </a:endParaRPr>
          </a:p>
        </p:txBody>
      </p:sp>
      <p:sp>
        <p:nvSpPr>
          <p:cNvPr id="7265" name="Google Shape;7265;p703"/>
          <p:cNvSpPr/>
          <p:nvPr/>
        </p:nvSpPr>
        <p:spPr>
          <a:xfrm>
            <a:off x="10710961" y="6312519"/>
            <a:ext cx="975901" cy="229606"/>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F00FF"/>
          </p15:clr>
        </p15:guide>
        <p15:guide id="2" pos="3840">
          <p15:clr>
            <a:srgbClr val="FF00FF"/>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matchingName="Interior white 1 4">
  <p:cSld name="CUSTOM_4_2_6">
    <p:spTree>
      <p:nvGrpSpPr>
        <p:cNvPr id="1" name="Shape 7266"/>
        <p:cNvGrpSpPr/>
        <p:nvPr/>
      </p:nvGrpSpPr>
      <p:grpSpPr>
        <a:xfrm>
          <a:off x="0" y="0"/>
          <a:ext cx="0" cy="0"/>
          <a:chOff x="0" y="0"/>
          <a:chExt cx="0" cy="0"/>
        </a:xfrm>
      </p:grpSpPr>
      <p:sp>
        <p:nvSpPr>
          <p:cNvPr id="7267" name="Google Shape;7267;p704"/>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268" name="Google Shape;7268;p70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269" name="Google Shape;7269;p70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270" name="Google Shape;7270;p70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271" name="Google Shape;7271;p704"/>
          <p:cNvSpPr/>
          <p:nvPr/>
        </p:nvSpPr>
        <p:spPr>
          <a:xfrm>
            <a:off x="10711016" y="6313250"/>
            <a:ext cx="975582" cy="228058"/>
          </a:xfrm>
          <a:prstGeom prst="rect">
            <a:avLst/>
          </a:prstGeom>
          <a:noFill/>
          <a:ln>
            <a:noFill/>
          </a:ln>
        </p:spPr>
      </p:sp>
      <p:sp>
        <p:nvSpPr>
          <p:cNvPr id="7272" name="Google Shape;7272;p704"/>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7273" name="Google Shape;7273;p704"/>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matchingName="Interior white 3 1">
  <p:cSld name="CUSTOM_4_26_1_1">
    <p:spTree>
      <p:nvGrpSpPr>
        <p:cNvPr id="1" name="Shape 7274"/>
        <p:cNvGrpSpPr/>
        <p:nvPr/>
      </p:nvGrpSpPr>
      <p:grpSpPr>
        <a:xfrm>
          <a:off x="0" y="0"/>
          <a:ext cx="0" cy="0"/>
          <a:chOff x="0" y="0"/>
          <a:chExt cx="0" cy="0"/>
        </a:xfrm>
      </p:grpSpPr>
      <p:sp>
        <p:nvSpPr>
          <p:cNvPr id="7275" name="Google Shape;7275;p705"/>
          <p:cNvSpPr txBox="1">
            <a:spLocks noGrp="1"/>
          </p:cNvSpPr>
          <p:nvPr>
            <p:ph type="title"/>
          </p:nvPr>
        </p:nvSpPr>
        <p:spPr>
          <a:xfrm>
            <a:off x="1752557"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7276" name="Google Shape;7276;p705"/>
          <p:cNvCxnSpPr/>
          <p:nvPr/>
        </p:nvCxnSpPr>
        <p:spPr>
          <a:xfrm rot="10800000">
            <a:off x="447764" y="100"/>
            <a:ext cx="0" cy="886500"/>
          </a:xfrm>
          <a:prstGeom prst="straightConnector1">
            <a:avLst/>
          </a:prstGeom>
          <a:noFill/>
          <a:ln w="9525" cap="flat" cmpd="sng">
            <a:solidFill>
              <a:srgbClr val="EE0000"/>
            </a:solidFill>
            <a:prstDash val="solid"/>
            <a:round/>
            <a:headEnd type="none" w="sm" len="sm"/>
            <a:tailEnd type="none" w="sm" len="sm"/>
          </a:ln>
        </p:spPr>
      </p:cxnSp>
      <p:sp>
        <p:nvSpPr>
          <p:cNvPr id="7277" name="Google Shape;7277;p705"/>
          <p:cNvSpPr txBox="1">
            <a:spLocks noGrp="1"/>
          </p:cNvSpPr>
          <p:nvPr>
            <p:ph type="subTitle" idx="1"/>
          </p:nvPr>
        </p:nvSpPr>
        <p:spPr>
          <a:xfrm>
            <a:off x="447764"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7278" name="Google Shape;7278;p705"/>
          <p:cNvCxnSpPr/>
          <p:nvPr/>
        </p:nvCxnSpPr>
        <p:spPr>
          <a:xfrm rot="10800000">
            <a:off x="447756" y="6401100"/>
            <a:ext cx="0" cy="456900"/>
          </a:xfrm>
          <a:prstGeom prst="straightConnector1">
            <a:avLst/>
          </a:prstGeom>
          <a:noFill/>
          <a:ln w="9525" cap="flat" cmpd="sng">
            <a:solidFill>
              <a:srgbClr val="EE0000"/>
            </a:solidFill>
            <a:prstDash val="solid"/>
            <a:round/>
            <a:headEnd type="none" w="sm" len="sm"/>
            <a:tailEnd type="none" w="sm" len="sm"/>
          </a:ln>
        </p:spPr>
      </p:cxnSp>
      <p:sp>
        <p:nvSpPr>
          <p:cNvPr id="7279" name="Google Shape;7279;p705"/>
          <p:cNvSpPr/>
          <p:nvPr/>
        </p:nvSpPr>
        <p:spPr>
          <a:xfrm>
            <a:off x="10711017" y="6313251"/>
            <a:ext cx="975606" cy="228064"/>
          </a:xfrm>
          <a:prstGeom prst="rect">
            <a:avLst/>
          </a:prstGeom>
          <a:noFill/>
          <a:ln>
            <a:noFill/>
          </a:ln>
        </p:spPr>
      </p:sp>
      <p:sp>
        <p:nvSpPr>
          <p:cNvPr id="7280" name="Google Shape;7280;p705"/>
          <p:cNvSpPr txBox="1">
            <a:spLocks noGrp="1"/>
          </p:cNvSpPr>
          <p:nvPr>
            <p:ph type="subTitle" idx="2"/>
          </p:nvPr>
        </p:nvSpPr>
        <p:spPr>
          <a:xfrm>
            <a:off x="88502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
        <p:nvSpPr>
          <p:cNvPr id="7281" name="Google Shape;7281;p705"/>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matchingName="Interior white 2 1 1">
  <p:cSld name="CUSTOM_4_21_1">
    <p:spTree>
      <p:nvGrpSpPr>
        <p:cNvPr id="1" name="Shape 7282"/>
        <p:cNvGrpSpPr/>
        <p:nvPr/>
      </p:nvGrpSpPr>
      <p:grpSpPr>
        <a:xfrm>
          <a:off x="0" y="0"/>
          <a:ext cx="0" cy="0"/>
          <a:chOff x="0" y="0"/>
          <a:chExt cx="0" cy="0"/>
        </a:xfrm>
      </p:grpSpPr>
      <p:sp>
        <p:nvSpPr>
          <p:cNvPr id="7283" name="Google Shape;7283;p706"/>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284" name="Google Shape;7284;p70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285" name="Google Shape;7285;p70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286" name="Google Shape;7286;p706"/>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287" name="Google Shape;7287;p70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288" name="Google Shape;7288;p706"/>
          <p:cNvSpPr/>
          <p:nvPr/>
        </p:nvSpPr>
        <p:spPr>
          <a:xfrm>
            <a:off x="10711016" y="6313250"/>
            <a:ext cx="975778" cy="228104"/>
          </a:xfrm>
          <a:prstGeom prst="rect">
            <a:avLst/>
          </a:prstGeom>
          <a:noFill/>
          <a:ln>
            <a:noFill/>
          </a:ln>
        </p:spPr>
      </p:sp>
      <p:sp>
        <p:nvSpPr>
          <p:cNvPr id="7289" name="Google Shape;7289;p706"/>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7290"/>
        <p:cNvGrpSpPr/>
        <p:nvPr/>
      </p:nvGrpSpPr>
      <p:grpSpPr>
        <a:xfrm>
          <a:off x="0" y="0"/>
          <a:ext cx="0" cy="0"/>
          <a:chOff x="0" y="0"/>
          <a:chExt cx="0" cy="0"/>
        </a:xfrm>
      </p:grpSpPr>
      <p:sp>
        <p:nvSpPr>
          <p:cNvPr id="7291" name="Google Shape;7291;p707"/>
          <p:cNvSpPr txBox="1">
            <a:spLocks noGrp="1"/>
          </p:cNvSpPr>
          <p:nvPr>
            <p:ph type="ctrTitle"/>
          </p:nvPr>
        </p:nvSpPr>
        <p:spPr>
          <a:xfrm>
            <a:off x="415601" y="992767"/>
            <a:ext cx="11360400" cy="2736900"/>
          </a:xfrm>
          <a:prstGeom prst="rect">
            <a:avLst/>
          </a:prstGeom>
        </p:spPr>
        <p:txBody>
          <a:bodyPr spcFirstLastPara="1" wrap="square" lIns="0" tIns="0" rIns="0" bIns="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7292" name="Google Shape;7292;p707"/>
          <p:cNvSpPr txBox="1">
            <a:spLocks noGrp="1"/>
          </p:cNvSpPr>
          <p:nvPr>
            <p:ph type="subTitle" idx="1"/>
          </p:nvPr>
        </p:nvSpPr>
        <p:spPr>
          <a:xfrm>
            <a:off x="415590" y="3778833"/>
            <a:ext cx="11360400" cy="105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cxnSp>
        <p:nvCxnSpPr>
          <p:cNvPr id="7293" name="Google Shape;7293;p707"/>
          <p:cNvCxnSpPr/>
          <p:nvPr/>
        </p:nvCxnSpPr>
        <p:spPr>
          <a:xfrm rot="10800000">
            <a:off x="447764" y="100"/>
            <a:ext cx="0" cy="886500"/>
          </a:xfrm>
          <a:prstGeom prst="straightConnector1">
            <a:avLst/>
          </a:prstGeom>
          <a:noFill/>
          <a:ln w="9525" cap="flat" cmpd="sng">
            <a:solidFill>
              <a:srgbClr val="FF0000"/>
            </a:solidFill>
            <a:prstDash val="solid"/>
            <a:round/>
            <a:headEnd type="none" w="med" len="med"/>
            <a:tailEnd type="none" w="med" len="med"/>
          </a:ln>
        </p:spPr>
      </p:cxnSp>
      <p:sp>
        <p:nvSpPr>
          <p:cNvPr id="7294" name="Google Shape;7294;p707"/>
          <p:cNvSpPr/>
          <p:nvPr/>
        </p:nvSpPr>
        <p:spPr>
          <a:xfrm>
            <a:off x="10711016" y="6313250"/>
            <a:ext cx="975826" cy="228115"/>
          </a:xfrm>
          <a:prstGeom prst="rect">
            <a:avLst/>
          </a:prstGeom>
          <a:noFill/>
          <a:ln>
            <a:noFill/>
          </a:ln>
        </p:spPr>
      </p:sp>
      <p:sp>
        <p:nvSpPr>
          <p:cNvPr id="7295" name="Google Shape;7295;p707"/>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Clr>
                <a:schemeClr val="dk1"/>
              </a:buClr>
              <a:buSzPts val="1500"/>
              <a:buFont typeface="Arial"/>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a:t>
            </a:r>
            <a:endParaRPr sz="800">
              <a:solidFill>
                <a:srgbClr val="666666"/>
              </a:solidFill>
              <a:latin typeface="Red Hat Display"/>
              <a:ea typeface="Red Hat Display"/>
              <a:cs typeface="Red Hat Display"/>
              <a:sym typeface="Red Hat Display"/>
            </a:endParaRPr>
          </a:p>
        </p:txBody>
      </p:sp>
      <p:sp>
        <p:nvSpPr>
          <p:cNvPr id="7296" name="Google Shape;7296;p707"/>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matchingName="Interior four column 2">
  <p:cSld name="CUSTOM_4_5_3">
    <p:spTree>
      <p:nvGrpSpPr>
        <p:cNvPr id="1" name="Shape 7297"/>
        <p:cNvGrpSpPr/>
        <p:nvPr/>
      </p:nvGrpSpPr>
      <p:grpSpPr>
        <a:xfrm>
          <a:off x="0" y="0"/>
          <a:ext cx="0" cy="0"/>
          <a:chOff x="0" y="0"/>
          <a:chExt cx="0" cy="0"/>
        </a:xfrm>
      </p:grpSpPr>
      <p:cxnSp>
        <p:nvCxnSpPr>
          <p:cNvPr id="7298" name="Google Shape;7298;p70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299" name="Google Shape;7299;p70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300" name="Google Shape;7300;p70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301" name="Google Shape;7301;p70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302" name="Google Shape;7302;p708"/>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7303" name="Google Shape;7303;p708"/>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7304" name="Google Shape;7304;p708"/>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7305" name="Google Shape;7305;p708"/>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7306" name="Google Shape;7306;p708"/>
          <p:cNvSpPr txBox="1">
            <a:spLocks noGrp="1"/>
          </p:cNvSpPr>
          <p:nvPr>
            <p:ph type="subTitle" idx="2"/>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307" name="Google Shape;7307;p708"/>
          <p:cNvSpPr txBox="1">
            <a:spLocks noGrp="1"/>
          </p:cNvSpPr>
          <p:nvPr>
            <p:ph type="subTitle" idx="3"/>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308" name="Google Shape;7308;p708"/>
          <p:cNvSpPr txBox="1">
            <a:spLocks noGrp="1"/>
          </p:cNvSpPr>
          <p:nvPr>
            <p:ph type="subTitle" idx="4"/>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309" name="Google Shape;7309;p708"/>
          <p:cNvSpPr txBox="1">
            <a:spLocks noGrp="1"/>
          </p:cNvSpPr>
          <p:nvPr>
            <p:ph type="subTitle" idx="5"/>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310" name="Google Shape;7310;p708"/>
          <p:cNvSpPr txBox="1">
            <a:spLocks noGrp="1"/>
          </p:cNvSpPr>
          <p:nvPr>
            <p:ph type="subTitle" idx="6"/>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311" name="Google Shape;7311;p708"/>
          <p:cNvSpPr txBox="1">
            <a:spLocks noGrp="1"/>
          </p:cNvSpPr>
          <p:nvPr>
            <p:ph type="subTitle" idx="7"/>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312" name="Google Shape;7312;p708"/>
          <p:cNvSpPr txBox="1">
            <a:spLocks noGrp="1"/>
          </p:cNvSpPr>
          <p:nvPr>
            <p:ph type="subTitle" idx="8"/>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313" name="Google Shape;7313;p708"/>
          <p:cNvSpPr txBox="1">
            <a:spLocks noGrp="1"/>
          </p:cNvSpPr>
          <p:nvPr>
            <p:ph type="subTitle" idx="9"/>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314" name="Google Shape;7314;p708"/>
          <p:cNvSpPr txBox="1">
            <a:spLocks noGrp="1"/>
          </p:cNvSpPr>
          <p:nvPr>
            <p:ph type="subTitle" idx="1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315" name="Google Shape;7315;p708"/>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316" name="Google Shape;7316;p708"/>
          <p:cNvSpPr txBox="1">
            <a:spLocks noGrp="1"/>
          </p:cNvSpPr>
          <p:nvPr>
            <p:ph type="subTitle" idx="1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red" type="title">
  <p:cSld name="TITLE">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35" name="Google Shape;35;p9"/>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36" name="Google Shape;36;p9"/>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a:endParaRPr/>
          </a:p>
        </p:txBody>
      </p:sp>
      <p:sp>
        <p:nvSpPr>
          <p:cNvPr id="37" name="Google Shape;37;p9"/>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38" name="Google Shape;38;p9"/>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39" name="Google Shape;39;p9"/>
          <p:cNvPicPr preferRelativeResize="0"/>
          <p:nvPr/>
        </p:nvPicPr>
        <p:blipFill>
          <a:blip r:embed="rId3">
            <a:alphaModFix/>
          </a:blip>
          <a:stretch>
            <a:fillRect/>
          </a:stretch>
        </p:blipFill>
        <p:spPr>
          <a:xfrm>
            <a:off x="10106601" y="6203986"/>
            <a:ext cx="1580196" cy="372748"/>
          </a:xfrm>
          <a:prstGeom prst="rect">
            <a:avLst/>
          </a:prstGeom>
          <a:noFill/>
          <a:ln>
            <a:noFill/>
          </a:ln>
        </p:spPr>
      </p:pic>
      <p:cxnSp>
        <p:nvCxnSpPr>
          <p:cNvPr id="40" name="Google Shape;40;p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1" name="Google Shape;41;p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638"/>
        <p:cNvGrpSpPr/>
        <p:nvPr/>
      </p:nvGrpSpPr>
      <p:grpSpPr>
        <a:xfrm>
          <a:off x="0" y="0"/>
          <a:ext cx="0" cy="0"/>
          <a:chOff x="0" y="0"/>
          <a:chExt cx="0" cy="0"/>
        </a:xfrm>
      </p:grpSpPr>
      <p:sp>
        <p:nvSpPr>
          <p:cNvPr id="639" name="Google Shape;639;p7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40" name="Google Shape;640;p73"/>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41" name="Google Shape;641;p7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42" name="Google Shape;642;p73"/>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43" name="Google Shape;643;p7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44" name="Google Shape;644;p7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45" name="Google Shape;645;p73"/>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46" name="Google Shape;646;p73"/>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47" name="Google Shape;647;p73"/>
          <p:cNvSpPr txBox="1">
            <a:spLocks noGrp="1"/>
          </p:cNvSpPr>
          <p:nvPr>
            <p:ph type="body" idx="4"/>
          </p:nvPr>
        </p:nvSpPr>
        <p:spPr>
          <a:xfrm>
            <a:off x="885103" y="2291177"/>
            <a:ext cx="4937400" cy="37272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
        <p:nvSpPr>
          <p:cNvPr id="648" name="Google Shape;648;p73"/>
          <p:cNvSpPr txBox="1">
            <a:spLocks noGrp="1"/>
          </p:cNvSpPr>
          <p:nvPr>
            <p:ph type="body" idx="5"/>
          </p:nvPr>
        </p:nvSpPr>
        <p:spPr>
          <a:xfrm>
            <a:off x="6369268" y="2291175"/>
            <a:ext cx="4937400" cy="3727200"/>
          </a:xfrm>
          <a:prstGeom prst="rect">
            <a:avLst/>
          </a:prstGeom>
        </p:spPr>
        <p:txBody>
          <a:bodyPr spcFirstLastPara="1" wrap="square" lIns="0" tIns="0" rIns="0" bIns="0" anchor="t" anchorCtr="0">
            <a:noAutofit/>
          </a:bodyPr>
          <a:lstStyle>
            <a:lvl1pPr marL="457200" lvl="0" indent="-323850" rtl="0">
              <a:lnSpc>
                <a:spcPct val="140000"/>
              </a:lnSpc>
              <a:spcBef>
                <a:spcPts val="1100"/>
              </a:spcBef>
              <a:spcAft>
                <a:spcPts val="0"/>
              </a:spcAft>
              <a:buSzPts val="1500"/>
              <a:buChar char="▸"/>
              <a:defRPr sz="1500"/>
            </a:lvl1pPr>
            <a:lvl2pPr marL="914400" lvl="1" indent="-304800" rtl="0">
              <a:lnSpc>
                <a:spcPct val="140000"/>
              </a:lnSpc>
              <a:spcBef>
                <a:spcPts val="1100"/>
              </a:spcBef>
              <a:spcAft>
                <a:spcPts val="0"/>
              </a:spcAft>
              <a:buSzPts val="1200"/>
              <a:buChar char="･"/>
              <a:defRPr sz="1200"/>
            </a:lvl2pPr>
            <a:lvl3pPr marL="1371600" lvl="2" indent="-304800" rtl="0">
              <a:lnSpc>
                <a:spcPct val="140000"/>
              </a:lnSpc>
              <a:spcBef>
                <a:spcPts val="1100"/>
              </a:spcBef>
              <a:spcAft>
                <a:spcPts val="0"/>
              </a:spcAft>
              <a:buSzPts val="1200"/>
              <a:buChar char="･"/>
              <a:defRPr sz="1200"/>
            </a:lvl3pPr>
            <a:lvl4pPr marL="1828800" lvl="3" indent="-304800" rtl="0">
              <a:lnSpc>
                <a:spcPct val="140000"/>
              </a:lnSpc>
              <a:spcBef>
                <a:spcPts val="1100"/>
              </a:spcBef>
              <a:spcAft>
                <a:spcPts val="0"/>
              </a:spcAft>
              <a:buSzPts val="1200"/>
              <a:buChar char="･"/>
              <a:defRPr sz="1200"/>
            </a:lvl4pPr>
            <a:lvl5pPr marL="2286000" lvl="4" indent="-304800" rtl="0">
              <a:lnSpc>
                <a:spcPct val="140000"/>
              </a:lnSpc>
              <a:spcBef>
                <a:spcPts val="1100"/>
              </a:spcBef>
              <a:spcAft>
                <a:spcPts val="0"/>
              </a:spcAft>
              <a:buSzPts val="1200"/>
              <a:buChar char="･"/>
              <a:defRPr sz="1200"/>
            </a:lvl5pPr>
            <a:lvl6pPr marL="2743200" lvl="5" indent="-304800" rtl="0">
              <a:lnSpc>
                <a:spcPct val="140000"/>
              </a:lnSpc>
              <a:spcBef>
                <a:spcPts val="1100"/>
              </a:spcBef>
              <a:spcAft>
                <a:spcPts val="0"/>
              </a:spcAft>
              <a:buSzPts val="1200"/>
              <a:buChar char="･"/>
              <a:defRPr sz="1200"/>
            </a:lvl6pPr>
            <a:lvl7pPr marL="3200400" lvl="6" indent="-304800" rtl="0">
              <a:lnSpc>
                <a:spcPct val="140000"/>
              </a:lnSpc>
              <a:spcBef>
                <a:spcPts val="1100"/>
              </a:spcBef>
              <a:spcAft>
                <a:spcPts val="0"/>
              </a:spcAft>
              <a:buSzPts val="1200"/>
              <a:buChar char="･"/>
              <a:defRPr sz="1200"/>
            </a:lvl7pPr>
            <a:lvl8pPr marL="3657600" lvl="7" indent="-304800" rtl="0">
              <a:lnSpc>
                <a:spcPct val="140000"/>
              </a:lnSpc>
              <a:spcBef>
                <a:spcPts val="1100"/>
              </a:spcBef>
              <a:spcAft>
                <a:spcPts val="0"/>
              </a:spcAft>
              <a:buSzPts val="1200"/>
              <a:buChar char="･"/>
              <a:defRPr sz="1200"/>
            </a:lvl8pPr>
            <a:lvl9pPr marL="4114800" lvl="8" indent="-304800" rtl="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matchingName="Interior four column 3">
  <p:cSld name="CUSTOM_4_5_4">
    <p:spTree>
      <p:nvGrpSpPr>
        <p:cNvPr id="1" name="Shape 7317"/>
        <p:cNvGrpSpPr/>
        <p:nvPr/>
      </p:nvGrpSpPr>
      <p:grpSpPr>
        <a:xfrm>
          <a:off x="0" y="0"/>
          <a:ext cx="0" cy="0"/>
          <a:chOff x="0" y="0"/>
          <a:chExt cx="0" cy="0"/>
        </a:xfrm>
      </p:grpSpPr>
      <p:cxnSp>
        <p:nvCxnSpPr>
          <p:cNvPr id="7318" name="Google Shape;7318;p70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319" name="Google Shape;7319;p709"/>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320" name="Google Shape;7320;p70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321" name="Google Shape;7321;p70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322" name="Google Shape;7322;p709"/>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7323" name="Google Shape;7323;p709"/>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7324" name="Google Shape;7324;p709"/>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7325" name="Google Shape;7325;p709"/>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7326" name="Google Shape;7326;p709"/>
          <p:cNvSpPr txBox="1">
            <a:spLocks noGrp="1"/>
          </p:cNvSpPr>
          <p:nvPr>
            <p:ph type="subTitle" idx="2"/>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327" name="Google Shape;7327;p709"/>
          <p:cNvSpPr txBox="1">
            <a:spLocks noGrp="1"/>
          </p:cNvSpPr>
          <p:nvPr>
            <p:ph type="subTitle" idx="3"/>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328" name="Google Shape;7328;p709"/>
          <p:cNvSpPr txBox="1">
            <a:spLocks noGrp="1"/>
          </p:cNvSpPr>
          <p:nvPr>
            <p:ph type="subTitle" idx="4"/>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329" name="Google Shape;7329;p709"/>
          <p:cNvSpPr txBox="1">
            <a:spLocks noGrp="1"/>
          </p:cNvSpPr>
          <p:nvPr>
            <p:ph type="subTitle" idx="5"/>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330" name="Google Shape;7330;p709"/>
          <p:cNvSpPr txBox="1">
            <a:spLocks noGrp="1"/>
          </p:cNvSpPr>
          <p:nvPr>
            <p:ph type="subTitle" idx="6"/>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331" name="Google Shape;7331;p709"/>
          <p:cNvSpPr txBox="1">
            <a:spLocks noGrp="1"/>
          </p:cNvSpPr>
          <p:nvPr>
            <p:ph type="subTitle" idx="7"/>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332" name="Google Shape;7332;p709"/>
          <p:cNvSpPr txBox="1">
            <a:spLocks noGrp="1"/>
          </p:cNvSpPr>
          <p:nvPr>
            <p:ph type="subTitle" idx="8"/>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333" name="Google Shape;7333;p709"/>
          <p:cNvSpPr txBox="1">
            <a:spLocks noGrp="1"/>
          </p:cNvSpPr>
          <p:nvPr>
            <p:ph type="subTitle" idx="9"/>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334" name="Google Shape;7334;p709"/>
          <p:cNvSpPr txBox="1">
            <a:spLocks noGrp="1"/>
          </p:cNvSpPr>
          <p:nvPr>
            <p:ph type="subTitle" idx="1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335" name="Google Shape;7335;p709"/>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336" name="Google Shape;7336;p709"/>
          <p:cNvSpPr txBox="1">
            <a:spLocks noGrp="1"/>
          </p:cNvSpPr>
          <p:nvPr>
            <p:ph type="subTitle" idx="1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7340"/>
        <p:cNvGrpSpPr/>
        <p:nvPr/>
      </p:nvGrpSpPr>
      <p:grpSpPr>
        <a:xfrm>
          <a:off x="0" y="0"/>
          <a:ext cx="0" cy="0"/>
          <a:chOff x="0" y="0"/>
          <a:chExt cx="0" cy="0"/>
        </a:xfrm>
      </p:grpSpPr>
      <p:pic>
        <p:nvPicPr>
          <p:cNvPr id="7341" name="Google Shape;7341;p711"/>
          <p:cNvPicPr preferRelativeResize="0"/>
          <p:nvPr/>
        </p:nvPicPr>
        <p:blipFill rotWithShape="1">
          <a:blip r:embed="rId3">
            <a:alphaModFix amt="51000"/>
          </a:blip>
          <a:srcRect l="12240" t="13515" r="39962" b="2948"/>
          <a:stretch/>
        </p:blipFill>
        <p:spPr>
          <a:xfrm>
            <a:off x="6281395" y="0"/>
            <a:ext cx="5910308" cy="5810875"/>
          </a:xfrm>
          <a:prstGeom prst="rect">
            <a:avLst/>
          </a:prstGeom>
          <a:noFill/>
          <a:ln>
            <a:noFill/>
          </a:ln>
        </p:spPr>
      </p:pic>
      <p:sp>
        <p:nvSpPr>
          <p:cNvPr id="7342" name="Google Shape;7342;p711"/>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11"/>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7344" name="Google Shape;7344;p711"/>
          <p:cNvSpPr txBox="1">
            <a:spLocks noGrp="1"/>
          </p:cNvSpPr>
          <p:nvPr>
            <p:ph type="title"/>
          </p:nvPr>
        </p:nvSpPr>
        <p:spPr>
          <a:xfrm>
            <a:off x="2083824" y="1743625"/>
            <a:ext cx="75330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a:endParaRPr/>
          </a:p>
        </p:txBody>
      </p:sp>
      <p:sp>
        <p:nvSpPr>
          <p:cNvPr id="7345" name="Google Shape;7345;p711"/>
          <p:cNvSpPr txBox="1">
            <a:spLocks noGrp="1"/>
          </p:cNvSpPr>
          <p:nvPr>
            <p:ph type="subTitle" idx="2"/>
          </p:nvPr>
        </p:nvSpPr>
        <p:spPr>
          <a:xfrm>
            <a:off x="2083674"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7346" name="Google Shape;7346;p711"/>
          <p:cNvSpPr txBox="1">
            <a:spLocks noGrp="1"/>
          </p:cNvSpPr>
          <p:nvPr>
            <p:ph type="subTitle" idx="3"/>
          </p:nvPr>
        </p:nvSpPr>
        <p:spPr>
          <a:xfrm>
            <a:off x="447174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pic>
        <p:nvPicPr>
          <p:cNvPr id="7347" name="Google Shape;7347;p711"/>
          <p:cNvPicPr preferRelativeResize="0"/>
          <p:nvPr/>
        </p:nvPicPr>
        <p:blipFill>
          <a:blip r:embed="rId4">
            <a:alphaModFix/>
          </a:blip>
          <a:stretch>
            <a:fillRect/>
          </a:stretch>
        </p:blipFill>
        <p:spPr>
          <a:xfrm>
            <a:off x="10106601" y="6203986"/>
            <a:ext cx="1580236" cy="372757"/>
          </a:xfrm>
          <a:prstGeom prst="rect">
            <a:avLst/>
          </a:prstGeom>
          <a:noFill/>
          <a:ln>
            <a:noFill/>
          </a:ln>
        </p:spPr>
      </p:pic>
      <p:cxnSp>
        <p:nvCxnSpPr>
          <p:cNvPr id="7348" name="Google Shape;7348;p711"/>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349" name="Google Shape;7349;p71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7350"/>
        <p:cNvGrpSpPr/>
        <p:nvPr/>
      </p:nvGrpSpPr>
      <p:grpSpPr>
        <a:xfrm>
          <a:off x="0" y="0"/>
          <a:ext cx="0" cy="0"/>
          <a:chOff x="0" y="0"/>
          <a:chExt cx="0" cy="0"/>
        </a:xfrm>
      </p:grpSpPr>
      <p:pic>
        <p:nvPicPr>
          <p:cNvPr id="7351" name="Google Shape;7351;p712"/>
          <p:cNvPicPr preferRelativeResize="0"/>
          <p:nvPr/>
        </p:nvPicPr>
        <p:blipFill rotWithShape="1">
          <a:blip r:embed="rId3">
            <a:alphaModFix amt="51000"/>
          </a:blip>
          <a:srcRect l="12240" t="13515" r="39962" b="2948"/>
          <a:stretch/>
        </p:blipFill>
        <p:spPr>
          <a:xfrm>
            <a:off x="6281395" y="0"/>
            <a:ext cx="5910308" cy="5810875"/>
          </a:xfrm>
          <a:prstGeom prst="rect">
            <a:avLst/>
          </a:prstGeom>
          <a:noFill/>
          <a:ln>
            <a:noFill/>
          </a:ln>
        </p:spPr>
      </p:pic>
      <p:sp>
        <p:nvSpPr>
          <p:cNvPr id="7352" name="Google Shape;7352;p712"/>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12"/>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a:endParaRPr/>
          </a:p>
        </p:txBody>
      </p:sp>
      <p:sp>
        <p:nvSpPr>
          <p:cNvPr id="7354" name="Google Shape;7354;p712"/>
          <p:cNvSpPr txBox="1">
            <a:spLocks noGrp="1"/>
          </p:cNvSpPr>
          <p:nvPr>
            <p:ph type="title"/>
          </p:nvPr>
        </p:nvSpPr>
        <p:spPr>
          <a:xfrm>
            <a:off x="2083824"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7355" name="Google Shape;7355;p712"/>
          <p:cNvPicPr preferRelativeResize="0"/>
          <p:nvPr/>
        </p:nvPicPr>
        <p:blipFill>
          <a:blip r:embed="rId4">
            <a:alphaModFix/>
          </a:blip>
          <a:stretch>
            <a:fillRect/>
          </a:stretch>
        </p:blipFill>
        <p:spPr>
          <a:xfrm>
            <a:off x="10106601" y="6203986"/>
            <a:ext cx="1580236" cy="372757"/>
          </a:xfrm>
          <a:prstGeom prst="rect">
            <a:avLst/>
          </a:prstGeom>
          <a:noFill/>
          <a:ln>
            <a:noFill/>
          </a:ln>
        </p:spPr>
      </p:pic>
      <p:pic>
        <p:nvPicPr>
          <p:cNvPr id="7356" name="Google Shape;7356;p712"/>
          <p:cNvPicPr preferRelativeResize="0"/>
          <p:nvPr/>
        </p:nvPicPr>
        <p:blipFill rotWithShape="1">
          <a:blip r:embed="rId5">
            <a:alphaModFix/>
          </a:blip>
          <a:srcRect/>
          <a:stretch/>
        </p:blipFill>
        <p:spPr>
          <a:xfrm>
            <a:off x="7542486" y="3470249"/>
            <a:ext cx="282618" cy="282618"/>
          </a:xfrm>
          <a:prstGeom prst="rect">
            <a:avLst/>
          </a:prstGeom>
          <a:noFill/>
          <a:ln>
            <a:noFill/>
          </a:ln>
        </p:spPr>
      </p:pic>
      <p:pic>
        <p:nvPicPr>
          <p:cNvPr id="7357" name="Google Shape;7357;p712"/>
          <p:cNvPicPr preferRelativeResize="0"/>
          <p:nvPr/>
        </p:nvPicPr>
        <p:blipFill rotWithShape="1">
          <a:blip r:embed="rId6">
            <a:alphaModFix/>
          </a:blip>
          <a:srcRect/>
          <a:stretch/>
        </p:blipFill>
        <p:spPr>
          <a:xfrm>
            <a:off x="7542487" y="2778374"/>
            <a:ext cx="282618" cy="282618"/>
          </a:xfrm>
          <a:prstGeom prst="rect">
            <a:avLst/>
          </a:prstGeom>
          <a:noFill/>
          <a:ln>
            <a:noFill/>
          </a:ln>
        </p:spPr>
      </p:pic>
      <p:pic>
        <p:nvPicPr>
          <p:cNvPr id="7358" name="Google Shape;7358;p712"/>
          <p:cNvPicPr preferRelativeResize="0"/>
          <p:nvPr/>
        </p:nvPicPr>
        <p:blipFill rotWithShape="1">
          <a:blip r:embed="rId7">
            <a:alphaModFix/>
          </a:blip>
          <a:srcRect/>
          <a:stretch/>
        </p:blipFill>
        <p:spPr>
          <a:xfrm>
            <a:off x="7542489" y="2086500"/>
            <a:ext cx="282618" cy="282618"/>
          </a:xfrm>
          <a:prstGeom prst="rect">
            <a:avLst/>
          </a:prstGeom>
          <a:noFill/>
          <a:ln>
            <a:noFill/>
          </a:ln>
        </p:spPr>
      </p:pic>
      <p:pic>
        <p:nvPicPr>
          <p:cNvPr id="7359" name="Google Shape;7359;p712"/>
          <p:cNvPicPr preferRelativeResize="0"/>
          <p:nvPr/>
        </p:nvPicPr>
        <p:blipFill rotWithShape="1">
          <a:blip r:embed="rId8">
            <a:alphaModFix/>
          </a:blip>
          <a:srcRect/>
          <a:stretch/>
        </p:blipFill>
        <p:spPr>
          <a:xfrm>
            <a:off x="7542486" y="4162124"/>
            <a:ext cx="282618" cy="282618"/>
          </a:xfrm>
          <a:prstGeom prst="rect">
            <a:avLst/>
          </a:prstGeom>
          <a:noFill/>
          <a:ln>
            <a:noFill/>
          </a:ln>
        </p:spPr>
      </p:pic>
      <p:sp>
        <p:nvSpPr>
          <p:cNvPr id="7360" name="Google Shape;7360;p712"/>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7361" name="Google Shape;7361;p712"/>
          <p:cNvSpPr txBox="1"/>
          <p:nvPr/>
        </p:nvSpPr>
        <p:spPr>
          <a:xfrm>
            <a:off x="7960276"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youtube.com/OpenShift</a:t>
            </a:r>
            <a:endParaRPr>
              <a:solidFill>
                <a:schemeClr val="lt1"/>
              </a:solidFill>
              <a:latin typeface="Red Hat Display"/>
              <a:ea typeface="Red Hat Display"/>
              <a:cs typeface="Red Hat Display"/>
              <a:sym typeface="Red Hat Display"/>
            </a:endParaRPr>
          </a:p>
        </p:txBody>
      </p:sp>
      <p:sp>
        <p:nvSpPr>
          <p:cNvPr id="7362" name="Google Shape;7362;p712"/>
          <p:cNvSpPr txBox="1"/>
          <p:nvPr/>
        </p:nvSpPr>
        <p:spPr>
          <a:xfrm>
            <a:off x="7960276"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7363" name="Google Shape;7363;p712"/>
          <p:cNvSpPr txBox="1"/>
          <p:nvPr/>
        </p:nvSpPr>
        <p:spPr>
          <a:xfrm>
            <a:off x="7960276"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twitter.com/OpenShift</a:t>
            </a:r>
            <a:endParaRPr>
              <a:solidFill>
                <a:schemeClr val="lt1"/>
              </a:solidFill>
              <a:latin typeface="Red Hat Display"/>
              <a:ea typeface="Red Hat Display"/>
              <a:cs typeface="Red Hat Display"/>
              <a:sym typeface="Red Hat Display"/>
            </a:endParaRPr>
          </a:p>
        </p:txBody>
      </p:sp>
      <p:cxnSp>
        <p:nvCxnSpPr>
          <p:cNvPr id="7364" name="Google Shape;7364;p712"/>
          <p:cNvCxnSpPr/>
          <p:nvPr/>
        </p:nvCxnSpPr>
        <p:spPr>
          <a:xfrm rot="10800000">
            <a:off x="447764"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7365" name="Google Shape;7365;p712"/>
          <p:cNvCxnSpPr/>
          <p:nvPr/>
        </p:nvCxnSpPr>
        <p:spPr>
          <a:xfrm rot="10800000">
            <a:off x="447756" y="6401400"/>
            <a:ext cx="0" cy="456600"/>
          </a:xfrm>
          <a:prstGeom prst="straightConnector1">
            <a:avLst/>
          </a:prstGeom>
          <a:noFill/>
          <a:ln w="9525" cap="flat" cmpd="sng">
            <a:solidFill>
              <a:srgbClr val="800000"/>
            </a:solidFill>
            <a:prstDash val="solid"/>
            <a:round/>
            <a:headEnd type="none" w="med" len="med"/>
            <a:tailEnd type="none" w="med" len="med"/>
          </a:ln>
        </p:spPr>
      </p:cxnSp>
      <p:sp>
        <p:nvSpPr>
          <p:cNvPr id="7366" name="Google Shape;7366;p71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7367"/>
        <p:cNvGrpSpPr/>
        <p:nvPr/>
      </p:nvGrpSpPr>
      <p:grpSpPr>
        <a:xfrm>
          <a:off x="0" y="0"/>
          <a:ext cx="0" cy="0"/>
          <a:chOff x="0" y="0"/>
          <a:chExt cx="0" cy="0"/>
        </a:xfrm>
      </p:grpSpPr>
      <p:sp>
        <p:nvSpPr>
          <p:cNvPr id="7368" name="Google Shape;7368;p713"/>
          <p:cNvSpPr/>
          <p:nvPr/>
        </p:nvSpPr>
        <p:spPr>
          <a:xfrm>
            <a:off x="0" y="0"/>
            <a:ext cx="12191700" cy="5844000"/>
          </a:xfrm>
          <a:prstGeom prst="rect">
            <a:avLst/>
          </a:pr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13"/>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13"/>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7371" name="Google Shape;7371;p713"/>
          <p:cNvSpPr txBox="1">
            <a:spLocks noGrp="1"/>
          </p:cNvSpPr>
          <p:nvPr>
            <p:ph type="title"/>
          </p:nvPr>
        </p:nvSpPr>
        <p:spPr>
          <a:xfrm>
            <a:off x="2083824" y="1743625"/>
            <a:ext cx="75330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a:endParaRPr/>
          </a:p>
        </p:txBody>
      </p:sp>
      <p:sp>
        <p:nvSpPr>
          <p:cNvPr id="7372" name="Google Shape;7372;p713"/>
          <p:cNvSpPr txBox="1">
            <a:spLocks noGrp="1"/>
          </p:cNvSpPr>
          <p:nvPr>
            <p:ph type="subTitle" idx="2"/>
          </p:nvPr>
        </p:nvSpPr>
        <p:spPr>
          <a:xfrm>
            <a:off x="2083674"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sp>
        <p:nvSpPr>
          <p:cNvPr id="7373" name="Google Shape;7373;p713"/>
          <p:cNvSpPr txBox="1">
            <a:spLocks noGrp="1"/>
          </p:cNvSpPr>
          <p:nvPr>
            <p:ph type="subTitle" idx="3"/>
          </p:nvPr>
        </p:nvSpPr>
        <p:spPr>
          <a:xfrm>
            <a:off x="447174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pic>
        <p:nvPicPr>
          <p:cNvPr id="7374" name="Google Shape;7374;p713"/>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7375" name="Google Shape;7375;p713"/>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376" name="Google Shape;7376;p71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377" name="Google Shape;7377;p713"/>
          <p:cNvPicPr preferRelativeResize="0"/>
          <p:nvPr/>
        </p:nvPicPr>
        <p:blipFill rotWithShape="1">
          <a:blip r:embed="rId4">
            <a:alphaModFix/>
          </a:blip>
          <a:srcRect r="4861"/>
          <a:stretch/>
        </p:blipFill>
        <p:spPr>
          <a:xfrm>
            <a:off x="2626985" y="94450"/>
            <a:ext cx="9564713" cy="5655099"/>
          </a:xfrm>
          <a:prstGeom prst="rect">
            <a:avLst/>
          </a:prstGeom>
          <a:noFill/>
          <a:ln>
            <a:noFill/>
          </a:ln>
        </p:spPr>
      </p:pic>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7378"/>
        <p:cNvGrpSpPr/>
        <p:nvPr/>
      </p:nvGrpSpPr>
      <p:grpSpPr>
        <a:xfrm>
          <a:off x="0" y="0"/>
          <a:ext cx="0" cy="0"/>
          <a:chOff x="0" y="0"/>
          <a:chExt cx="0" cy="0"/>
        </a:xfrm>
      </p:grpSpPr>
      <p:sp>
        <p:nvSpPr>
          <p:cNvPr id="7379" name="Google Shape;7379;p714"/>
          <p:cNvSpPr/>
          <p:nvPr/>
        </p:nvSpPr>
        <p:spPr>
          <a:xfrm>
            <a:off x="0" y="0"/>
            <a:ext cx="12191700" cy="5844000"/>
          </a:xfrm>
          <a:prstGeom prst="rect">
            <a:avLst/>
          </a:pr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80" name="Google Shape;7380;p714"/>
          <p:cNvPicPr preferRelativeResize="0"/>
          <p:nvPr/>
        </p:nvPicPr>
        <p:blipFill rotWithShape="1">
          <a:blip r:embed="rId3">
            <a:alphaModFix amt="8000"/>
          </a:blip>
          <a:srcRect t="11691" r="40162" b="3093"/>
          <a:stretch/>
        </p:blipFill>
        <p:spPr>
          <a:xfrm>
            <a:off x="4896730" y="0"/>
            <a:ext cx="7295048" cy="5844001"/>
          </a:xfrm>
          <a:prstGeom prst="rect">
            <a:avLst/>
          </a:prstGeom>
          <a:noFill/>
          <a:ln>
            <a:noFill/>
          </a:ln>
        </p:spPr>
      </p:pic>
      <p:sp>
        <p:nvSpPr>
          <p:cNvPr id="7381" name="Google Shape;7381;p714"/>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14"/>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a:endParaRPr/>
          </a:p>
        </p:txBody>
      </p:sp>
      <p:sp>
        <p:nvSpPr>
          <p:cNvPr id="7383" name="Google Shape;7383;p714"/>
          <p:cNvSpPr txBox="1">
            <a:spLocks noGrp="1"/>
          </p:cNvSpPr>
          <p:nvPr>
            <p:ph type="title"/>
          </p:nvPr>
        </p:nvSpPr>
        <p:spPr>
          <a:xfrm>
            <a:off x="2083824"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7384" name="Google Shape;7384;p714"/>
          <p:cNvPicPr preferRelativeResize="0"/>
          <p:nvPr/>
        </p:nvPicPr>
        <p:blipFill>
          <a:blip r:embed="rId4">
            <a:alphaModFix/>
          </a:blip>
          <a:stretch>
            <a:fillRect/>
          </a:stretch>
        </p:blipFill>
        <p:spPr>
          <a:xfrm>
            <a:off x="10106601" y="6203986"/>
            <a:ext cx="1580236" cy="372757"/>
          </a:xfrm>
          <a:prstGeom prst="rect">
            <a:avLst/>
          </a:prstGeom>
          <a:noFill/>
          <a:ln>
            <a:noFill/>
          </a:ln>
        </p:spPr>
      </p:pic>
      <p:sp>
        <p:nvSpPr>
          <p:cNvPr id="7385" name="Google Shape;7385;p714"/>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7386" name="Google Shape;7386;p714"/>
          <p:cNvSpPr txBox="1"/>
          <p:nvPr/>
        </p:nvSpPr>
        <p:spPr>
          <a:xfrm>
            <a:off x="7960276"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youtube.com/OpenShift</a:t>
            </a:r>
            <a:endParaRPr>
              <a:solidFill>
                <a:schemeClr val="lt1"/>
              </a:solidFill>
              <a:latin typeface="Red Hat Display"/>
              <a:ea typeface="Red Hat Display"/>
              <a:cs typeface="Red Hat Display"/>
              <a:sym typeface="Red Hat Display"/>
            </a:endParaRPr>
          </a:p>
        </p:txBody>
      </p:sp>
      <p:sp>
        <p:nvSpPr>
          <p:cNvPr id="7387" name="Google Shape;7387;p714"/>
          <p:cNvSpPr txBox="1"/>
          <p:nvPr/>
        </p:nvSpPr>
        <p:spPr>
          <a:xfrm>
            <a:off x="7960276"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7388" name="Google Shape;7388;p714"/>
          <p:cNvSpPr txBox="1"/>
          <p:nvPr/>
        </p:nvSpPr>
        <p:spPr>
          <a:xfrm>
            <a:off x="7960276"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twitter.com/Openshift</a:t>
            </a:r>
            <a:endParaRPr>
              <a:solidFill>
                <a:schemeClr val="lt1"/>
              </a:solidFill>
              <a:latin typeface="Red Hat Display"/>
              <a:ea typeface="Red Hat Display"/>
              <a:cs typeface="Red Hat Display"/>
              <a:sym typeface="Red Hat Display"/>
            </a:endParaRPr>
          </a:p>
        </p:txBody>
      </p:sp>
      <p:cxnSp>
        <p:nvCxnSpPr>
          <p:cNvPr id="7389" name="Google Shape;7389;p714"/>
          <p:cNvCxnSpPr/>
          <p:nvPr/>
        </p:nvCxnSpPr>
        <p:spPr>
          <a:xfrm rot="10800000">
            <a:off x="447764"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7390" name="Google Shape;7390;p714"/>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391" name="Google Shape;7391;p71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392" name="Google Shape;7392;p714"/>
          <p:cNvPicPr preferRelativeResize="0"/>
          <p:nvPr/>
        </p:nvPicPr>
        <p:blipFill rotWithShape="1">
          <a:blip r:embed="rId5">
            <a:alphaModFix/>
          </a:blip>
          <a:srcRect/>
          <a:stretch/>
        </p:blipFill>
        <p:spPr>
          <a:xfrm>
            <a:off x="7542486" y="3470249"/>
            <a:ext cx="282618" cy="282618"/>
          </a:xfrm>
          <a:prstGeom prst="rect">
            <a:avLst/>
          </a:prstGeom>
          <a:noFill/>
          <a:ln>
            <a:noFill/>
          </a:ln>
        </p:spPr>
      </p:pic>
      <p:pic>
        <p:nvPicPr>
          <p:cNvPr id="7393" name="Google Shape;7393;p714"/>
          <p:cNvPicPr preferRelativeResize="0"/>
          <p:nvPr/>
        </p:nvPicPr>
        <p:blipFill rotWithShape="1">
          <a:blip r:embed="rId6">
            <a:alphaModFix/>
          </a:blip>
          <a:srcRect/>
          <a:stretch/>
        </p:blipFill>
        <p:spPr>
          <a:xfrm>
            <a:off x="7542487" y="2778374"/>
            <a:ext cx="282618" cy="282618"/>
          </a:xfrm>
          <a:prstGeom prst="rect">
            <a:avLst/>
          </a:prstGeom>
          <a:noFill/>
          <a:ln>
            <a:noFill/>
          </a:ln>
        </p:spPr>
      </p:pic>
      <p:pic>
        <p:nvPicPr>
          <p:cNvPr id="7394" name="Google Shape;7394;p714"/>
          <p:cNvPicPr preferRelativeResize="0"/>
          <p:nvPr/>
        </p:nvPicPr>
        <p:blipFill rotWithShape="1">
          <a:blip r:embed="rId7">
            <a:alphaModFix/>
          </a:blip>
          <a:srcRect/>
          <a:stretch/>
        </p:blipFill>
        <p:spPr>
          <a:xfrm>
            <a:off x="7542489" y="2086500"/>
            <a:ext cx="282618" cy="282618"/>
          </a:xfrm>
          <a:prstGeom prst="rect">
            <a:avLst/>
          </a:prstGeom>
          <a:noFill/>
          <a:ln>
            <a:noFill/>
          </a:ln>
        </p:spPr>
      </p:pic>
      <p:pic>
        <p:nvPicPr>
          <p:cNvPr id="7395" name="Google Shape;7395;p714"/>
          <p:cNvPicPr preferRelativeResize="0"/>
          <p:nvPr/>
        </p:nvPicPr>
        <p:blipFill rotWithShape="1">
          <a:blip r:embed="rId8">
            <a:alphaModFix/>
          </a:blip>
          <a:srcRect/>
          <a:stretch/>
        </p:blipFill>
        <p:spPr>
          <a:xfrm>
            <a:off x="7542486" y="4162124"/>
            <a:ext cx="282618" cy="282618"/>
          </a:xfrm>
          <a:prstGeom prst="rect">
            <a:avLst/>
          </a:prstGeom>
          <a:noFill/>
          <a:ln>
            <a:noFill/>
          </a:ln>
        </p:spPr>
      </p:pic>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7396"/>
        <p:cNvGrpSpPr/>
        <p:nvPr/>
      </p:nvGrpSpPr>
      <p:grpSpPr>
        <a:xfrm>
          <a:off x="0" y="0"/>
          <a:ext cx="0" cy="0"/>
          <a:chOff x="0" y="0"/>
          <a:chExt cx="0" cy="0"/>
        </a:xfrm>
      </p:grpSpPr>
      <p:pic>
        <p:nvPicPr>
          <p:cNvPr id="7397" name="Google Shape;7397;p715"/>
          <p:cNvPicPr preferRelativeResize="0"/>
          <p:nvPr/>
        </p:nvPicPr>
        <p:blipFill>
          <a:blip r:embed="rId3">
            <a:alphaModFix/>
          </a:blip>
          <a:stretch>
            <a:fillRect/>
          </a:stretch>
        </p:blipFill>
        <p:spPr>
          <a:xfrm>
            <a:off x="872024" y="0"/>
            <a:ext cx="3653268" cy="6857830"/>
          </a:xfrm>
          <a:prstGeom prst="rect">
            <a:avLst/>
          </a:prstGeom>
          <a:noFill/>
          <a:ln>
            <a:noFill/>
          </a:ln>
        </p:spPr>
      </p:pic>
      <p:sp>
        <p:nvSpPr>
          <p:cNvPr id="7398" name="Google Shape;7398;p715"/>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99" name="Google Shape;7399;p715"/>
          <p:cNvPicPr preferRelativeResize="0"/>
          <p:nvPr/>
        </p:nvPicPr>
        <p:blipFill>
          <a:blip r:embed="rId4">
            <a:alphaModFix/>
          </a:blip>
          <a:stretch>
            <a:fillRect/>
          </a:stretch>
        </p:blipFill>
        <p:spPr>
          <a:xfrm>
            <a:off x="10106601" y="6203986"/>
            <a:ext cx="1580236" cy="372757"/>
          </a:xfrm>
          <a:prstGeom prst="rect">
            <a:avLst/>
          </a:prstGeom>
          <a:noFill/>
          <a:ln>
            <a:noFill/>
          </a:ln>
        </p:spPr>
      </p:pic>
      <p:cxnSp>
        <p:nvCxnSpPr>
          <p:cNvPr id="7400" name="Google Shape;7400;p715"/>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7401" name="Google Shape;7401;p715"/>
          <p:cNvSpPr txBox="1">
            <a:spLocks noGrp="1"/>
          </p:cNvSpPr>
          <p:nvPr>
            <p:ph type="subTitle" idx="1"/>
          </p:nvPr>
        </p:nvSpPr>
        <p:spPr>
          <a:xfrm>
            <a:off x="5660386" y="3971650"/>
            <a:ext cx="4446300" cy="9144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a:endParaRPr/>
          </a:p>
        </p:txBody>
      </p:sp>
      <p:sp>
        <p:nvSpPr>
          <p:cNvPr id="7402" name="Google Shape;7402;p715"/>
          <p:cNvSpPr txBox="1">
            <a:spLocks noGrp="1"/>
          </p:cNvSpPr>
          <p:nvPr>
            <p:ph type="title"/>
          </p:nvPr>
        </p:nvSpPr>
        <p:spPr>
          <a:xfrm>
            <a:off x="5660386" y="1709031"/>
            <a:ext cx="5736300" cy="2117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a:endParaRPr/>
          </a:p>
        </p:txBody>
      </p:sp>
      <p:sp>
        <p:nvSpPr>
          <p:cNvPr id="7403" name="Google Shape;7403;p715"/>
          <p:cNvSpPr txBox="1">
            <a:spLocks noGrp="1"/>
          </p:cNvSpPr>
          <p:nvPr>
            <p:ph type="subTitle" idx="2"/>
          </p:nvPr>
        </p:nvSpPr>
        <p:spPr>
          <a:xfrm>
            <a:off x="5660386"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7404" name="Google Shape;7404;p715"/>
          <p:cNvSpPr txBox="1">
            <a:spLocks noGrp="1"/>
          </p:cNvSpPr>
          <p:nvPr>
            <p:ph type="subTitle" idx="3"/>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7405" name="Google Shape;7405;p71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7406"/>
        <p:cNvGrpSpPr/>
        <p:nvPr/>
      </p:nvGrpSpPr>
      <p:grpSpPr>
        <a:xfrm>
          <a:off x="0" y="0"/>
          <a:ext cx="0" cy="0"/>
          <a:chOff x="0" y="0"/>
          <a:chExt cx="0" cy="0"/>
        </a:xfrm>
      </p:grpSpPr>
      <p:sp>
        <p:nvSpPr>
          <p:cNvPr id="7407" name="Google Shape;7407;p716"/>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08" name="Google Shape;7408;p716"/>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7409" name="Google Shape;7409;p716"/>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7410" name="Google Shape;7410;p716"/>
          <p:cNvSpPr txBox="1">
            <a:spLocks noGrp="1"/>
          </p:cNvSpPr>
          <p:nvPr>
            <p:ph type="title"/>
          </p:nvPr>
        </p:nvSpPr>
        <p:spPr>
          <a:xfrm>
            <a:off x="5660386"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a:endParaRPr/>
          </a:p>
        </p:txBody>
      </p:sp>
      <p:sp>
        <p:nvSpPr>
          <p:cNvPr id="7411" name="Google Shape;7411;p716"/>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7412" name="Google Shape;7412;p716"/>
          <p:cNvSpPr txBox="1">
            <a:spLocks noGrp="1"/>
          </p:cNvSpPr>
          <p:nvPr>
            <p:ph type="subTitle" idx="2"/>
          </p:nvPr>
        </p:nvSpPr>
        <p:spPr>
          <a:xfrm>
            <a:off x="5660386" y="2752400"/>
            <a:ext cx="44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a:endParaRPr/>
          </a:p>
        </p:txBody>
      </p:sp>
      <p:sp>
        <p:nvSpPr>
          <p:cNvPr id="7413" name="Google Shape;7413;p716"/>
          <p:cNvSpPr txBox="1"/>
          <p:nvPr/>
        </p:nvSpPr>
        <p:spPr>
          <a:xfrm>
            <a:off x="5903305"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7414" name="Google Shape;7414;p716"/>
          <p:cNvSpPr txBox="1"/>
          <p:nvPr/>
        </p:nvSpPr>
        <p:spPr>
          <a:xfrm>
            <a:off x="5903305"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7415" name="Google Shape;7415;p716"/>
          <p:cNvSpPr txBox="1"/>
          <p:nvPr/>
        </p:nvSpPr>
        <p:spPr>
          <a:xfrm>
            <a:off x="8815308"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7416" name="Google Shape;7416;p716"/>
          <p:cNvSpPr txBox="1"/>
          <p:nvPr/>
        </p:nvSpPr>
        <p:spPr>
          <a:xfrm>
            <a:off x="8815308"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7417" name="Google Shape;7417;p716"/>
          <p:cNvPicPr preferRelativeResize="0"/>
          <p:nvPr/>
        </p:nvPicPr>
        <p:blipFill rotWithShape="1">
          <a:blip r:embed="rId4">
            <a:alphaModFix/>
          </a:blip>
          <a:srcRect l="2507" r="2498"/>
          <a:stretch/>
        </p:blipFill>
        <p:spPr>
          <a:xfrm>
            <a:off x="8586248" y="5174306"/>
            <a:ext cx="229069" cy="241150"/>
          </a:xfrm>
          <a:prstGeom prst="rect">
            <a:avLst/>
          </a:prstGeom>
          <a:noFill/>
          <a:ln>
            <a:noFill/>
          </a:ln>
        </p:spPr>
      </p:pic>
      <p:pic>
        <p:nvPicPr>
          <p:cNvPr id="7418" name="Google Shape;7418;p716"/>
          <p:cNvPicPr preferRelativeResize="0"/>
          <p:nvPr/>
        </p:nvPicPr>
        <p:blipFill rotWithShape="1">
          <a:blip r:embed="rId5">
            <a:alphaModFix/>
          </a:blip>
          <a:srcRect l="2507" r="2498"/>
          <a:stretch/>
        </p:blipFill>
        <p:spPr>
          <a:xfrm>
            <a:off x="8586248" y="4669206"/>
            <a:ext cx="229069" cy="241150"/>
          </a:xfrm>
          <a:prstGeom prst="rect">
            <a:avLst/>
          </a:prstGeom>
          <a:noFill/>
          <a:ln>
            <a:noFill/>
          </a:ln>
        </p:spPr>
      </p:pic>
      <p:pic>
        <p:nvPicPr>
          <p:cNvPr id="7419" name="Google Shape;7419;p716"/>
          <p:cNvPicPr preferRelativeResize="0"/>
          <p:nvPr/>
        </p:nvPicPr>
        <p:blipFill rotWithShape="1">
          <a:blip r:embed="rId6">
            <a:alphaModFix/>
          </a:blip>
          <a:srcRect l="2507" r="2498"/>
          <a:stretch/>
        </p:blipFill>
        <p:spPr>
          <a:xfrm>
            <a:off x="5660395" y="5174306"/>
            <a:ext cx="229070" cy="241150"/>
          </a:xfrm>
          <a:prstGeom prst="rect">
            <a:avLst/>
          </a:prstGeom>
          <a:noFill/>
          <a:ln>
            <a:noFill/>
          </a:ln>
        </p:spPr>
      </p:pic>
      <p:pic>
        <p:nvPicPr>
          <p:cNvPr id="7420" name="Google Shape;7420;p716"/>
          <p:cNvPicPr preferRelativeResize="0"/>
          <p:nvPr/>
        </p:nvPicPr>
        <p:blipFill rotWithShape="1">
          <a:blip r:embed="rId7">
            <a:alphaModFix/>
          </a:blip>
          <a:srcRect l="2507" r="2498"/>
          <a:stretch/>
        </p:blipFill>
        <p:spPr>
          <a:xfrm>
            <a:off x="5660395" y="4669206"/>
            <a:ext cx="229070" cy="241150"/>
          </a:xfrm>
          <a:prstGeom prst="rect">
            <a:avLst/>
          </a:prstGeom>
          <a:noFill/>
          <a:ln>
            <a:noFill/>
          </a:ln>
        </p:spPr>
      </p:pic>
      <p:sp>
        <p:nvSpPr>
          <p:cNvPr id="7421" name="Google Shape;7421;p71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422" name="Google Shape;7422;p716"/>
          <p:cNvPicPr preferRelativeResize="0"/>
          <p:nvPr/>
        </p:nvPicPr>
        <p:blipFill>
          <a:blip r:embed="rId8">
            <a:alphaModFix/>
          </a:blip>
          <a:stretch>
            <a:fillRect/>
          </a:stretch>
        </p:blipFill>
        <p:spPr>
          <a:xfrm>
            <a:off x="872024" y="0"/>
            <a:ext cx="3653268" cy="6857830"/>
          </a:xfrm>
          <a:prstGeom prst="rect">
            <a:avLst/>
          </a:prstGeom>
          <a:noFill/>
          <a:ln>
            <a:noFill/>
          </a:ln>
        </p:spPr>
      </p:pic>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matchingName="Theme 3 Title 1">
  <p:cSld name="CUSTOM_5">
    <p:bg>
      <p:bgPr>
        <a:blipFill>
          <a:blip r:embed="rId2">
            <a:alphaModFix/>
          </a:blip>
          <a:stretch>
            <a:fillRect/>
          </a:stretch>
        </a:blipFill>
        <a:effectLst/>
      </p:bgPr>
    </p:bg>
    <p:spTree>
      <p:nvGrpSpPr>
        <p:cNvPr id="1" name="Shape 7423"/>
        <p:cNvGrpSpPr/>
        <p:nvPr/>
      </p:nvGrpSpPr>
      <p:grpSpPr>
        <a:xfrm>
          <a:off x="0" y="0"/>
          <a:ext cx="0" cy="0"/>
          <a:chOff x="0" y="0"/>
          <a:chExt cx="0" cy="0"/>
        </a:xfrm>
      </p:grpSpPr>
      <p:pic>
        <p:nvPicPr>
          <p:cNvPr id="7424" name="Google Shape;7424;p717"/>
          <p:cNvPicPr preferRelativeResize="0"/>
          <p:nvPr/>
        </p:nvPicPr>
        <p:blipFill>
          <a:blip r:embed="rId3">
            <a:alphaModFix/>
          </a:blip>
          <a:stretch>
            <a:fillRect/>
          </a:stretch>
        </p:blipFill>
        <p:spPr>
          <a:xfrm>
            <a:off x="872024" y="75"/>
            <a:ext cx="3653268" cy="6857830"/>
          </a:xfrm>
          <a:prstGeom prst="rect">
            <a:avLst/>
          </a:prstGeom>
          <a:noFill/>
          <a:ln>
            <a:noFill/>
          </a:ln>
        </p:spPr>
      </p:pic>
      <p:sp>
        <p:nvSpPr>
          <p:cNvPr id="7425" name="Google Shape;7425;p717"/>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26" name="Google Shape;7426;p717"/>
          <p:cNvPicPr preferRelativeResize="0"/>
          <p:nvPr/>
        </p:nvPicPr>
        <p:blipFill>
          <a:blip r:embed="rId4">
            <a:alphaModFix/>
          </a:blip>
          <a:stretch>
            <a:fillRect/>
          </a:stretch>
        </p:blipFill>
        <p:spPr>
          <a:xfrm>
            <a:off x="10106601" y="6203986"/>
            <a:ext cx="1580236" cy="372757"/>
          </a:xfrm>
          <a:prstGeom prst="rect">
            <a:avLst/>
          </a:prstGeom>
          <a:noFill/>
          <a:ln>
            <a:noFill/>
          </a:ln>
        </p:spPr>
      </p:pic>
      <p:cxnSp>
        <p:nvCxnSpPr>
          <p:cNvPr id="7427" name="Google Shape;7427;p717"/>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7428" name="Google Shape;7428;p717"/>
          <p:cNvSpPr txBox="1">
            <a:spLocks noGrp="1"/>
          </p:cNvSpPr>
          <p:nvPr>
            <p:ph type="subTitle" idx="1"/>
          </p:nvPr>
        </p:nvSpPr>
        <p:spPr>
          <a:xfrm>
            <a:off x="5660386" y="3971650"/>
            <a:ext cx="4446300" cy="9144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a:endParaRPr/>
          </a:p>
        </p:txBody>
      </p:sp>
      <p:sp>
        <p:nvSpPr>
          <p:cNvPr id="7429" name="Google Shape;7429;p717"/>
          <p:cNvSpPr txBox="1">
            <a:spLocks noGrp="1"/>
          </p:cNvSpPr>
          <p:nvPr>
            <p:ph type="title"/>
          </p:nvPr>
        </p:nvSpPr>
        <p:spPr>
          <a:xfrm>
            <a:off x="5660386" y="1709031"/>
            <a:ext cx="5736300" cy="2117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a:endParaRPr/>
          </a:p>
        </p:txBody>
      </p:sp>
      <p:sp>
        <p:nvSpPr>
          <p:cNvPr id="7430" name="Google Shape;7430;p717"/>
          <p:cNvSpPr txBox="1">
            <a:spLocks noGrp="1"/>
          </p:cNvSpPr>
          <p:nvPr>
            <p:ph type="subTitle" idx="2"/>
          </p:nvPr>
        </p:nvSpPr>
        <p:spPr>
          <a:xfrm>
            <a:off x="5660386"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7431" name="Google Shape;7431;p717"/>
          <p:cNvSpPr txBox="1">
            <a:spLocks noGrp="1"/>
          </p:cNvSpPr>
          <p:nvPr>
            <p:ph type="subTitle" idx="3"/>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7432" name="Google Shape;7432;p71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matchingName="Theme 3 closing 1">
  <p:cSld name="CUSTOM_1_1">
    <p:bg>
      <p:bgPr>
        <a:blipFill>
          <a:blip r:embed="rId2">
            <a:alphaModFix/>
          </a:blip>
          <a:stretch>
            <a:fillRect/>
          </a:stretch>
        </a:blipFill>
        <a:effectLst/>
      </p:bgPr>
    </p:bg>
    <p:spTree>
      <p:nvGrpSpPr>
        <p:cNvPr id="1" name="Shape 7433"/>
        <p:cNvGrpSpPr/>
        <p:nvPr/>
      </p:nvGrpSpPr>
      <p:grpSpPr>
        <a:xfrm>
          <a:off x="0" y="0"/>
          <a:ext cx="0" cy="0"/>
          <a:chOff x="0" y="0"/>
          <a:chExt cx="0" cy="0"/>
        </a:xfrm>
      </p:grpSpPr>
      <p:sp>
        <p:nvSpPr>
          <p:cNvPr id="7434" name="Google Shape;7434;p718"/>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35" name="Google Shape;7435;p718"/>
          <p:cNvPicPr preferRelativeResize="0"/>
          <p:nvPr/>
        </p:nvPicPr>
        <p:blipFill>
          <a:blip r:embed="rId3">
            <a:alphaModFix/>
          </a:blip>
          <a:stretch>
            <a:fillRect/>
          </a:stretch>
        </p:blipFill>
        <p:spPr>
          <a:xfrm>
            <a:off x="10106601" y="6203986"/>
            <a:ext cx="1580236" cy="372757"/>
          </a:xfrm>
          <a:prstGeom prst="rect">
            <a:avLst/>
          </a:prstGeom>
          <a:noFill/>
          <a:ln>
            <a:noFill/>
          </a:ln>
        </p:spPr>
      </p:pic>
      <p:cxnSp>
        <p:nvCxnSpPr>
          <p:cNvPr id="7436" name="Google Shape;7436;p718"/>
          <p:cNvCxnSpPr/>
          <p:nvPr/>
        </p:nvCxnSpPr>
        <p:spPr>
          <a:xfrm rot="10800000">
            <a:off x="447756"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7437" name="Google Shape;7437;p718"/>
          <p:cNvSpPr txBox="1">
            <a:spLocks noGrp="1"/>
          </p:cNvSpPr>
          <p:nvPr>
            <p:ph type="title"/>
          </p:nvPr>
        </p:nvSpPr>
        <p:spPr>
          <a:xfrm>
            <a:off x="5660386"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a:endParaRPr/>
          </a:p>
        </p:txBody>
      </p:sp>
      <p:sp>
        <p:nvSpPr>
          <p:cNvPr id="7438" name="Google Shape;7438;p718"/>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7439" name="Google Shape;7439;p718"/>
          <p:cNvSpPr txBox="1">
            <a:spLocks noGrp="1"/>
          </p:cNvSpPr>
          <p:nvPr>
            <p:ph type="subTitle" idx="2"/>
          </p:nvPr>
        </p:nvSpPr>
        <p:spPr>
          <a:xfrm>
            <a:off x="5660386" y="2752400"/>
            <a:ext cx="44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a:endParaRPr/>
          </a:p>
        </p:txBody>
      </p:sp>
      <p:sp>
        <p:nvSpPr>
          <p:cNvPr id="7440" name="Google Shape;7440;p718"/>
          <p:cNvSpPr txBox="1"/>
          <p:nvPr/>
        </p:nvSpPr>
        <p:spPr>
          <a:xfrm>
            <a:off x="5903305"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7441" name="Google Shape;7441;p718"/>
          <p:cNvSpPr txBox="1"/>
          <p:nvPr/>
        </p:nvSpPr>
        <p:spPr>
          <a:xfrm>
            <a:off x="5903305"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youtube.com/OpenShift</a:t>
            </a:r>
            <a:endParaRPr sz="1200">
              <a:solidFill>
                <a:schemeClr val="dk1"/>
              </a:solidFill>
              <a:latin typeface="Red Hat Display"/>
              <a:ea typeface="Red Hat Display"/>
              <a:cs typeface="Red Hat Display"/>
              <a:sym typeface="Red Hat Display"/>
            </a:endParaRPr>
          </a:p>
        </p:txBody>
      </p:sp>
      <p:sp>
        <p:nvSpPr>
          <p:cNvPr id="7442" name="Google Shape;7442;p718"/>
          <p:cNvSpPr txBox="1"/>
          <p:nvPr/>
        </p:nvSpPr>
        <p:spPr>
          <a:xfrm>
            <a:off x="8815308"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7443" name="Google Shape;7443;p718"/>
          <p:cNvSpPr txBox="1"/>
          <p:nvPr/>
        </p:nvSpPr>
        <p:spPr>
          <a:xfrm>
            <a:off x="8815308"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twitter.com/OpenShift</a:t>
            </a:r>
            <a:endParaRPr sz="1200">
              <a:solidFill>
                <a:schemeClr val="dk1"/>
              </a:solidFill>
              <a:latin typeface="Red Hat Display"/>
              <a:ea typeface="Red Hat Display"/>
              <a:cs typeface="Red Hat Display"/>
              <a:sym typeface="Red Hat Display"/>
            </a:endParaRPr>
          </a:p>
        </p:txBody>
      </p:sp>
      <p:pic>
        <p:nvPicPr>
          <p:cNvPr id="7444" name="Google Shape;7444;p718"/>
          <p:cNvPicPr preferRelativeResize="0"/>
          <p:nvPr/>
        </p:nvPicPr>
        <p:blipFill rotWithShape="1">
          <a:blip r:embed="rId4">
            <a:alphaModFix/>
          </a:blip>
          <a:srcRect l="2507" r="2498"/>
          <a:stretch/>
        </p:blipFill>
        <p:spPr>
          <a:xfrm>
            <a:off x="8586248" y="5174306"/>
            <a:ext cx="229069" cy="241150"/>
          </a:xfrm>
          <a:prstGeom prst="rect">
            <a:avLst/>
          </a:prstGeom>
          <a:noFill/>
          <a:ln>
            <a:noFill/>
          </a:ln>
        </p:spPr>
      </p:pic>
      <p:pic>
        <p:nvPicPr>
          <p:cNvPr id="7445" name="Google Shape;7445;p718"/>
          <p:cNvPicPr preferRelativeResize="0"/>
          <p:nvPr/>
        </p:nvPicPr>
        <p:blipFill rotWithShape="1">
          <a:blip r:embed="rId5">
            <a:alphaModFix/>
          </a:blip>
          <a:srcRect l="2507" r="2498"/>
          <a:stretch/>
        </p:blipFill>
        <p:spPr>
          <a:xfrm>
            <a:off x="8586248" y="4669206"/>
            <a:ext cx="229069" cy="241150"/>
          </a:xfrm>
          <a:prstGeom prst="rect">
            <a:avLst/>
          </a:prstGeom>
          <a:noFill/>
          <a:ln>
            <a:noFill/>
          </a:ln>
        </p:spPr>
      </p:pic>
      <p:pic>
        <p:nvPicPr>
          <p:cNvPr id="7446" name="Google Shape;7446;p718"/>
          <p:cNvPicPr preferRelativeResize="0"/>
          <p:nvPr/>
        </p:nvPicPr>
        <p:blipFill rotWithShape="1">
          <a:blip r:embed="rId6">
            <a:alphaModFix/>
          </a:blip>
          <a:srcRect l="2507" r="2498"/>
          <a:stretch/>
        </p:blipFill>
        <p:spPr>
          <a:xfrm>
            <a:off x="5660395" y="5174306"/>
            <a:ext cx="229070" cy="241150"/>
          </a:xfrm>
          <a:prstGeom prst="rect">
            <a:avLst/>
          </a:prstGeom>
          <a:noFill/>
          <a:ln>
            <a:noFill/>
          </a:ln>
        </p:spPr>
      </p:pic>
      <p:pic>
        <p:nvPicPr>
          <p:cNvPr id="7447" name="Google Shape;7447;p718"/>
          <p:cNvPicPr preferRelativeResize="0"/>
          <p:nvPr/>
        </p:nvPicPr>
        <p:blipFill rotWithShape="1">
          <a:blip r:embed="rId7">
            <a:alphaModFix/>
          </a:blip>
          <a:srcRect l="2507" r="2498"/>
          <a:stretch/>
        </p:blipFill>
        <p:spPr>
          <a:xfrm>
            <a:off x="5660395" y="4669206"/>
            <a:ext cx="229070" cy="241150"/>
          </a:xfrm>
          <a:prstGeom prst="rect">
            <a:avLst/>
          </a:prstGeom>
          <a:noFill/>
          <a:ln>
            <a:noFill/>
          </a:ln>
        </p:spPr>
      </p:pic>
      <p:sp>
        <p:nvSpPr>
          <p:cNvPr id="7448" name="Google Shape;7448;p71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449" name="Google Shape;7449;p718"/>
          <p:cNvPicPr preferRelativeResize="0"/>
          <p:nvPr/>
        </p:nvPicPr>
        <p:blipFill>
          <a:blip r:embed="rId8">
            <a:alphaModFix/>
          </a:blip>
          <a:stretch>
            <a:fillRect/>
          </a:stretch>
        </p:blipFill>
        <p:spPr>
          <a:xfrm>
            <a:off x="872024" y="75"/>
            <a:ext cx="3653268" cy="6857830"/>
          </a:xfrm>
          <a:prstGeom prst="rect">
            <a:avLst/>
          </a:prstGeom>
          <a:noFill/>
          <a:ln>
            <a:noFill/>
          </a:ln>
        </p:spPr>
      </p:pic>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matchingName="Webinar title">
  <p:cSld name="TITLE_3">
    <p:bg>
      <p:bgPr>
        <a:solidFill>
          <a:srgbClr val="EBEBEB">
            <a:alpha val="0"/>
          </a:srgbClr>
        </a:solidFill>
        <a:effectLst/>
      </p:bgPr>
    </p:bg>
    <p:spTree>
      <p:nvGrpSpPr>
        <p:cNvPr id="1" name="Shape 7450"/>
        <p:cNvGrpSpPr/>
        <p:nvPr/>
      </p:nvGrpSpPr>
      <p:grpSpPr>
        <a:xfrm>
          <a:off x="0" y="0"/>
          <a:ext cx="0" cy="0"/>
          <a:chOff x="0" y="0"/>
          <a:chExt cx="0" cy="0"/>
        </a:xfrm>
      </p:grpSpPr>
      <p:pic>
        <p:nvPicPr>
          <p:cNvPr id="7451" name="Google Shape;7451;p719"/>
          <p:cNvPicPr preferRelativeResize="0"/>
          <p:nvPr/>
        </p:nvPicPr>
        <p:blipFill>
          <a:blip r:embed="rId2">
            <a:alphaModFix/>
          </a:blip>
          <a:stretch>
            <a:fillRect/>
          </a:stretch>
        </p:blipFill>
        <p:spPr>
          <a:xfrm>
            <a:off x="1219170" y="762000"/>
            <a:ext cx="2145892" cy="507588"/>
          </a:xfrm>
          <a:prstGeom prst="rect">
            <a:avLst/>
          </a:prstGeom>
          <a:noFill/>
          <a:ln>
            <a:noFill/>
          </a:ln>
        </p:spPr>
      </p:pic>
      <p:sp>
        <p:nvSpPr>
          <p:cNvPr id="7452" name="Google Shape;7452;p719"/>
          <p:cNvSpPr txBox="1">
            <a:spLocks noGrp="1"/>
          </p:cNvSpPr>
          <p:nvPr>
            <p:ph type="subTitle" idx="1"/>
          </p:nvPr>
        </p:nvSpPr>
        <p:spPr>
          <a:xfrm>
            <a:off x="1169296" y="44362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7453" name="Google Shape;7453;p719"/>
          <p:cNvSpPr txBox="1">
            <a:spLocks noGrp="1"/>
          </p:cNvSpPr>
          <p:nvPr>
            <p:ph type="title"/>
          </p:nvPr>
        </p:nvSpPr>
        <p:spPr>
          <a:xfrm>
            <a:off x="1169446" y="2658025"/>
            <a:ext cx="9871500" cy="1600200"/>
          </a:xfrm>
          <a:prstGeom prst="rect">
            <a:avLst/>
          </a:prstGeom>
        </p:spPr>
        <p:txBody>
          <a:bodyPr spcFirstLastPara="1" wrap="square" lIns="0" tIns="0" rIns="0" bIns="0" anchor="b" anchorCtr="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8000" b="1">
                <a:solidFill>
                  <a:schemeClr val="lt1"/>
                </a:solidFill>
              </a:defRPr>
            </a:lvl2pPr>
            <a:lvl3pPr lvl="2" rtl="0">
              <a:lnSpc>
                <a:spcPct val="105000"/>
              </a:lnSpc>
              <a:spcBef>
                <a:spcPts val="0"/>
              </a:spcBef>
              <a:spcAft>
                <a:spcPts val="0"/>
              </a:spcAft>
              <a:buNone/>
              <a:defRPr sz="8000" b="1">
                <a:solidFill>
                  <a:schemeClr val="lt1"/>
                </a:solidFill>
              </a:defRPr>
            </a:lvl3pPr>
            <a:lvl4pPr lvl="3" rtl="0">
              <a:lnSpc>
                <a:spcPct val="105000"/>
              </a:lnSpc>
              <a:spcBef>
                <a:spcPts val="0"/>
              </a:spcBef>
              <a:spcAft>
                <a:spcPts val="0"/>
              </a:spcAft>
              <a:buNone/>
              <a:defRPr sz="8000" b="1">
                <a:solidFill>
                  <a:schemeClr val="lt1"/>
                </a:solidFill>
              </a:defRPr>
            </a:lvl4pPr>
            <a:lvl5pPr lvl="4" rtl="0">
              <a:lnSpc>
                <a:spcPct val="105000"/>
              </a:lnSpc>
              <a:spcBef>
                <a:spcPts val="0"/>
              </a:spcBef>
              <a:spcAft>
                <a:spcPts val="0"/>
              </a:spcAft>
              <a:buNone/>
              <a:defRPr sz="8000" b="1">
                <a:solidFill>
                  <a:schemeClr val="lt1"/>
                </a:solidFill>
              </a:defRPr>
            </a:lvl5pPr>
            <a:lvl6pPr lvl="5" rtl="0">
              <a:lnSpc>
                <a:spcPct val="105000"/>
              </a:lnSpc>
              <a:spcBef>
                <a:spcPts val="0"/>
              </a:spcBef>
              <a:spcAft>
                <a:spcPts val="0"/>
              </a:spcAft>
              <a:buNone/>
              <a:defRPr sz="8000" b="1">
                <a:solidFill>
                  <a:schemeClr val="lt1"/>
                </a:solidFill>
              </a:defRPr>
            </a:lvl6pPr>
            <a:lvl7pPr lvl="6" rtl="0">
              <a:lnSpc>
                <a:spcPct val="105000"/>
              </a:lnSpc>
              <a:spcBef>
                <a:spcPts val="0"/>
              </a:spcBef>
              <a:spcAft>
                <a:spcPts val="0"/>
              </a:spcAft>
              <a:buNone/>
              <a:defRPr sz="8000" b="1">
                <a:solidFill>
                  <a:schemeClr val="lt1"/>
                </a:solidFill>
              </a:defRPr>
            </a:lvl7pPr>
            <a:lvl8pPr lvl="7" rtl="0">
              <a:lnSpc>
                <a:spcPct val="105000"/>
              </a:lnSpc>
              <a:spcBef>
                <a:spcPts val="0"/>
              </a:spcBef>
              <a:spcAft>
                <a:spcPts val="0"/>
              </a:spcAft>
              <a:buNone/>
              <a:defRPr sz="8000" b="1">
                <a:solidFill>
                  <a:schemeClr val="lt1"/>
                </a:solidFill>
              </a:defRPr>
            </a:lvl8pPr>
            <a:lvl9pPr lvl="8" rtl="0">
              <a:lnSpc>
                <a:spcPct val="105000"/>
              </a:lnSpc>
              <a:spcBef>
                <a:spcPts val="0"/>
              </a:spcBef>
              <a:spcAft>
                <a:spcPts val="0"/>
              </a:spcAft>
              <a:buNone/>
              <a:defRPr sz="8000" b="1">
                <a:solidFill>
                  <a:schemeClr val="lt1"/>
                </a:solidFill>
              </a:defRPr>
            </a:lvl9pPr>
          </a:lstStyle>
          <a:p>
            <a:endParaRPr/>
          </a:p>
        </p:txBody>
      </p:sp>
      <p:sp>
        <p:nvSpPr>
          <p:cNvPr id="7454" name="Google Shape;7454;p719"/>
          <p:cNvSpPr txBox="1">
            <a:spLocks noGrp="1"/>
          </p:cNvSpPr>
          <p:nvPr>
            <p:ph type="subTitle" idx="2"/>
          </p:nvPr>
        </p:nvSpPr>
        <p:spPr>
          <a:xfrm>
            <a:off x="1169296"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sp>
        <p:nvSpPr>
          <p:cNvPr id="7455" name="Google Shape;7455;p719"/>
          <p:cNvSpPr txBox="1">
            <a:spLocks noGrp="1"/>
          </p:cNvSpPr>
          <p:nvPr>
            <p:ph type="subTitle" idx="3"/>
          </p:nvPr>
        </p:nvSpPr>
        <p:spPr>
          <a:xfrm>
            <a:off x="3557362"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cxnSp>
        <p:nvCxnSpPr>
          <p:cNvPr id="7456" name="Google Shape;7456;p719"/>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457" name="Google Shape;7457;p71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649"/>
        <p:cNvGrpSpPr/>
        <p:nvPr/>
      </p:nvGrpSpPr>
      <p:grpSpPr>
        <a:xfrm>
          <a:off x="0" y="0"/>
          <a:ext cx="0" cy="0"/>
          <a:chOff x="0" y="0"/>
          <a:chExt cx="0" cy="0"/>
        </a:xfrm>
      </p:grpSpPr>
      <p:sp>
        <p:nvSpPr>
          <p:cNvPr id="650" name="Google Shape;650;p7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651" name="Google Shape;651;p7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52" name="Google Shape;652;p74"/>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53" name="Google Shape;653;p7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54" name="Google Shape;654;p7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55" name="Google Shape;655;p74"/>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56" name="Google Shape;656;p74"/>
          <p:cNvCxnSpPr/>
          <p:nvPr/>
        </p:nvCxnSpPr>
        <p:spPr>
          <a:xfrm>
            <a:off x="4146312"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657" name="Google Shape;657;p74"/>
          <p:cNvSpPr txBox="1">
            <a:spLocks noGrp="1"/>
          </p:cNvSpPr>
          <p:nvPr>
            <p:ph type="subTitle" idx="3"/>
          </p:nvPr>
        </p:nvSpPr>
        <p:spPr>
          <a:xfrm>
            <a:off x="4467665" y="1832876"/>
            <a:ext cx="5115600" cy="6456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a:endParaRPr/>
          </a:p>
        </p:txBody>
      </p:sp>
      <p:sp>
        <p:nvSpPr>
          <p:cNvPr id="658" name="Google Shape;658;p74"/>
          <p:cNvSpPr txBox="1">
            <a:spLocks noGrp="1"/>
          </p:cNvSpPr>
          <p:nvPr>
            <p:ph type="subTitle" idx="4"/>
          </p:nvPr>
        </p:nvSpPr>
        <p:spPr>
          <a:xfrm>
            <a:off x="4467665" y="1441300"/>
            <a:ext cx="4538700" cy="29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a:endParaRPr/>
          </a:p>
        </p:txBody>
      </p:sp>
      <p:sp>
        <p:nvSpPr>
          <p:cNvPr id="659" name="Google Shape;659;p74"/>
          <p:cNvSpPr txBox="1">
            <a:spLocks noGrp="1"/>
          </p:cNvSpPr>
          <p:nvPr>
            <p:ph type="subTitle" idx="5"/>
          </p:nvPr>
        </p:nvSpPr>
        <p:spPr>
          <a:xfrm>
            <a:off x="3362417" y="1832876"/>
            <a:ext cx="690000" cy="2349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0"/>
              </a:spcBef>
              <a:spcAft>
                <a:spcPts val="0"/>
              </a:spcAft>
              <a:buNone/>
              <a:defRPr sz="1500"/>
            </a:lvl2pPr>
            <a:lvl3pPr lvl="2" algn="ctr" rtl="0">
              <a:spcBef>
                <a:spcPts val="0"/>
              </a:spcBef>
              <a:spcAft>
                <a:spcPts val="0"/>
              </a:spcAft>
              <a:buNone/>
              <a:defRPr sz="1500"/>
            </a:lvl3pPr>
            <a:lvl4pPr lvl="3" algn="ctr" rtl="0">
              <a:spcBef>
                <a:spcPts val="0"/>
              </a:spcBef>
              <a:spcAft>
                <a:spcPts val="0"/>
              </a:spcAft>
              <a:buNone/>
              <a:defRPr sz="1500"/>
            </a:lvl4pPr>
            <a:lvl5pPr lvl="4" algn="ctr" rtl="0">
              <a:spcBef>
                <a:spcPts val="0"/>
              </a:spcBef>
              <a:spcAft>
                <a:spcPts val="0"/>
              </a:spcAft>
              <a:buNone/>
              <a:defRPr sz="1500"/>
            </a:lvl5pPr>
            <a:lvl6pPr lvl="5" algn="ctr" rtl="0">
              <a:spcBef>
                <a:spcPts val="0"/>
              </a:spcBef>
              <a:spcAft>
                <a:spcPts val="0"/>
              </a:spcAft>
              <a:buNone/>
              <a:defRPr sz="1500"/>
            </a:lvl6pPr>
            <a:lvl7pPr lvl="6" algn="ctr" rtl="0">
              <a:spcBef>
                <a:spcPts val="0"/>
              </a:spcBef>
              <a:spcAft>
                <a:spcPts val="0"/>
              </a:spcAft>
              <a:buNone/>
              <a:defRPr sz="1500"/>
            </a:lvl7pPr>
            <a:lvl8pPr lvl="7" algn="ctr" rtl="0">
              <a:spcBef>
                <a:spcPts val="0"/>
              </a:spcBef>
              <a:spcAft>
                <a:spcPts val="0"/>
              </a:spcAft>
              <a:buNone/>
              <a:defRPr sz="1500"/>
            </a:lvl8pPr>
            <a:lvl9pPr lvl="8" algn="ctr" rtl="0">
              <a:spcBef>
                <a:spcPts val="0"/>
              </a:spcBef>
              <a:spcAft>
                <a:spcPts val="0"/>
              </a:spcAft>
              <a:buNone/>
              <a:defRPr sz="1500"/>
            </a:lvl9pPr>
          </a:lstStyle>
          <a:p>
            <a:endParaRPr/>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7458"/>
        <p:cNvGrpSpPr/>
        <p:nvPr/>
      </p:nvGrpSpPr>
      <p:grpSpPr>
        <a:xfrm>
          <a:off x="0" y="0"/>
          <a:ext cx="0" cy="0"/>
          <a:chOff x="0" y="0"/>
          <a:chExt cx="0" cy="0"/>
        </a:xfrm>
      </p:grpSpPr>
      <p:sp>
        <p:nvSpPr>
          <p:cNvPr id="7459" name="Google Shape;7459;p720"/>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7460" name="Google Shape;7460;p720"/>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7461" name="Google Shape;7461;p72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462" name="Google Shape;7462;p72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7463" name="Google Shape;7463;p720"/>
          <p:cNvSpPr txBox="1">
            <a:spLocks noGrp="1"/>
          </p:cNvSpPr>
          <p:nvPr>
            <p:ph type="subTitle" idx="2"/>
          </p:nvPr>
        </p:nvSpPr>
        <p:spPr>
          <a:xfrm>
            <a:off x="9251222"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a:endParaRPr/>
          </a:p>
        </p:txBody>
      </p:sp>
      <p:pic>
        <p:nvPicPr>
          <p:cNvPr id="7464" name="Google Shape;7464;p720"/>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7465" name="Google Shape;7465;p72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7466"/>
        <p:cNvGrpSpPr/>
        <p:nvPr/>
      </p:nvGrpSpPr>
      <p:grpSpPr>
        <a:xfrm>
          <a:off x="0" y="0"/>
          <a:ext cx="0" cy="0"/>
          <a:chOff x="0" y="0"/>
          <a:chExt cx="0" cy="0"/>
        </a:xfrm>
      </p:grpSpPr>
      <p:sp>
        <p:nvSpPr>
          <p:cNvPr id="7467" name="Google Shape;7467;p721"/>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7468" name="Google Shape;7468;p721"/>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7469" name="Google Shape;7469;p72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470" name="Google Shape;7470;p72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7471" name="Google Shape;7471;p721"/>
          <p:cNvSpPr txBox="1">
            <a:spLocks noGrp="1"/>
          </p:cNvSpPr>
          <p:nvPr>
            <p:ph type="subTitle" idx="2"/>
          </p:nvPr>
        </p:nvSpPr>
        <p:spPr>
          <a:xfrm>
            <a:off x="9251222"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a:endParaRPr/>
          </a:p>
        </p:txBody>
      </p:sp>
      <p:pic>
        <p:nvPicPr>
          <p:cNvPr id="7472" name="Google Shape;7472;p721"/>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7473" name="Google Shape;7473;p72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matchingName="Interior call out A">
  <p:cSld name="CUSTOM_2_1_2">
    <p:bg>
      <p:bgPr>
        <a:blipFill>
          <a:blip r:embed="rId2">
            <a:alphaModFix/>
          </a:blip>
          <a:stretch>
            <a:fillRect/>
          </a:stretch>
        </a:blipFill>
        <a:effectLst/>
      </p:bgPr>
    </p:bg>
    <p:spTree>
      <p:nvGrpSpPr>
        <p:cNvPr id="1" name="Shape 7474"/>
        <p:cNvGrpSpPr/>
        <p:nvPr/>
      </p:nvGrpSpPr>
      <p:grpSpPr>
        <a:xfrm>
          <a:off x="0" y="0"/>
          <a:ext cx="0" cy="0"/>
          <a:chOff x="0" y="0"/>
          <a:chExt cx="0" cy="0"/>
        </a:xfrm>
      </p:grpSpPr>
      <p:cxnSp>
        <p:nvCxnSpPr>
          <p:cNvPr id="7475" name="Google Shape;7475;p722"/>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7476" name="Google Shape;7476;p72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477" name="Google Shape;7477;p722"/>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7478" name="Google Shape;7478;p722"/>
          <p:cNvPicPr preferRelativeResize="0"/>
          <p:nvPr/>
        </p:nvPicPr>
        <p:blipFill>
          <a:blip r:embed="rId3">
            <a:alphaModFix/>
          </a:blip>
          <a:stretch>
            <a:fillRect/>
          </a:stretch>
        </p:blipFill>
        <p:spPr>
          <a:xfrm>
            <a:off x="10711016" y="6312505"/>
            <a:ext cx="975826" cy="229606"/>
          </a:xfrm>
          <a:prstGeom prst="rect">
            <a:avLst/>
          </a:prstGeom>
          <a:noFill/>
          <a:ln>
            <a:noFill/>
          </a:ln>
        </p:spPr>
      </p:pic>
      <p:sp>
        <p:nvSpPr>
          <p:cNvPr id="7479" name="Google Shape;7479;p72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7480" name="Google Shape;7480;p722"/>
          <p:cNvSpPr txBox="1">
            <a:spLocks noGrp="1"/>
          </p:cNvSpPr>
          <p:nvPr>
            <p:ph type="subTitle" idx="2"/>
          </p:nvPr>
        </p:nvSpPr>
        <p:spPr>
          <a:xfrm>
            <a:off x="9251222" y="2239588"/>
            <a:ext cx="2124300" cy="3157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a:endParaRPr/>
          </a:p>
        </p:txBody>
      </p:sp>
      <p:sp>
        <p:nvSpPr>
          <p:cNvPr id="7481" name="Google Shape;7481;p722"/>
          <p:cNvSpPr txBox="1">
            <a:spLocks noGrp="1"/>
          </p:cNvSpPr>
          <p:nvPr>
            <p:ph type="subTitle" idx="3"/>
          </p:nvPr>
        </p:nvSpPr>
        <p:spPr>
          <a:xfrm>
            <a:off x="9251222" y="1687025"/>
            <a:ext cx="2124300" cy="3546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7482"/>
        <p:cNvGrpSpPr/>
        <p:nvPr/>
      </p:nvGrpSpPr>
      <p:grpSpPr>
        <a:xfrm>
          <a:off x="0" y="0"/>
          <a:ext cx="0" cy="0"/>
          <a:chOff x="0" y="0"/>
          <a:chExt cx="0" cy="0"/>
        </a:xfrm>
      </p:grpSpPr>
      <p:sp>
        <p:nvSpPr>
          <p:cNvPr id="7483" name="Google Shape;7483;p723"/>
          <p:cNvSpPr txBox="1">
            <a:spLocks noGrp="1"/>
          </p:cNvSpPr>
          <p:nvPr>
            <p:ph type="title"/>
          </p:nvPr>
        </p:nvSpPr>
        <p:spPr>
          <a:xfrm>
            <a:off x="447764" y="1084561"/>
            <a:ext cx="68247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7484" name="Google Shape;7484;p723"/>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7485" name="Google Shape;7485;p723"/>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486" name="Google Shape;7486;p723"/>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7487" name="Google Shape;7487;p723"/>
          <p:cNvSpPr txBox="1">
            <a:spLocks noGrp="1"/>
          </p:cNvSpPr>
          <p:nvPr>
            <p:ph type="subTitle" idx="2"/>
          </p:nvPr>
        </p:nvSpPr>
        <p:spPr>
          <a:xfrm>
            <a:off x="9251222" y="1743719"/>
            <a:ext cx="2124300" cy="33090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a:endParaRPr/>
          </a:p>
        </p:txBody>
      </p:sp>
      <p:pic>
        <p:nvPicPr>
          <p:cNvPr id="7488" name="Google Shape;7488;p723"/>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7489" name="Google Shape;7489;p723"/>
          <p:cNvSpPr txBox="1">
            <a:spLocks noGrp="1"/>
          </p:cNvSpPr>
          <p:nvPr>
            <p:ph type="subTitle" idx="3"/>
          </p:nvPr>
        </p:nvSpPr>
        <p:spPr>
          <a:xfrm>
            <a:off x="9251222"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sp>
        <p:nvSpPr>
          <p:cNvPr id="7490" name="Google Shape;7490;p72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matchingName="Interior call out B">
  <p:cSld name="CUSTOM_2_1_1_1">
    <p:bg>
      <p:bgPr>
        <a:blipFill>
          <a:blip r:embed="rId2">
            <a:alphaModFix/>
          </a:blip>
          <a:stretch>
            <a:fillRect/>
          </a:stretch>
        </a:blipFill>
        <a:effectLst/>
      </p:bgPr>
    </p:bg>
    <p:spTree>
      <p:nvGrpSpPr>
        <p:cNvPr id="1" name="Shape 7491"/>
        <p:cNvGrpSpPr/>
        <p:nvPr/>
      </p:nvGrpSpPr>
      <p:grpSpPr>
        <a:xfrm>
          <a:off x="0" y="0"/>
          <a:ext cx="0" cy="0"/>
          <a:chOff x="0" y="0"/>
          <a:chExt cx="0" cy="0"/>
        </a:xfrm>
      </p:grpSpPr>
      <p:sp>
        <p:nvSpPr>
          <p:cNvPr id="7492" name="Google Shape;7492;p724"/>
          <p:cNvSpPr txBox="1">
            <a:spLocks noGrp="1"/>
          </p:cNvSpPr>
          <p:nvPr>
            <p:ph type="subTitle" idx="1"/>
          </p:nvPr>
        </p:nvSpPr>
        <p:spPr>
          <a:xfrm>
            <a:off x="9251222" y="2239588"/>
            <a:ext cx="2124300" cy="3157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sp>
        <p:nvSpPr>
          <p:cNvPr id="7493" name="Google Shape;7493;p724"/>
          <p:cNvSpPr txBox="1">
            <a:spLocks noGrp="1"/>
          </p:cNvSpPr>
          <p:nvPr>
            <p:ph type="subTitle" idx="2"/>
          </p:nvPr>
        </p:nvSpPr>
        <p:spPr>
          <a:xfrm>
            <a:off x="9251222" y="1687025"/>
            <a:ext cx="2124300" cy="3546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a:endParaRPr/>
          </a:p>
        </p:txBody>
      </p:sp>
      <p:cxnSp>
        <p:nvCxnSpPr>
          <p:cNvPr id="7494" name="Google Shape;7494;p724"/>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7495" name="Google Shape;7495;p72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496" name="Google Shape;7496;p724"/>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7497" name="Google Shape;7497;p724"/>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sp>
        <p:nvSpPr>
          <p:cNvPr id="7498" name="Google Shape;7498;p72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7499"/>
        <p:cNvGrpSpPr/>
        <p:nvPr/>
      </p:nvGrpSpPr>
      <p:grpSpPr>
        <a:xfrm>
          <a:off x="0" y="0"/>
          <a:ext cx="0" cy="0"/>
          <a:chOff x="0" y="0"/>
          <a:chExt cx="0" cy="0"/>
        </a:xfrm>
      </p:grpSpPr>
      <p:sp>
        <p:nvSpPr>
          <p:cNvPr id="7500" name="Google Shape;7500;p725"/>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a:endParaRPr/>
          </a:p>
        </p:txBody>
      </p:sp>
      <p:cxnSp>
        <p:nvCxnSpPr>
          <p:cNvPr id="7501" name="Google Shape;7501;p725"/>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502" name="Google Shape;7502;p725"/>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7503" name="Google Shape;7503;p725"/>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7504" name="Google Shape;7504;p725"/>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7505" name="Google Shape;7505;p72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06" name="Google Shape;7506;p725"/>
          <p:cNvPicPr preferRelativeResize="0"/>
          <p:nvPr/>
        </p:nvPicPr>
        <p:blipFill rotWithShape="1">
          <a:blip r:embed="rId4">
            <a:alphaModFix amt="25000"/>
          </a:blip>
          <a:srcRect r="53632"/>
          <a:stretch/>
        </p:blipFill>
        <p:spPr>
          <a:xfrm>
            <a:off x="13124452" y="517800"/>
            <a:ext cx="4360617" cy="5290249"/>
          </a:xfrm>
          <a:prstGeom prst="rect">
            <a:avLst/>
          </a:prstGeom>
          <a:noFill/>
          <a:ln>
            <a:noFill/>
          </a:ln>
        </p:spPr>
      </p:pic>
      <p:pic>
        <p:nvPicPr>
          <p:cNvPr id="7507" name="Google Shape;7507;p725"/>
          <p:cNvPicPr preferRelativeResize="0"/>
          <p:nvPr/>
        </p:nvPicPr>
        <p:blipFill rotWithShape="1">
          <a:blip r:embed="rId5">
            <a:alphaModFix amt="50000"/>
          </a:blip>
          <a:srcRect l="30677" r="37870"/>
          <a:stretch/>
        </p:blipFill>
        <p:spPr>
          <a:xfrm>
            <a:off x="8357069" y="-10200"/>
            <a:ext cx="3834634" cy="6858000"/>
          </a:xfrm>
          <a:prstGeom prst="rect">
            <a:avLst/>
          </a:prstGeom>
          <a:noFill/>
          <a:ln>
            <a:noFill/>
          </a:ln>
        </p:spPr>
      </p:pic>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matchingName="Theme 2 divider D 2">
  <p:cSld name="CUSTOM_3_3">
    <p:bg>
      <p:bgPr>
        <a:blipFill>
          <a:blip r:embed="rId2">
            <a:alphaModFix/>
          </a:blip>
          <a:stretch>
            <a:fillRect/>
          </a:stretch>
        </a:blipFill>
        <a:effectLst/>
      </p:bgPr>
    </p:bg>
    <p:spTree>
      <p:nvGrpSpPr>
        <p:cNvPr id="1" name="Shape 7508"/>
        <p:cNvGrpSpPr/>
        <p:nvPr/>
      </p:nvGrpSpPr>
      <p:grpSpPr>
        <a:xfrm>
          <a:off x="0" y="0"/>
          <a:ext cx="0" cy="0"/>
          <a:chOff x="0" y="0"/>
          <a:chExt cx="0" cy="0"/>
        </a:xfrm>
      </p:grpSpPr>
      <p:sp>
        <p:nvSpPr>
          <p:cNvPr id="7509" name="Google Shape;7509;p726"/>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a:endParaRPr/>
          </a:p>
        </p:txBody>
      </p:sp>
      <p:cxnSp>
        <p:nvCxnSpPr>
          <p:cNvPr id="7510" name="Google Shape;7510;p726"/>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511" name="Google Shape;7511;p726"/>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7512" name="Google Shape;7512;p726"/>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7513" name="Google Shape;7513;p726"/>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7514" name="Google Shape;7514;p72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15" name="Google Shape;7515;p726"/>
          <p:cNvPicPr preferRelativeResize="0"/>
          <p:nvPr/>
        </p:nvPicPr>
        <p:blipFill rotWithShape="1">
          <a:blip r:embed="rId4">
            <a:alphaModFix amt="25000"/>
          </a:blip>
          <a:srcRect r="53632"/>
          <a:stretch/>
        </p:blipFill>
        <p:spPr>
          <a:xfrm>
            <a:off x="13124452" y="517800"/>
            <a:ext cx="4360617" cy="5290249"/>
          </a:xfrm>
          <a:prstGeom prst="rect">
            <a:avLst/>
          </a:prstGeom>
          <a:noFill/>
          <a:ln>
            <a:noFill/>
          </a:ln>
        </p:spPr>
      </p:pic>
      <p:pic>
        <p:nvPicPr>
          <p:cNvPr id="7516" name="Google Shape;7516;p726"/>
          <p:cNvPicPr preferRelativeResize="0"/>
          <p:nvPr/>
        </p:nvPicPr>
        <p:blipFill rotWithShape="1">
          <a:blip r:embed="rId5">
            <a:alphaModFix amt="50000"/>
          </a:blip>
          <a:srcRect l="-9454" t="4625" r="49617" b="6422"/>
          <a:stretch/>
        </p:blipFill>
        <p:spPr>
          <a:xfrm>
            <a:off x="4896730" y="0"/>
            <a:ext cx="7295048" cy="6100076"/>
          </a:xfrm>
          <a:prstGeom prst="rect">
            <a:avLst/>
          </a:prstGeom>
          <a:noFill/>
          <a:ln>
            <a:noFill/>
          </a:ln>
        </p:spPr>
      </p:pic>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matchingName="Theme 2 divider D 2 1">
  <p:cSld name="CUSTOM_3_3_1">
    <p:bg>
      <p:bgPr>
        <a:blipFill>
          <a:blip r:embed="rId2">
            <a:alphaModFix/>
          </a:blip>
          <a:stretch>
            <a:fillRect/>
          </a:stretch>
        </a:blipFill>
        <a:effectLst/>
      </p:bgPr>
    </p:bg>
    <p:spTree>
      <p:nvGrpSpPr>
        <p:cNvPr id="1" name="Shape 7517"/>
        <p:cNvGrpSpPr/>
        <p:nvPr/>
      </p:nvGrpSpPr>
      <p:grpSpPr>
        <a:xfrm>
          <a:off x="0" y="0"/>
          <a:ext cx="0" cy="0"/>
          <a:chOff x="0" y="0"/>
          <a:chExt cx="0" cy="0"/>
        </a:xfrm>
      </p:grpSpPr>
      <p:sp>
        <p:nvSpPr>
          <p:cNvPr id="7518" name="Google Shape;7518;p727"/>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a:endParaRPr/>
          </a:p>
        </p:txBody>
      </p:sp>
      <p:cxnSp>
        <p:nvCxnSpPr>
          <p:cNvPr id="7519" name="Google Shape;7519;p727"/>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520" name="Google Shape;7520;p727"/>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7521" name="Google Shape;7521;p727"/>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7522" name="Google Shape;7522;p727"/>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7523" name="Google Shape;7523;p72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24" name="Google Shape;7524;p727"/>
          <p:cNvPicPr preferRelativeResize="0"/>
          <p:nvPr/>
        </p:nvPicPr>
        <p:blipFill rotWithShape="1">
          <a:blip r:embed="rId4">
            <a:alphaModFix amt="25000"/>
          </a:blip>
          <a:srcRect r="53632"/>
          <a:stretch/>
        </p:blipFill>
        <p:spPr>
          <a:xfrm>
            <a:off x="13124452" y="517800"/>
            <a:ext cx="4360617" cy="5290249"/>
          </a:xfrm>
          <a:prstGeom prst="rect">
            <a:avLst/>
          </a:prstGeom>
          <a:noFill/>
          <a:ln>
            <a:noFill/>
          </a:ln>
        </p:spPr>
      </p:pic>
      <p:pic>
        <p:nvPicPr>
          <p:cNvPr id="7525" name="Google Shape;7525;p727"/>
          <p:cNvPicPr preferRelativeResize="0"/>
          <p:nvPr/>
        </p:nvPicPr>
        <p:blipFill rotWithShape="1">
          <a:blip r:embed="rId5">
            <a:alphaModFix/>
          </a:blip>
          <a:srcRect l="7116" t="4260" r="53459"/>
          <a:stretch/>
        </p:blipFill>
        <p:spPr>
          <a:xfrm>
            <a:off x="7755984" y="0"/>
            <a:ext cx="4435717" cy="6059350"/>
          </a:xfrm>
          <a:prstGeom prst="rect">
            <a:avLst/>
          </a:prstGeom>
          <a:noFill/>
          <a:ln>
            <a:noFill/>
          </a:ln>
        </p:spPr>
      </p:pic>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matchingName="Theme 2 divider D 1">
  <p:cSld name="CUSTOM_3_2">
    <p:bg>
      <p:bgPr>
        <a:blipFill>
          <a:blip r:embed="rId2">
            <a:alphaModFix/>
          </a:blip>
          <a:stretch>
            <a:fillRect/>
          </a:stretch>
        </a:blipFill>
        <a:effectLst/>
      </p:bgPr>
    </p:bg>
    <p:spTree>
      <p:nvGrpSpPr>
        <p:cNvPr id="1" name="Shape 7526"/>
        <p:cNvGrpSpPr/>
        <p:nvPr/>
      </p:nvGrpSpPr>
      <p:grpSpPr>
        <a:xfrm>
          <a:off x="0" y="0"/>
          <a:ext cx="0" cy="0"/>
          <a:chOff x="0" y="0"/>
          <a:chExt cx="0" cy="0"/>
        </a:xfrm>
      </p:grpSpPr>
      <p:sp>
        <p:nvSpPr>
          <p:cNvPr id="7527" name="Google Shape;7527;p728"/>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a:endParaRPr/>
          </a:p>
        </p:txBody>
      </p:sp>
      <p:cxnSp>
        <p:nvCxnSpPr>
          <p:cNvPr id="7528" name="Google Shape;7528;p728"/>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529" name="Google Shape;7529;p728"/>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7530" name="Google Shape;7530;p728"/>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7531" name="Google Shape;7531;p728"/>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7532" name="Google Shape;7532;p72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33" name="Google Shape;7533;p728"/>
          <p:cNvPicPr preferRelativeResize="0"/>
          <p:nvPr/>
        </p:nvPicPr>
        <p:blipFill rotWithShape="1">
          <a:blip r:embed="rId4">
            <a:alphaModFix amt="25000"/>
          </a:blip>
          <a:srcRect r="53632"/>
          <a:stretch/>
        </p:blipFill>
        <p:spPr>
          <a:xfrm>
            <a:off x="13124452" y="517800"/>
            <a:ext cx="4360617" cy="5290249"/>
          </a:xfrm>
          <a:prstGeom prst="rect">
            <a:avLst/>
          </a:prstGeom>
          <a:noFill/>
          <a:ln>
            <a:noFill/>
          </a:ln>
        </p:spPr>
      </p:pic>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7534"/>
        <p:cNvGrpSpPr/>
        <p:nvPr/>
      </p:nvGrpSpPr>
      <p:grpSpPr>
        <a:xfrm>
          <a:off x="0" y="0"/>
          <a:ext cx="0" cy="0"/>
          <a:chOff x="0" y="0"/>
          <a:chExt cx="0" cy="0"/>
        </a:xfrm>
      </p:grpSpPr>
      <p:sp>
        <p:nvSpPr>
          <p:cNvPr id="7535" name="Google Shape;7535;p729"/>
          <p:cNvSpPr txBox="1">
            <a:spLocks noGrp="1"/>
          </p:cNvSpPr>
          <p:nvPr>
            <p:ph type="title"/>
          </p:nvPr>
        </p:nvSpPr>
        <p:spPr>
          <a:xfrm>
            <a:off x="2075974" y="1883250"/>
            <a:ext cx="79917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a:endParaRPr/>
          </a:p>
        </p:txBody>
      </p:sp>
      <p:cxnSp>
        <p:nvCxnSpPr>
          <p:cNvPr id="7536" name="Google Shape;7536;p729"/>
          <p:cNvCxnSpPr/>
          <p:nvPr/>
        </p:nvCxnSpPr>
        <p:spPr>
          <a:xfrm rot="10800000">
            <a:off x="447756" y="6401400"/>
            <a:ext cx="0" cy="456600"/>
          </a:xfrm>
          <a:prstGeom prst="straightConnector1">
            <a:avLst/>
          </a:prstGeom>
          <a:noFill/>
          <a:ln w="9525" cap="flat" cmpd="sng">
            <a:solidFill>
              <a:srgbClr val="800000"/>
            </a:solidFill>
            <a:prstDash val="solid"/>
            <a:round/>
            <a:headEnd type="none" w="med" len="med"/>
            <a:tailEnd type="none" w="med" len="med"/>
          </a:ln>
        </p:spPr>
      </p:cxnSp>
      <p:pic>
        <p:nvPicPr>
          <p:cNvPr id="7537" name="Google Shape;7537;p729"/>
          <p:cNvPicPr preferRelativeResize="0"/>
          <p:nvPr/>
        </p:nvPicPr>
        <p:blipFill rotWithShape="1">
          <a:blip r:embed="rId3">
            <a:alphaModFix/>
          </a:blip>
          <a:srcRect t="327" b="317"/>
          <a:stretch/>
        </p:blipFill>
        <p:spPr>
          <a:xfrm>
            <a:off x="10711016" y="6313250"/>
            <a:ext cx="975826" cy="228115"/>
          </a:xfrm>
          <a:prstGeom prst="rect">
            <a:avLst/>
          </a:prstGeom>
          <a:noFill/>
          <a:ln>
            <a:noFill/>
          </a:ln>
        </p:spPr>
      </p:pic>
      <p:cxnSp>
        <p:nvCxnSpPr>
          <p:cNvPr id="7538" name="Google Shape;7538;p729"/>
          <p:cNvCxnSpPr/>
          <p:nvPr/>
        </p:nvCxnSpPr>
        <p:spPr>
          <a:xfrm>
            <a:off x="2075974"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7539" name="Google Shape;7539;p729"/>
          <p:cNvCxnSpPr/>
          <p:nvPr/>
        </p:nvCxnSpPr>
        <p:spPr>
          <a:xfrm rot="10800000">
            <a:off x="447764" y="100"/>
            <a:ext cx="0" cy="886500"/>
          </a:xfrm>
          <a:prstGeom prst="straightConnector1">
            <a:avLst/>
          </a:prstGeom>
          <a:noFill/>
          <a:ln w="9525" cap="flat" cmpd="sng">
            <a:solidFill>
              <a:srgbClr val="800000"/>
            </a:solidFill>
            <a:prstDash val="solid"/>
            <a:round/>
            <a:headEnd type="none" w="med" len="med"/>
            <a:tailEnd type="none" w="med" len="med"/>
          </a:ln>
        </p:spPr>
      </p:cxnSp>
      <p:sp>
        <p:nvSpPr>
          <p:cNvPr id="7540" name="Google Shape;7540;p72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7541" name="Google Shape;7541;p72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660"/>
        <p:cNvGrpSpPr/>
        <p:nvPr/>
      </p:nvGrpSpPr>
      <p:grpSpPr>
        <a:xfrm>
          <a:off x="0" y="0"/>
          <a:ext cx="0" cy="0"/>
          <a:chOff x="0" y="0"/>
          <a:chExt cx="0" cy="0"/>
        </a:xfrm>
      </p:grpSpPr>
      <p:sp>
        <p:nvSpPr>
          <p:cNvPr id="661" name="Google Shape;661;p7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62" name="Google Shape;662;p7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63" name="Google Shape;663;p7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64" name="Google Shape;664;p7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65" name="Google Shape;665;p7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66" name="Google Shape;666;p7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67" name="Google Shape;667;p75"/>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68" name="Google Shape;668;p75"/>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69" name="Google Shape;669;p75"/>
          <p:cNvSpPr txBox="1">
            <a:spLocks noGrp="1"/>
          </p:cNvSpPr>
          <p:nvPr>
            <p:ph type="subTitle" idx="4"/>
          </p:nvPr>
        </p:nvSpPr>
        <p:spPr>
          <a:xfrm>
            <a:off x="2042375" y="2497493"/>
            <a:ext cx="2106600" cy="379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670" name="Google Shape;670;p75"/>
          <p:cNvSpPr txBox="1">
            <a:spLocks noGrp="1"/>
          </p:cNvSpPr>
          <p:nvPr>
            <p:ph type="subTitle" idx="5"/>
          </p:nvPr>
        </p:nvSpPr>
        <p:spPr>
          <a:xfrm>
            <a:off x="2042375" y="2903475"/>
            <a:ext cx="2106600" cy="675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71" name="Google Shape;671;p75"/>
          <p:cNvSpPr txBox="1">
            <a:spLocks noGrp="1"/>
          </p:cNvSpPr>
          <p:nvPr>
            <p:ph type="subTitle" idx="6"/>
          </p:nvPr>
        </p:nvSpPr>
        <p:spPr>
          <a:xfrm>
            <a:off x="1596436" y="4403575"/>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500">
                <a:solidFill>
                  <a:schemeClr val="accent1"/>
                </a:solidFill>
              </a:defRPr>
            </a:lvl1pPr>
            <a:lvl2pPr lvl="1" algn="ctr" rtl="0">
              <a:lnSpc>
                <a:spcPct val="115000"/>
              </a:lnSpc>
              <a:spcBef>
                <a:spcPts val="0"/>
              </a:spcBef>
              <a:spcAft>
                <a:spcPts val="0"/>
              </a:spcAft>
              <a:buNone/>
              <a:defRPr sz="1500">
                <a:solidFill>
                  <a:schemeClr val="accent1"/>
                </a:solidFill>
              </a:defRPr>
            </a:lvl2pPr>
            <a:lvl3pPr lvl="2" algn="ctr" rtl="0">
              <a:lnSpc>
                <a:spcPct val="115000"/>
              </a:lnSpc>
              <a:spcBef>
                <a:spcPts val="0"/>
              </a:spcBef>
              <a:spcAft>
                <a:spcPts val="0"/>
              </a:spcAft>
              <a:buNone/>
              <a:defRPr sz="1500">
                <a:solidFill>
                  <a:schemeClr val="accent1"/>
                </a:solidFill>
              </a:defRPr>
            </a:lvl3pPr>
            <a:lvl4pPr lvl="3" algn="ctr" rtl="0">
              <a:lnSpc>
                <a:spcPct val="115000"/>
              </a:lnSpc>
              <a:spcBef>
                <a:spcPts val="0"/>
              </a:spcBef>
              <a:spcAft>
                <a:spcPts val="0"/>
              </a:spcAft>
              <a:buNone/>
              <a:defRPr sz="1500">
                <a:solidFill>
                  <a:schemeClr val="accent1"/>
                </a:solidFill>
              </a:defRPr>
            </a:lvl4pPr>
            <a:lvl5pPr lvl="4" algn="ctr" rtl="0">
              <a:lnSpc>
                <a:spcPct val="115000"/>
              </a:lnSpc>
              <a:spcBef>
                <a:spcPts val="0"/>
              </a:spcBef>
              <a:spcAft>
                <a:spcPts val="0"/>
              </a:spcAft>
              <a:buNone/>
              <a:defRPr sz="1500">
                <a:solidFill>
                  <a:schemeClr val="accent1"/>
                </a:solidFill>
              </a:defRPr>
            </a:lvl5pPr>
            <a:lvl6pPr lvl="5" algn="ctr" rtl="0">
              <a:lnSpc>
                <a:spcPct val="115000"/>
              </a:lnSpc>
              <a:spcBef>
                <a:spcPts val="0"/>
              </a:spcBef>
              <a:spcAft>
                <a:spcPts val="0"/>
              </a:spcAft>
              <a:buNone/>
              <a:defRPr sz="1500">
                <a:solidFill>
                  <a:schemeClr val="accent1"/>
                </a:solidFill>
              </a:defRPr>
            </a:lvl6pPr>
            <a:lvl7pPr lvl="6" algn="ctr" rtl="0">
              <a:lnSpc>
                <a:spcPct val="115000"/>
              </a:lnSpc>
              <a:spcBef>
                <a:spcPts val="0"/>
              </a:spcBef>
              <a:spcAft>
                <a:spcPts val="0"/>
              </a:spcAft>
              <a:buNone/>
              <a:defRPr sz="1500">
                <a:solidFill>
                  <a:schemeClr val="accent1"/>
                </a:solidFill>
              </a:defRPr>
            </a:lvl7pPr>
            <a:lvl8pPr lvl="7" algn="ctr" rtl="0">
              <a:lnSpc>
                <a:spcPct val="115000"/>
              </a:lnSpc>
              <a:spcBef>
                <a:spcPts val="0"/>
              </a:spcBef>
              <a:spcAft>
                <a:spcPts val="0"/>
              </a:spcAft>
              <a:buNone/>
              <a:defRPr sz="1500">
                <a:solidFill>
                  <a:schemeClr val="accent1"/>
                </a:solidFill>
              </a:defRPr>
            </a:lvl8pPr>
            <a:lvl9pPr lvl="8" algn="ctr" rtl="0">
              <a:lnSpc>
                <a:spcPct val="115000"/>
              </a:lnSpc>
              <a:spcBef>
                <a:spcPts val="0"/>
              </a:spcBef>
              <a:spcAft>
                <a:spcPts val="0"/>
              </a:spcAft>
              <a:buNone/>
              <a:defRPr sz="1500">
                <a:solidFill>
                  <a:schemeClr val="accent1"/>
                </a:solidFill>
              </a:defRPr>
            </a:lvl9pPr>
          </a:lstStyle>
          <a:p>
            <a:endParaRPr/>
          </a:p>
        </p:txBody>
      </p:sp>
      <p:sp>
        <p:nvSpPr>
          <p:cNvPr id="672" name="Google Shape;672;p75"/>
          <p:cNvSpPr txBox="1">
            <a:spLocks noGrp="1"/>
          </p:cNvSpPr>
          <p:nvPr>
            <p:ph type="subTitle" idx="7"/>
          </p:nvPr>
        </p:nvSpPr>
        <p:spPr>
          <a:xfrm>
            <a:off x="3278894" y="3892511"/>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500">
                <a:solidFill>
                  <a:schemeClr val="accent1"/>
                </a:solidFill>
              </a:defRPr>
            </a:lvl1pPr>
            <a:lvl2pPr lvl="1" algn="ctr" rtl="0">
              <a:lnSpc>
                <a:spcPct val="115000"/>
              </a:lnSpc>
              <a:spcBef>
                <a:spcPts val="0"/>
              </a:spcBef>
              <a:spcAft>
                <a:spcPts val="0"/>
              </a:spcAft>
              <a:buNone/>
              <a:defRPr sz="1500">
                <a:solidFill>
                  <a:schemeClr val="accent1"/>
                </a:solidFill>
              </a:defRPr>
            </a:lvl2pPr>
            <a:lvl3pPr lvl="2" algn="ctr" rtl="0">
              <a:lnSpc>
                <a:spcPct val="115000"/>
              </a:lnSpc>
              <a:spcBef>
                <a:spcPts val="0"/>
              </a:spcBef>
              <a:spcAft>
                <a:spcPts val="0"/>
              </a:spcAft>
              <a:buNone/>
              <a:defRPr sz="1500">
                <a:solidFill>
                  <a:schemeClr val="accent1"/>
                </a:solidFill>
              </a:defRPr>
            </a:lvl3pPr>
            <a:lvl4pPr lvl="3" algn="ctr" rtl="0">
              <a:lnSpc>
                <a:spcPct val="115000"/>
              </a:lnSpc>
              <a:spcBef>
                <a:spcPts val="0"/>
              </a:spcBef>
              <a:spcAft>
                <a:spcPts val="0"/>
              </a:spcAft>
              <a:buNone/>
              <a:defRPr sz="1500">
                <a:solidFill>
                  <a:schemeClr val="accent1"/>
                </a:solidFill>
              </a:defRPr>
            </a:lvl4pPr>
            <a:lvl5pPr lvl="4" algn="ctr" rtl="0">
              <a:lnSpc>
                <a:spcPct val="115000"/>
              </a:lnSpc>
              <a:spcBef>
                <a:spcPts val="0"/>
              </a:spcBef>
              <a:spcAft>
                <a:spcPts val="0"/>
              </a:spcAft>
              <a:buNone/>
              <a:defRPr sz="1500">
                <a:solidFill>
                  <a:schemeClr val="accent1"/>
                </a:solidFill>
              </a:defRPr>
            </a:lvl5pPr>
            <a:lvl6pPr lvl="5" algn="ctr" rtl="0">
              <a:lnSpc>
                <a:spcPct val="115000"/>
              </a:lnSpc>
              <a:spcBef>
                <a:spcPts val="0"/>
              </a:spcBef>
              <a:spcAft>
                <a:spcPts val="0"/>
              </a:spcAft>
              <a:buNone/>
              <a:defRPr sz="1500">
                <a:solidFill>
                  <a:schemeClr val="accent1"/>
                </a:solidFill>
              </a:defRPr>
            </a:lvl6pPr>
            <a:lvl7pPr lvl="6" algn="ctr" rtl="0">
              <a:lnSpc>
                <a:spcPct val="115000"/>
              </a:lnSpc>
              <a:spcBef>
                <a:spcPts val="0"/>
              </a:spcBef>
              <a:spcAft>
                <a:spcPts val="0"/>
              </a:spcAft>
              <a:buNone/>
              <a:defRPr sz="1500">
                <a:solidFill>
                  <a:schemeClr val="accent1"/>
                </a:solidFill>
              </a:defRPr>
            </a:lvl7pPr>
            <a:lvl8pPr lvl="7" algn="ctr" rtl="0">
              <a:lnSpc>
                <a:spcPct val="115000"/>
              </a:lnSpc>
              <a:spcBef>
                <a:spcPts val="0"/>
              </a:spcBef>
              <a:spcAft>
                <a:spcPts val="0"/>
              </a:spcAft>
              <a:buNone/>
              <a:defRPr sz="1500">
                <a:solidFill>
                  <a:schemeClr val="accent1"/>
                </a:solidFill>
              </a:defRPr>
            </a:lvl8pPr>
            <a:lvl9pPr lvl="8" algn="ctr" rtl="0">
              <a:lnSpc>
                <a:spcPct val="115000"/>
              </a:lnSpc>
              <a:spcBef>
                <a:spcPts val="0"/>
              </a:spcBef>
              <a:spcAft>
                <a:spcPts val="0"/>
              </a:spcAft>
              <a:buNone/>
              <a:defRPr sz="1500">
                <a:solidFill>
                  <a:schemeClr val="accent1"/>
                </a:solidFill>
              </a:defRPr>
            </a:lvl9pPr>
          </a:lstStyle>
          <a:p>
            <a:endParaRPr/>
          </a:p>
        </p:txBody>
      </p:sp>
      <p:sp>
        <p:nvSpPr>
          <p:cNvPr id="673" name="Google Shape;673;p75"/>
          <p:cNvSpPr txBox="1">
            <a:spLocks noGrp="1"/>
          </p:cNvSpPr>
          <p:nvPr>
            <p:ph type="subTitle" idx="8"/>
          </p:nvPr>
        </p:nvSpPr>
        <p:spPr>
          <a:xfrm>
            <a:off x="1713383" y="4752722"/>
            <a:ext cx="2106600" cy="3792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algn="r"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algn="r"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algn="r"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algn="r"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algn="r"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algn="r"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algn="r"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algn="r"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674" name="Google Shape;674;p75"/>
          <p:cNvSpPr txBox="1">
            <a:spLocks noGrp="1"/>
          </p:cNvSpPr>
          <p:nvPr>
            <p:ph type="subTitle" idx="9"/>
          </p:nvPr>
        </p:nvSpPr>
        <p:spPr>
          <a:xfrm>
            <a:off x="1713383" y="5158703"/>
            <a:ext cx="2106600" cy="6753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1200"/>
            </a:lvl1pPr>
            <a:lvl2pPr lvl="1" algn="r" rtl="0">
              <a:lnSpc>
                <a:spcPct val="115000"/>
              </a:lnSpc>
              <a:spcBef>
                <a:spcPts val="0"/>
              </a:spcBef>
              <a:spcAft>
                <a:spcPts val="0"/>
              </a:spcAft>
              <a:buNone/>
              <a:defRPr sz="1200"/>
            </a:lvl2pPr>
            <a:lvl3pPr lvl="2" algn="r" rtl="0">
              <a:lnSpc>
                <a:spcPct val="115000"/>
              </a:lnSpc>
              <a:spcBef>
                <a:spcPts val="0"/>
              </a:spcBef>
              <a:spcAft>
                <a:spcPts val="0"/>
              </a:spcAft>
              <a:buNone/>
              <a:defRPr sz="1200"/>
            </a:lvl3pPr>
            <a:lvl4pPr lvl="3" algn="r" rtl="0">
              <a:lnSpc>
                <a:spcPct val="115000"/>
              </a:lnSpc>
              <a:spcBef>
                <a:spcPts val="0"/>
              </a:spcBef>
              <a:spcAft>
                <a:spcPts val="0"/>
              </a:spcAft>
              <a:buNone/>
              <a:defRPr sz="1200"/>
            </a:lvl4pPr>
            <a:lvl5pPr lvl="4" algn="r" rtl="0">
              <a:lnSpc>
                <a:spcPct val="115000"/>
              </a:lnSpc>
              <a:spcBef>
                <a:spcPts val="0"/>
              </a:spcBef>
              <a:spcAft>
                <a:spcPts val="0"/>
              </a:spcAft>
              <a:buNone/>
              <a:defRPr sz="1200"/>
            </a:lvl5pPr>
            <a:lvl6pPr lvl="5" algn="r" rtl="0">
              <a:lnSpc>
                <a:spcPct val="115000"/>
              </a:lnSpc>
              <a:spcBef>
                <a:spcPts val="0"/>
              </a:spcBef>
              <a:spcAft>
                <a:spcPts val="0"/>
              </a:spcAft>
              <a:buNone/>
              <a:defRPr sz="1200"/>
            </a:lvl6pPr>
            <a:lvl7pPr lvl="6" algn="r" rtl="0">
              <a:lnSpc>
                <a:spcPct val="115000"/>
              </a:lnSpc>
              <a:spcBef>
                <a:spcPts val="0"/>
              </a:spcBef>
              <a:spcAft>
                <a:spcPts val="0"/>
              </a:spcAft>
              <a:buNone/>
              <a:defRPr sz="1200"/>
            </a:lvl7pPr>
            <a:lvl8pPr lvl="7" algn="r" rtl="0">
              <a:lnSpc>
                <a:spcPct val="115000"/>
              </a:lnSpc>
              <a:spcBef>
                <a:spcPts val="0"/>
              </a:spcBef>
              <a:spcAft>
                <a:spcPts val="0"/>
              </a:spcAft>
              <a:buNone/>
              <a:defRPr sz="1200"/>
            </a:lvl8pPr>
            <a:lvl9pPr lvl="8" algn="r" rtl="0">
              <a:lnSpc>
                <a:spcPct val="115000"/>
              </a:lnSpc>
              <a:spcBef>
                <a:spcPts val="0"/>
              </a:spcBef>
              <a:spcAft>
                <a:spcPts val="0"/>
              </a:spcAft>
              <a:buNone/>
              <a:defRPr sz="1200"/>
            </a:lvl9pPr>
          </a:lstStyle>
          <a:p>
            <a:endParaRPr/>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7542"/>
        <p:cNvGrpSpPr/>
        <p:nvPr/>
      </p:nvGrpSpPr>
      <p:grpSpPr>
        <a:xfrm>
          <a:off x="0" y="0"/>
          <a:ext cx="0" cy="0"/>
          <a:chOff x="0" y="0"/>
          <a:chExt cx="0" cy="0"/>
        </a:xfrm>
      </p:grpSpPr>
      <p:sp>
        <p:nvSpPr>
          <p:cNvPr id="7543" name="Google Shape;7543;p73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7544" name="Google Shape;7544;p73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545" name="Google Shape;7545;p730"/>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546" name="Google Shape;7546;p73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47" name="Google Shape;7547;p73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548" name="Google Shape;7548;p730"/>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549" name="Google Shape;7549;p730"/>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550" name="Google Shape;7550;p730"/>
          <p:cNvSpPr txBox="1">
            <a:spLocks noGrp="1"/>
          </p:cNvSpPr>
          <p:nvPr>
            <p:ph type="subTitle" idx="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551" name="Google Shape;7551;p730"/>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matchingName="Interior title 1">
  <p:cSld name="CUSTOM_4_21">
    <p:spTree>
      <p:nvGrpSpPr>
        <p:cNvPr id="1" name="Shape 7552"/>
        <p:cNvGrpSpPr/>
        <p:nvPr/>
      </p:nvGrpSpPr>
      <p:grpSpPr>
        <a:xfrm>
          <a:off x="0" y="0"/>
          <a:ext cx="0" cy="0"/>
          <a:chOff x="0" y="0"/>
          <a:chExt cx="0" cy="0"/>
        </a:xfrm>
      </p:grpSpPr>
      <p:sp>
        <p:nvSpPr>
          <p:cNvPr id="7553" name="Google Shape;7553;p73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7554" name="Google Shape;7554;p73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555" name="Google Shape;7555;p73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556" name="Google Shape;7556;p73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57" name="Google Shape;7557;p73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558" name="Google Shape;7558;p731"/>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559" name="Google Shape;7559;p731"/>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560" name="Google Shape;7560;p731"/>
          <p:cNvSpPr txBox="1">
            <a:spLocks noGrp="1"/>
          </p:cNvSpPr>
          <p:nvPr>
            <p:ph type="subTitle" idx="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pic>
        <p:nvPicPr>
          <p:cNvPr id="7561" name="Google Shape;7561;p731"/>
          <p:cNvPicPr preferRelativeResize="0"/>
          <p:nvPr/>
        </p:nvPicPr>
        <p:blipFill rotWithShape="1">
          <a:blip r:embed="rId3">
            <a:alphaModFix amt="24000"/>
          </a:blip>
          <a:srcRect l="-9454" t="4625" r="49617" b="6422"/>
          <a:stretch/>
        </p:blipFill>
        <p:spPr>
          <a:xfrm>
            <a:off x="4896730" y="0"/>
            <a:ext cx="7295048" cy="6100076"/>
          </a:xfrm>
          <a:prstGeom prst="rect">
            <a:avLst/>
          </a:prstGeom>
          <a:noFill/>
          <a:ln>
            <a:noFill/>
          </a:ln>
        </p:spPr>
      </p:pic>
      <p:sp>
        <p:nvSpPr>
          <p:cNvPr id="7562" name="Google Shape;7562;p731"/>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7563"/>
        <p:cNvGrpSpPr/>
        <p:nvPr/>
      </p:nvGrpSpPr>
      <p:grpSpPr>
        <a:xfrm>
          <a:off x="0" y="0"/>
          <a:ext cx="0" cy="0"/>
          <a:chOff x="0" y="0"/>
          <a:chExt cx="0" cy="0"/>
        </a:xfrm>
      </p:grpSpPr>
      <p:sp>
        <p:nvSpPr>
          <p:cNvPr id="7564" name="Google Shape;7564;p732"/>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7565" name="Google Shape;7565;p73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566" name="Google Shape;7566;p73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567" name="Google Shape;7567;p73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68" name="Google Shape;7568;p73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569" name="Google Shape;7569;p732"/>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570" name="Google Shape;7570;p732"/>
          <p:cNvSpPr/>
          <p:nvPr/>
        </p:nvSpPr>
        <p:spPr>
          <a:xfrm>
            <a:off x="3901404" y="2473638"/>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2"/>
          <p:cNvSpPr/>
          <p:nvPr/>
        </p:nvSpPr>
        <p:spPr>
          <a:xfrm>
            <a:off x="7802808"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2"/>
          <p:cNvSpPr/>
          <p:nvPr/>
        </p:nvSpPr>
        <p:spPr>
          <a:xfrm>
            <a:off x="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2"/>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2"/>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2"/>
          <p:cNvSpPr txBox="1">
            <a:spLocks noGrp="1"/>
          </p:cNvSpPr>
          <p:nvPr>
            <p:ph type="subTitle" idx="3"/>
          </p:nvPr>
        </p:nvSpPr>
        <p:spPr>
          <a:xfrm>
            <a:off x="3901404" y="2473650"/>
            <a:ext cx="4389000" cy="2702400"/>
          </a:xfrm>
          <a:prstGeom prst="rect">
            <a:avLst/>
          </a:prstGeom>
        </p:spPr>
        <p:txBody>
          <a:bodyPr spcFirstLastPara="1" wrap="square" lIns="1097275"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7576" name="Google Shape;7576;p732"/>
          <p:cNvSpPr txBox="1">
            <a:spLocks noGrp="1"/>
          </p:cNvSpPr>
          <p:nvPr>
            <p:ph type="subTitle" idx="4"/>
          </p:nvPr>
        </p:nvSpPr>
        <p:spPr>
          <a:xfrm>
            <a:off x="0" y="2473650"/>
            <a:ext cx="4389000" cy="2702400"/>
          </a:xfrm>
          <a:prstGeom prst="rect">
            <a:avLst/>
          </a:prstGeom>
        </p:spPr>
        <p:txBody>
          <a:bodyPr spcFirstLastPara="1" wrap="square" lIns="868675" tIns="91425" rIns="7315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7577" name="Google Shape;7577;p732"/>
          <p:cNvSpPr txBox="1">
            <a:spLocks noGrp="1"/>
          </p:cNvSpPr>
          <p:nvPr>
            <p:ph type="subTitle" idx="5"/>
          </p:nvPr>
        </p:nvSpPr>
        <p:spPr>
          <a:xfrm>
            <a:off x="7802808" y="2473650"/>
            <a:ext cx="4389000" cy="2702400"/>
          </a:xfrm>
          <a:prstGeom prst="rect">
            <a:avLst/>
          </a:prstGeom>
        </p:spPr>
        <p:txBody>
          <a:bodyPr spcFirstLastPara="1" wrap="square" lIns="1097275"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7578" name="Google Shape;7578;p732"/>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579" name="Google Shape;7579;p732"/>
          <p:cNvSpPr txBox="1">
            <a:spLocks noGrp="1"/>
          </p:cNvSpPr>
          <p:nvPr>
            <p:ph type="subTitle" idx="6"/>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580" name="Google Shape;7580;p732"/>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7581"/>
        <p:cNvGrpSpPr/>
        <p:nvPr/>
      </p:nvGrpSpPr>
      <p:grpSpPr>
        <a:xfrm>
          <a:off x="0" y="0"/>
          <a:ext cx="0" cy="0"/>
          <a:chOff x="0" y="0"/>
          <a:chExt cx="0" cy="0"/>
        </a:xfrm>
      </p:grpSpPr>
      <p:cxnSp>
        <p:nvCxnSpPr>
          <p:cNvPr id="7582" name="Google Shape;7582;p73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583" name="Google Shape;7583;p733"/>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584" name="Google Shape;7584;p73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85" name="Google Shape;7585;p73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586" name="Google Shape;7586;p733"/>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587" name="Google Shape;7587;p733"/>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3"/>
          <p:cNvSpPr/>
          <p:nvPr/>
        </p:nvSpPr>
        <p:spPr>
          <a:xfrm>
            <a:off x="11071228"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3"/>
          <p:cNvSpPr/>
          <p:nvPr/>
        </p:nvSpPr>
        <p:spPr>
          <a:xfrm>
            <a:off x="5863656"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3"/>
          <p:cNvSpPr/>
          <p:nvPr/>
        </p:nvSpPr>
        <p:spPr>
          <a:xfrm>
            <a:off x="0"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3"/>
          <p:cNvSpPr txBox="1">
            <a:spLocks noGrp="1"/>
          </p:cNvSpPr>
          <p:nvPr>
            <p:ph type="subTitle" idx="2"/>
          </p:nvPr>
        </p:nvSpPr>
        <p:spPr>
          <a:xfrm>
            <a:off x="0" y="2473650"/>
            <a:ext cx="63279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7592" name="Google Shape;7592;p733"/>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593" name="Google Shape;7593;p733"/>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594" name="Google Shape;7594;p733"/>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595" name="Google Shape;7595;p733"/>
          <p:cNvSpPr txBox="1">
            <a:spLocks noGrp="1"/>
          </p:cNvSpPr>
          <p:nvPr>
            <p:ph type="subTitle" idx="5"/>
          </p:nvPr>
        </p:nvSpPr>
        <p:spPr>
          <a:xfrm>
            <a:off x="6632837" y="2473650"/>
            <a:ext cx="63279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7596" name="Google Shape;7596;p733"/>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7597"/>
        <p:cNvGrpSpPr/>
        <p:nvPr/>
      </p:nvGrpSpPr>
      <p:grpSpPr>
        <a:xfrm>
          <a:off x="0" y="0"/>
          <a:ext cx="0" cy="0"/>
          <a:chOff x="0" y="0"/>
          <a:chExt cx="0" cy="0"/>
        </a:xfrm>
      </p:grpSpPr>
      <p:cxnSp>
        <p:nvCxnSpPr>
          <p:cNvPr id="7598" name="Google Shape;7598;p73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599" name="Google Shape;7599;p734"/>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600" name="Google Shape;7600;p73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01" name="Google Shape;7601;p73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602" name="Google Shape;7602;p734"/>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7603" name="Google Shape;7603;p734"/>
          <p:cNvPicPr preferRelativeResize="0"/>
          <p:nvPr/>
        </p:nvPicPr>
        <p:blipFill rotWithShape="1">
          <a:blip r:embed="rId3">
            <a:alphaModFix/>
          </a:blip>
          <a:srcRect/>
          <a:stretch/>
        </p:blipFill>
        <p:spPr>
          <a:xfrm>
            <a:off x="1743482" y="2296425"/>
            <a:ext cx="8704734" cy="3247170"/>
          </a:xfrm>
          <a:prstGeom prst="rect">
            <a:avLst/>
          </a:prstGeom>
          <a:noFill/>
          <a:ln>
            <a:noFill/>
          </a:ln>
        </p:spPr>
      </p:pic>
      <p:sp>
        <p:nvSpPr>
          <p:cNvPr id="7604" name="Google Shape;7604;p734"/>
          <p:cNvSpPr txBox="1">
            <a:spLocks noGrp="1"/>
          </p:cNvSpPr>
          <p:nvPr>
            <p:ph type="subTitle" idx="2"/>
          </p:nvPr>
        </p:nvSpPr>
        <p:spPr>
          <a:xfrm>
            <a:off x="2262318" y="2965028"/>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7605" name="Google Shape;7605;p734"/>
          <p:cNvSpPr txBox="1">
            <a:spLocks noGrp="1"/>
          </p:cNvSpPr>
          <p:nvPr>
            <p:ph type="subTitle" idx="3"/>
          </p:nvPr>
        </p:nvSpPr>
        <p:spPr>
          <a:xfrm>
            <a:off x="5005142"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7606" name="Google Shape;7606;p734"/>
          <p:cNvSpPr txBox="1">
            <a:spLocks noGrp="1"/>
          </p:cNvSpPr>
          <p:nvPr>
            <p:ph type="subTitle" idx="4"/>
          </p:nvPr>
        </p:nvSpPr>
        <p:spPr>
          <a:xfrm>
            <a:off x="7747966"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7607" name="Google Shape;7607;p734"/>
          <p:cNvSpPr txBox="1">
            <a:spLocks noGrp="1"/>
          </p:cNvSpPr>
          <p:nvPr>
            <p:ph type="subTitle" idx="5"/>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608" name="Google Shape;7608;p734"/>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609" name="Google Shape;7609;p734"/>
          <p:cNvSpPr txBox="1">
            <a:spLocks noGrp="1"/>
          </p:cNvSpPr>
          <p:nvPr>
            <p:ph type="subTitle" idx="6"/>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610" name="Google Shape;7610;p734"/>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7611"/>
        <p:cNvGrpSpPr/>
        <p:nvPr/>
      </p:nvGrpSpPr>
      <p:grpSpPr>
        <a:xfrm>
          <a:off x="0" y="0"/>
          <a:ext cx="0" cy="0"/>
          <a:chOff x="0" y="0"/>
          <a:chExt cx="0" cy="0"/>
        </a:xfrm>
      </p:grpSpPr>
      <p:sp>
        <p:nvSpPr>
          <p:cNvPr id="7612" name="Google Shape;7612;p735"/>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7613" name="Google Shape;7613;p73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614" name="Google Shape;7614;p73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615" name="Google Shape;7615;p73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16" name="Google Shape;7616;p73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617" name="Google Shape;7617;p735"/>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618" name="Google Shape;7618;p735"/>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7619"/>
        <p:cNvGrpSpPr/>
        <p:nvPr/>
      </p:nvGrpSpPr>
      <p:grpSpPr>
        <a:xfrm>
          <a:off x="0" y="0"/>
          <a:ext cx="0" cy="0"/>
          <a:chOff x="0" y="0"/>
          <a:chExt cx="0" cy="0"/>
        </a:xfrm>
      </p:grpSpPr>
      <p:sp>
        <p:nvSpPr>
          <p:cNvPr id="7620" name="Google Shape;7620;p73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621" name="Google Shape;7621;p736"/>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7622" name="Google Shape;7622;p73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623" name="Google Shape;7623;p73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624" name="Google Shape;7624;p73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25" name="Google Shape;7625;p73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626" name="Google Shape;7626;p736"/>
          <p:cNvSpPr txBox="1">
            <a:spLocks noGrp="1"/>
          </p:cNvSpPr>
          <p:nvPr>
            <p:ph type="subTitle" idx="2"/>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627" name="Google Shape;7627;p736"/>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628" name="Google Shape;7628;p736"/>
          <p:cNvSpPr txBox="1">
            <a:spLocks noGrp="1"/>
          </p:cNvSpPr>
          <p:nvPr>
            <p:ph type="body" idx="4"/>
          </p:nvPr>
        </p:nvSpPr>
        <p:spPr>
          <a:xfrm>
            <a:off x="2438340" y="2286000"/>
            <a:ext cx="73149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7629" name="Google Shape;7629;p736"/>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7630"/>
        <p:cNvGrpSpPr/>
        <p:nvPr/>
      </p:nvGrpSpPr>
      <p:grpSpPr>
        <a:xfrm>
          <a:off x="0" y="0"/>
          <a:ext cx="0" cy="0"/>
          <a:chOff x="0" y="0"/>
          <a:chExt cx="0" cy="0"/>
        </a:xfrm>
      </p:grpSpPr>
      <p:cxnSp>
        <p:nvCxnSpPr>
          <p:cNvPr id="7631" name="Google Shape;7631;p73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632" name="Google Shape;7632;p73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633" name="Google Shape;7633;p73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34" name="Google Shape;7634;p73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635" name="Google Shape;7635;p737"/>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636" name="Google Shape;7636;p737"/>
          <p:cNvSpPr txBox="1">
            <a:spLocks noGrp="1"/>
          </p:cNvSpPr>
          <p:nvPr>
            <p:ph type="subTitle" idx="2"/>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637" name="Google Shape;7637;p737"/>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638" name="Google Shape;7638;p737"/>
          <p:cNvSpPr txBox="1">
            <a:spLocks noGrp="1"/>
          </p:cNvSpPr>
          <p:nvPr>
            <p:ph type="body" idx="3"/>
          </p:nvPr>
        </p:nvSpPr>
        <p:spPr>
          <a:xfrm>
            <a:off x="2438340" y="2286000"/>
            <a:ext cx="73149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7639" name="Google Shape;7639;p737"/>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7640"/>
        <p:cNvGrpSpPr/>
        <p:nvPr/>
      </p:nvGrpSpPr>
      <p:grpSpPr>
        <a:xfrm>
          <a:off x="0" y="0"/>
          <a:ext cx="0" cy="0"/>
          <a:chOff x="0" y="0"/>
          <a:chExt cx="0" cy="0"/>
        </a:xfrm>
      </p:grpSpPr>
      <p:sp>
        <p:nvSpPr>
          <p:cNvPr id="7641" name="Google Shape;7641;p73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7642" name="Google Shape;7642;p73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643" name="Google Shape;7643;p73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644" name="Google Shape;7644;p73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45" name="Google Shape;7645;p73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646" name="Google Shape;7646;p738"/>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647" name="Google Shape;7647;p738"/>
          <p:cNvSpPr txBox="1">
            <a:spLocks noGrp="1"/>
          </p:cNvSpPr>
          <p:nvPr>
            <p:ph type="body" idx="3"/>
          </p:nvPr>
        </p:nvSpPr>
        <p:spPr>
          <a:xfrm>
            <a:off x="2438340" y="1600200"/>
            <a:ext cx="73149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7648" name="Google Shape;7648;p738"/>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7649"/>
        <p:cNvGrpSpPr/>
        <p:nvPr/>
      </p:nvGrpSpPr>
      <p:grpSpPr>
        <a:xfrm>
          <a:off x="0" y="0"/>
          <a:ext cx="0" cy="0"/>
          <a:chOff x="0" y="0"/>
          <a:chExt cx="0" cy="0"/>
        </a:xfrm>
      </p:grpSpPr>
      <p:cxnSp>
        <p:nvCxnSpPr>
          <p:cNvPr id="7650" name="Google Shape;7650;p73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651" name="Google Shape;7651;p739"/>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652" name="Google Shape;7652;p73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53" name="Google Shape;7653;p73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654" name="Google Shape;7654;p739"/>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655" name="Google Shape;7655;p739"/>
          <p:cNvSpPr txBox="1">
            <a:spLocks noGrp="1"/>
          </p:cNvSpPr>
          <p:nvPr>
            <p:ph type="body" idx="2"/>
          </p:nvPr>
        </p:nvSpPr>
        <p:spPr>
          <a:xfrm>
            <a:off x="885103" y="2291177"/>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7656" name="Google Shape;7656;p739"/>
          <p:cNvSpPr txBox="1">
            <a:spLocks noGrp="1"/>
          </p:cNvSpPr>
          <p:nvPr>
            <p:ph type="body" idx="3"/>
          </p:nvPr>
        </p:nvSpPr>
        <p:spPr>
          <a:xfrm>
            <a:off x="6369268"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7657" name="Google Shape;7657;p739"/>
          <p:cNvSpPr txBox="1">
            <a:spLocks noGrp="1"/>
          </p:cNvSpPr>
          <p:nvPr>
            <p:ph type="subTitle" idx="4"/>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658" name="Google Shape;7658;p739"/>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659" name="Google Shape;7659;p739"/>
          <p:cNvSpPr txBox="1">
            <a:spLocks noGrp="1"/>
          </p:cNvSpPr>
          <p:nvPr>
            <p:ph type="subTitle" idx="5"/>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660" name="Google Shape;7660;p739"/>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675"/>
        <p:cNvGrpSpPr/>
        <p:nvPr/>
      </p:nvGrpSpPr>
      <p:grpSpPr>
        <a:xfrm>
          <a:off x="0" y="0"/>
          <a:ext cx="0" cy="0"/>
          <a:chOff x="0" y="0"/>
          <a:chExt cx="0" cy="0"/>
        </a:xfrm>
      </p:grpSpPr>
      <p:sp>
        <p:nvSpPr>
          <p:cNvPr id="676" name="Google Shape;676;p76"/>
          <p:cNvSpPr txBox="1">
            <a:spLocks noGrp="1"/>
          </p:cNvSpPr>
          <p:nvPr>
            <p:ph type="subTitle" idx="1"/>
          </p:nvPr>
        </p:nvSpPr>
        <p:spPr>
          <a:xfrm>
            <a:off x="1008875"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677" name="Google Shape;677;p76"/>
          <p:cNvSpPr txBox="1">
            <a:spLocks noGrp="1"/>
          </p:cNvSpPr>
          <p:nvPr>
            <p:ph type="subTitle" idx="2"/>
          </p:nvPr>
        </p:nvSpPr>
        <p:spPr>
          <a:xfrm>
            <a:off x="4588537"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678" name="Google Shape;678;p76"/>
          <p:cNvSpPr txBox="1">
            <a:spLocks noGrp="1"/>
          </p:cNvSpPr>
          <p:nvPr>
            <p:ph type="subTitle" idx="3"/>
          </p:nvPr>
        </p:nvSpPr>
        <p:spPr>
          <a:xfrm>
            <a:off x="8168149"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679" name="Google Shape;679;p76"/>
          <p:cNvSpPr txBox="1">
            <a:spLocks noGrp="1"/>
          </p:cNvSpPr>
          <p:nvPr>
            <p:ph type="subTitle" idx="4"/>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80" name="Google Shape;680;p7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681" name="Google Shape;681;p7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7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83" name="Google Shape;683;p7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84" name="Google Shape;684;p7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685" name="Google Shape;685;p76"/>
          <p:cNvSpPr txBox="1">
            <a:spLocks noGrp="1"/>
          </p:cNvSpPr>
          <p:nvPr>
            <p:ph type="subTitle" idx="5"/>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686" name="Google Shape;686;p76"/>
          <p:cNvSpPr txBox="1">
            <a:spLocks noGrp="1"/>
          </p:cNvSpPr>
          <p:nvPr>
            <p:ph type="subTitle" idx="6"/>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87" name="Google Shape;687;p76"/>
          <p:cNvCxnSpPr/>
          <p:nvPr/>
        </p:nvCxnSpPr>
        <p:spPr>
          <a:xfrm>
            <a:off x="4306039" y="2661025"/>
            <a:ext cx="0" cy="2556300"/>
          </a:xfrm>
          <a:prstGeom prst="straightConnector1">
            <a:avLst/>
          </a:prstGeom>
          <a:noFill/>
          <a:ln w="9525" cap="flat" cmpd="sng">
            <a:solidFill>
              <a:schemeClr val="dk2"/>
            </a:solidFill>
            <a:prstDash val="dot"/>
            <a:round/>
            <a:headEnd type="none" w="med" len="med"/>
            <a:tailEnd type="none" w="med" len="med"/>
          </a:ln>
        </p:spPr>
      </p:cxnSp>
      <p:cxnSp>
        <p:nvCxnSpPr>
          <p:cNvPr id="688" name="Google Shape;688;p76"/>
          <p:cNvCxnSpPr/>
          <p:nvPr/>
        </p:nvCxnSpPr>
        <p:spPr>
          <a:xfrm>
            <a:off x="7885651" y="2661025"/>
            <a:ext cx="0" cy="2556300"/>
          </a:xfrm>
          <a:prstGeom prst="straightConnector1">
            <a:avLst/>
          </a:prstGeom>
          <a:noFill/>
          <a:ln w="9525" cap="flat" cmpd="sng">
            <a:solidFill>
              <a:schemeClr val="dk2"/>
            </a:solidFill>
            <a:prstDash val="dot"/>
            <a:round/>
            <a:headEnd type="none" w="med" len="med"/>
            <a:tailEnd type="none" w="med" len="med"/>
          </a:ln>
        </p:spPr>
      </p:cxnSp>
      <p:sp>
        <p:nvSpPr>
          <p:cNvPr id="689" name="Google Shape;689;p76"/>
          <p:cNvSpPr txBox="1">
            <a:spLocks noGrp="1"/>
          </p:cNvSpPr>
          <p:nvPr>
            <p:ph type="subTitle" idx="7"/>
          </p:nvPr>
        </p:nvSpPr>
        <p:spPr>
          <a:xfrm>
            <a:off x="4468190" y="3677200"/>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0" name="Google Shape;690;p76"/>
          <p:cNvSpPr txBox="1">
            <a:spLocks noGrp="1"/>
          </p:cNvSpPr>
          <p:nvPr>
            <p:ph type="subTitle" idx="8"/>
          </p:nvPr>
        </p:nvSpPr>
        <p:spPr>
          <a:xfrm>
            <a:off x="4468290" y="4166425"/>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91" name="Google Shape;691;p76"/>
          <p:cNvSpPr txBox="1">
            <a:spLocks noGrp="1"/>
          </p:cNvSpPr>
          <p:nvPr>
            <p:ph type="subTitle" idx="9"/>
          </p:nvPr>
        </p:nvSpPr>
        <p:spPr>
          <a:xfrm>
            <a:off x="8047802" y="3677200"/>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2" name="Google Shape;692;p76"/>
          <p:cNvSpPr txBox="1">
            <a:spLocks noGrp="1"/>
          </p:cNvSpPr>
          <p:nvPr>
            <p:ph type="subTitle" idx="13"/>
          </p:nvPr>
        </p:nvSpPr>
        <p:spPr>
          <a:xfrm>
            <a:off x="8047902" y="4166425"/>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693" name="Google Shape;693;p76"/>
          <p:cNvSpPr txBox="1">
            <a:spLocks noGrp="1"/>
          </p:cNvSpPr>
          <p:nvPr>
            <p:ph type="subTitle" idx="14"/>
          </p:nvPr>
        </p:nvSpPr>
        <p:spPr>
          <a:xfrm>
            <a:off x="888578" y="3677200"/>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694" name="Google Shape;694;p76"/>
          <p:cNvSpPr txBox="1">
            <a:spLocks noGrp="1"/>
          </p:cNvSpPr>
          <p:nvPr>
            <p:ph type="subTitle" idx="15"/>
          </p:nvPr>
        </p:nvSpPr>
        <p:spPr>
          <a:xfrm>
            <a:off x="888678" y="4166425"/>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matchingName="Interior image and column body">
  <p:cSld name="CUSTOM_4_17_1_1">
    <p:spTree>
      <p:nvGrpSpPr>
        <p:cNvPr id="1" name="Shape 7661"/>
        <p:cNvGrpSpPr/>
        <p:nvPr/>
      </p:nvGrpSpPr>
      <p:grpSpPr>
        <a:xfrm>
          <a:off x="0" y="0"/>
          <a:ext cx="0" cy="0"/>
          <a:chOff x="0" y="0"/>
          <a:chExt cx="0" cy="0"/>
        </a:xfrm>
      </p:grpSpPr>
      <p:cxnSp>
        <p:nvCxnSpPr>
          <p:cNvPr id="7662" name="Google Shape;7662;p74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663" name="Google Shape;7663;p740"/>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664" name="Google Shape;7664;p74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65" name="Google Shape;7665;p74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666" name="Google Shape;7666;p740"/>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667" name="Google Shape;7667;p740"/>
          <p:cNvSpPr txBox="1">
            <a:spLocks noGrp="1"/>
          </p:cNvSpPr>
          <p:nvPr>
            <p:ph type="body" idx="2"/>
          </p:nvPr>
        </p:nvSpPr>
        <p:spPr>
          <a:xfrm>
            <a:off x="6369268"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7668" name="Google Shape;7668;p740"/>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669" name="Google Shape;7669;p740"/>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670" name="Google Shape;7670;p740"/>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671" name="Google Shape;7671;p740"/>
          <p:cNvSpPr txBox="1"/>
          <p:nvPr/>
        </p:nvSpPr>
        <p:spPr>
          <a:xfrm>
            <a:off x="519596" y="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7672"/>
        <p:cNvGrpSpPr/>
        <p:nvPr/>
      </p:nvGrpSpPr>
      <p:grpSpPr>
        <a:xfrm>
          <a:off x="0" y="0"/>
          <a:ext cx="0" cy="0"/>
          <a:chOff x="0" y="0"/>
          <a:chExt cx="0" cy="0"/>
        </a:xfrm>
      </p:grpSpPr>
      <p:sp>
        <p:nvSpPr>
          <p:cNvPr id="7673" name="Google Shape;7673;p74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7674" name="Google Shape;7674;p74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675" name="Google Shape;7675;p74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676" name="Google Shape;7676;p74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77" name="Google Shape;7677;p74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678" name="Google Shape;7678;p741"/>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7679" name="Google Shape;7679;p741"/>
          <p:cNvCxnSpPr/>
          <p:nvPr/>
        </p:nvCxnSpPr>
        <p:spPr>
          <a:xfrm>
            <a:off x="4146312"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7680" name="Google Shape;7680;p741"/>
          <p:cNvSpPr txBox="1">
            <a:spLocks noGrp="1"/>
          </p:cNvSpPr>
          <p:nvPr>
            <p:ph type="subTitle" idx="3"/>
          </p:nvPr>
        </p:nvSpPr>
        <p:spPr>
          <a:xfrm>
            <a:off x="4467665" y="1832876"/>
            <a:ext cx="5115600" cy="6456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681" name="Google Shape;7681;p741"/>
          <p:cNvSpPr txBox="1">
            <a:spLocks noGrp="1"/>
          </p:cNvSpPr>
          <p:nvPr>
            <p:ph type="subTitle" idx="4"/>
          </p:nvPr>
        </p:nvSpPr>
        <p:spPr>
          <a:xfrm>
            <a:off x="4467665" y="1441300"/>
            <a:ext cx="4538700" cy="29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a:endParaRPr/>
          </a:p>
        </p:txBody>
      </p:sp>
      <p:sp>
        <p:nvSpPr>
          <p:cNvPr id="7682" name="Google Shape;7682;p741"/>
          <p:cNvSpPr txBox="1">
            <a:spLocks noGrp="1"/>
          </p:cNvSpPr>
          <p:nvPr>
            <p:ph type="subTitle" idx="5"/>
          </p:nvPr>
        </p:nvSpPr>
        <p:spPr>
          <a:xfrm>
            <a:off x="3362417" y="1832876"/>
            <a:ext cx="690000" cy="2349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7683" name="Google Shape;7683;p741"/>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7684"/>
        <p:cNvGrpSpPr/>
        <p:nvPr/>
      </p:nvGrpSpPr>
      <p:grpSpPr>
        <a:xfrm>
          <a:off x="0" y="0"/>
          <a:ext cx="0" cy="0"/>
          <a:chOff x="0" y="0"/>
          <a:chExt cx="0" cy="0"/>
        </a:xfrm>
      </p:grpSpPr>
      <p:cxnSp>
        <p:nvCxnSpPr>
          <p:cNvPr id="7685" name="Google Shape;7685;p74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686" name="Google Shape;7686;p74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687" name="Google Shape;7687;p74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88" name="Google Shape;7688;p74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689" name="Google Shape;7689;p742"/>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690" name="Google Shape;7690;p742"/>
          <p:cNvSpPr txBox="1">
            <a:spLocks noGrp="1"/>
          </p:cNvSpPr>
          <p:nvPr>
            <p:ph type="subTitle" idx="2"/>
          </p:nvPr>
        </p:nvSpPr>
        <p:spPr>
          <a:xfrm>
            <a:off x="2042375" y="2497493"/>
            <a:ext cx="2106900" cy="379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7691" name="Google Shape;7691;p742"/>
          <p:cNvSpPr txBox="1">
            <a:spLocks noGrp="1"/>
          </p:cNvSpPr>
          <p:nvPr>
            <p:ph type="subTitle" idx="3"/>
          </p:nvPr>
        </p:nvSpPr>
        <p:spPr>
          <a:xfrm>
            <a:off x="2042375" y="2903475"/>
            <a:ext cx="2106900" cy="675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7692" name="Google Shape;7692;p742"/>
          <p:cNvSpPr txBox="1">
            <a:spLocks noGrp="1"/>
          </p:cNvSpPr>
          <p:nvPr>
            <p:ph type="subTitle" idx="4"/>
          </p:nvPr>
        </p:nvSpPr>
        <p:spPr>
          <a:xfrm>
            <a:off x="1596436" y="4403575"/>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7693" name="Google Shape;7693;p742"/>
          <p:cNvSpPr txBox="1">
            <a:spLocks noGrp="1"/>
          </p:cNvSpPr>
          <p:nvPr>
            <p:ph type="subTitle" idx="5"/>
          </p:nvPr>
        </p:nvSpPr>
        <p:spPr>
          <a:xfrm>
            <a:off x="3278894" y="3892511"/>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7694" name="Google Shape;7694;p742"/>
          <p:cNvSpPr txBox="1">
            <a:spLocks noGrp="1"/>
          </p:cNvSpPr>
          <p:nvPr>
            <p:ph type="subTitle" idx="6"/>
          </p:nvPr>
        </p:nvSpPr>
        <p:spPr>
          <a:xfrm>
            <a:off x="1713383" y="4752722"/>
            <a:ext cx="2106900" cy="3792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7695" name="Google Shape;7695;p742"/>
          <p:cNvSpPr txBox="1">
            <a:spLocks noGrp="1"/>
          </p:cNvSpPr>
          <p:nvPr>
            <p:ph type="subTitle" idx="7"/>
          </p:nvPr>
        </p:nvSpPr>
        <p:spPr>
          <a:xfrm>
            <a:off x="1713383" y="5158703"/>
            <a:ext cx="2106900" cy="6753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1200"/>
            </a:lvl1pPr>
            <a:lvl2pPr lvl="1" algn="r" rtl="0">
              <a:lnSpc>
                <a:spcPct val="115000"/>
              </a:lnSpc>
              <a:spcBef>
                <a:spcPts val="0"/>
              </a:spcBef>
              <a:spcAft>
                <a:spcPts val="0"/>
              </a:spcAft>
              <a:buNone/>
              <a:defRPr sz="1200"/>
            </a:lvl2pPr>
            <a:lvl3pPr lvl="2" algn="r" rtl="0">
              <a:lnSpc>
                <a:spcPct val="115000"/>
              </a:lnSpc>
              <a:spcBef>
                <a:spcPts val="0"/>
              </a:spcBef>
              <a:spcAft>
                <a:spcPts val="0"/>
              </a:spcAft>
              <a:buNone/>
              <a:defRPr sz="1200"/>
            </a:lvl3pPr>
            <a:lvl4pPr lvl="3" algn="r" rtl="0">
              <a:lnSpc>
                <a:spcPct val="115000"/>
              </a:lnSpc>
              <a:spcBef>
                <a:spcPts val="0"/>
              </a:spcBef>
              <a:spcAft>
                <a:spcPts val="0"/>
              </a:spcAft>
              <a:buNone/>
              <a:defRPr sz="1200"/>
            </a:lvl4pPr>
            <a:lvl5pPr lvl="4" algn="r" rtl="0">
              <a:lnSpc>
                <a:spcPct val="115000"/>
              </a:lnSpc>
              <a:spcBef>
                <a:spcPts val="0"/>
              </a:spcBef>
              <a:spcAft>
                <a:spcPts val="0"/>
              </a:spcAft>
              <a:buNone/>
              <a:defRPr sz="1200"/>
            </a:lvl5pPr>
            <a:lvl6pPr lvl="5" algn="r" rtl="0">
              <a:lnSpc>
                <a:spcPct val="115000"/>
              </a:lnSpc>
              <a:spcBef>
                <a:spcPts val="0"/>
              </a:spcBef>
              <a:spcAft>
                <a:spcPts val="0"/>
              </a:spcAft>
              <a:buNone/>
              <a:defRPr sz="1200"/>
            </a:lvl6pPr>
            <a:lvl7pPr lvl="6" algn="r" rtl="0">
              <a:lnSpc>
                <a:spcPct val="115000"/>
              </a:lnSpc>
              <a:spcBef>
                <a:spcPts val="0"/>
              </a:spcBef>
              <a:spcAft>
                <a:spcPts val="0"/>
              </a:spcAft>
              <a:buNone/>
              <a:defRPr sz="1200"/>
            </a:lvl7pPr>
            <a:lvl8pPr lvl="7" algn="r" rtl="0">
              <a:lnSpc>
                <a:spcPct val="115000"/>
              </a:lnSpc>
              <a:spcBef>
                <a:spcPts val="0"/>
              </a:spcBef>
              <a:spcAft>
                <a:spcPts val="0"/>
              </a:spcAft>
              <a:buNone/>
              <a:defRPr sz="1200"/>
            </a:lvl8pPr>
            <a:lvl9pPr lvl="8" algn="r" rtl="0">
              <a:lnSpc>
                <a:spcPct val="115000"/>
              </a:lnSpc>
              <a:spcBef>
                <a:spcPts val="0"/>
              </a:spcBef>
              <a:spcAft>
                <a:spcPts val="0"/>
              </a:spcAft>
              <a:buNone/>
              <a:defRPr sz="1200"/>
            </a:lvl9pPr>
          </a:lstStyle>
          <a:p>
            <a:endParaRPr/>
          </a:p>
        </p:txBody>
      </p:sp>
      <p:sp>
        <p:nvSpPr>
          <p:cNvPr id="7696" name="Google Shape;7696;p742"/>
          <p:cNvSpPr txBox="1">
            <a:spLocks noGrp="1"/>
          </p:cNvSpPr>
          <p:nvPr>
            <p:ph type="subTitle" idx="8"/>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697" name="Google Shape;7697;p742"/>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698" name="Google Shape;7698;p742"/>
          <p:cNvSpPr txBox="1">
            <a:spLocks noGrp="1"/>
          </p:cNvSpPr>
          <p:nvPr>
            <p:ph type="subTitle" idx="9"/>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699" name="Google Shape;7699;p742"/>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7700"/>
        <p:cNvGrpSpPr/>
        <p:nvPr/>
      </p:nvGrpSpPr>
      <p:grpSpPr>
        <a:xfrm>
          <a:off x="0" y="0"/>
          <a:ext cx="0" cy="0"/>
          <a:chOff x="0" y="0"/>
          <a:chExt cx="0" cy="0"/>
        </a:xfrm>
      </p:grpSpPr>
      <p:sp>
        <p:nvSpPr>
          <p:cNvPr id="7701" name="Google Shape;7701;p743"/>
          <p:cNvSpPr txBox="1">
            <a:spLocks noGrp="1"/>
          </p:cNvSpPr>
          <p:nvPr>
            <p:ph type="subTitle" idx="1"/>
          </p:nvPr>
        </p:nvSpPr>
        <p:spPr>
          <a:xfrm>
            <a:off x="1008875"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7702" name="Google Shape;7702;p743"/>
          <p:cNvSpPr txBox="1">
            <a:spLocks noGrp="1"/>
          </p:cNvSpPr>
          <p:nvPr>
            <p:ph type="subTitle" idx="2"/>
          </p:nvPr>
        </p:nvSpPr>
        <p:spPr>
          <a:xfrm>
            <a:off x="4588537"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7703" name="Google Shape;7703;p743"/>
          <p:cNvSpPr txBox="1">
            <a:spLocks noGrp="1"/>
          </p:cNvSpPr>
          <p:nvPr>
            <p:ph type="subTitle" idx="3"/>
          </p:nvPr>
        </p:nvSpPr>
        <p:spPr>
          <a:xfrm>
            <a:off x="8168149"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cxnSp>
        <p:nvCxnSpPr>
          <p:cNvPr id="7704" name="Google Shape;7704;p74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705" name="Google Shape;7705;p743"/>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706" name="Google Shape;7706;p74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707" name="Google Shape;7707;p74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708" name="Google Shape;7708;p743"/>
          <p:cNvSpPr txBox="1">
            <a:spLocks noGrp="1"/>
          </p:cNvSpPr>
          <p:nvPr>
            <p:ph type="subTitle" idx="4"/>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7709" name="Google Shape;7709;p743"/>
          <p:cNvCxnSpPr/>
          <p:nvPr/>
        </p:nvCxnSpPr>
        <p:spPr>
          <a:xfrm>
            <a:off x="4306039" y="2661025"/>
            <a:ext cx="0" cy="2556600"/>
          </a:xfrm>
          <a:prstGeom prst="straightConnector1">
            <a:avLst/>
          </a:prstGeom>
          <a:noFill/>
          <a:ln w="9525" cap="flat" cmpd="sng">
            <a:solidFill>
              <a:schemeClr val="dk2"/>
            </a:solidFill>
            <a:prstDash val="dot"/>
            <a:round/>
            <a:headEnd type="none" w="med" len="med"/>
            <a:tailEnd type="none" w="med" len="med"/>
          </a:ln>
        </p:spPr>
      </p:cxnSp>
      <p:cxnSp>
        <p:nvCxnSpPr>
          <p:cNvPr id="7710" name="Google Shape;7710;p743"/>
          <p:cNvCxnSpPr/>
          <p:nvPr/>
        </p:nvCxnSpPr>
        <p:spPr>
          <a:xfrm>
            <a:off x="7885651" y="2661025"/>
            <a:ext cx="0" cy="2556600"/>
          </a:xfrm>
          <a:prstGeom prst="straightConnector1">
            <a:avLst/>
          </a:prstGeom>
          <a:noFill/>
          <a:ln w="9525" cap="flat" cmpd="sng">
            <a:solidFill>
              <a:schemeClr val="dk2"/>
            </a:solidFill>
            <a:prstDash val="dot"/>
            <a:round/>
            <a:headEnd type="none" w="med" len="med"/>
            <a:tailEnd type="none" w="med" len="med"/>
          </a:ln>
        </p:spPr>
      </p:cxnSp>
      <p:sp>
        <p:nvSpPr>
          <p:cNvPr id="7711" name="Google Shape;7711;p743"/>
          <p:cNvSpPr txBox="1">
            <a:spLocks noGrp="1"/>
          </p:cNvSpPr>
          <p:nvPr>
            <p:ph type="subTitle" idx="5"/>
          </p:nvPr>
        </p:nvSpPr>
        <p:spPr>
          <a:xfrm>
            <a:off x="4468190"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712" name="Google Shape;7712;p743"/>
          <p:cNvSpPr txBox="1">
            <a:spLocks noGrp="1"/>
          </p:cNvSpPr>
          <p:nvPr>
            <p:ph type="subTitle" idx="6"/>
          </p:nvPr>
        </p:nvSpPr>
        <p:spPr>
          <a:xfrm>
            <a:off x="4468290"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713" name="Google Shape;7713;p743"/>
          <p:cNvSpPr txBox="1">
            <a:spLocks noGrp="1"/>
          </p:cNvSpPr>
          <p:nvPr>
            <p:ph type="subTitle" idx="7"/>
          </p:nvPr>
        </p:nvSpPr>
        <p:spPr>
          <a:xfrm>
            <a:off x="8047802"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714" name="Google Shape;7714;p743"/>
          <p:cNvSpPr txBox="1">
            <a:spLocks noGrp="1"/>
          </p:cNvSpPr>
          <p:nvPr>
            <p:ph type="subTitle" idx="8"/>
          </p:nvPr>
        </p:nvSpPr>
        <p:spPr>
          <a:xfrm>
            <a:off x="8047902"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715" name="Google Shape;7715;p743"/>
          <p:cNvSpPr txBox="1">
            <a:spLocks noGrp="1"/>
          </p:cNvSpPr>
          <p:nvPr>
            <p:ph type="subTitle" idx="9"/>
          </p:nvPr>
        </p:nvSpPr>
        <p:spPr>
          <a:xfrm>
            <a:off x="888578"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716" name="Google Shape;7716;p743"/>
          <p:cNvSpPr txBox="1">
            <a:spLocks noGrp="1"/>
          </p:cNvSpPr>
          <p:nvPr>
            <p:ph type="subTitle" idx="13"/>
          </p:nvPr>
        </p:nvSpPr>
        <p:spPr>
          <a:xfrm>
            <a:off x="888678"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7717" name="Google Shape;7717;p743"/>
          <p:cNvSpPr txBox="1">
            <a:spLocks noGrp="1"/>
          </p:cNvSpPr>
          <p:nvPr>
            <p:ph type="subTitle" idx="14"/>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718" name="Google Shape;7718;p743"/>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719" name="Google Shape;7719;p743"/>
          <p:cNvSpPr txBox="1">
            <a:spLocks noGrp="1"/>
          </p:cNvSpPr>
          <p:nvPr>
            <p:ph type="subTitle" idx="15"/>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720" name="Google Shape;7720;p743"/>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7721"/>
        <p:cNvGrpSpPr/>
        <p:nvPr/>
      </p:nvGrpSpPr>
      <p:grpSpPr>
        <a:xfrm>
          <a:off x="0" y="0"/>
          <a:ext cx="0" cy="0"/>
          <a:chOff x="0" y="0"/>
          <a:chExt cx="0" cy="0"/>
        </a:xfrm>
      </p:grpSpPr>
      <p:sp>
        <p:nvSpPr>
          <p:cNvPr id="7722" name="Google Shape;7722;p744"/>
          <p:cNvSpPr txBox="1">
            <a:spLocks noGrp="1"/>
          </p:cNvSpPr>
          <p:nvPr>
            <p:ph type="subTitle" idx="1"/>
          </p:nvPr>
        </p:nvSpPr>
        <p:spPr>
          <a:xfrm>
            <a:off x="4555438"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7723" name="Google Shape;7723;p744"/>
          <p:cNvSpPr txBox="1">
            <a:spLocks noGrp="1"/>
          </p:cNvSpPr>
          <p:nvPr>
            <p:ph type="subTitle" idx="2"/>
          </p:nvPr>
        </p:nvSpPr>
        <p:spPr>
          <a:xfrm>
            <a:off x="7972729"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cxnSp>
        <p:nvCxnSpPr>
          <p:cNvPr id="7724" name="Google Shape;7724;p74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725" name="Google Shape;7725;p744"/>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726" name="Google Shape;7726;p74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727" name="Google Shape;7727;p74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728" name="Google Shape;7728;p744"/>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729" name="Google Shape;7729;p744"/>
          <p:cNvSpPr txBox="1">
            <a:spLocks noGrp="1"/>
          </p:cNvSpPr>
          <p:nvPr>
            <p:ph type="subTitle" idx="4"/>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7730" name="Google Shape;7730;p744"/>
          <p:cNvCxnSpPr/>
          <p:nvPr/>
        </p:nvCxnSpPr>
        <p:spPr>
          <a:xfrm>
            <a:off x="7885656" y="3677350"/>
            <a:ext cx="0" cy="1404600"/>
          </a:xfrm>
          <a:prstGeom prst="straightConnector1">
            <a:avLst/>
          </a:prstGeom>
          <a:noFill/>
          <a:ln w="9525" cap="flat" cmpd="sng">
            <a:solidFill>
              <a:schemeClr val="dk2"/>
            </a:solidFill>
            <a:prstDash val="dot"/>
            <a:round/>
            <a:headEnd type="none" w="med" len="med"/>
            <a:tailEnd type="none" w="med" len="med"/>
          </a:ln>
        </p:spPr>
      </p:cxnSp>
      <p:sp>
        <p:nvSpPr>
          <p:cNvPr id="7731" name="Google Shape;7731;p744"/>
          <p:cNvSpPr txBox="1">
            <a:spLocks noGrp="1"/>
          </p:cNvSpPr>
          <p:nvPr>
            <p:ph type="subTitle" idx="5"/>
          </p:nvPr>
        </p:nvSpPr>
        <p:spPr>
          <a:xfrm>
            <a:off x="4620636"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732" name="Google Shape;7732;p744"/>
          <p:cNvSpPr txBox="1">
            <a:spLocks noGrp="1"/>
          </p:cNvSpPr>
          <p:nvPr>
            <p:ph type="subTitle" idx="6"/>
          </p:nvPr>
        </p:nvSpPr>
        <p:spPr>
          <a:xfrm>
            <a:off x="4620636"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7733" name="Google Shape;7733;p744"/>
          <p:cNvSpPr txBox="1">
            <a:spLocks noGrp="1"/>
          </p:cNvSpPr>
          <p:nvPr>
            <p:ph type="subTitle" idx="7"/>
          </p:nvPr>
        </p:nvSpPr>
        <p:spPr>
          <a:xfrm>
            <a:off x="8050977"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734" name="Google Shape;7734;p744"/>
          <p:cNvSpPr txBox="1">
            <a:spLocks noGrp="1"/>
          </p:cNvSpPr>
          <p:nvPr>
            <p:ph type="subTitle" idx="8"/>
          </p:nvPr>
        </p:nvSpPr>
        <p:spPr>
          <a:xfrm>
            <a:off x="8050977"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7735" name="Google Shape;7735;p744"/>
          <p:cNvSpPr txBox="1">
            <a:spLocks noGrp="1"/>
          </p:cNvSpPr>
          <p:nvPr>
            <p:ph type="subTitle" idx="9"/>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736" name="Google Shape;7736;p744"/>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737" name="Google Shape;7737;p744"/>
          <p:cNvSpPr txBox="1">
            <a:spLocks noGrp="1"/>
          </p:cNvSpPr>
          <p:nvPr>
            <p:ph type="subTitle" idx="1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738" name="Google Shape;7738;p744"/>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7739"/>
        <p:cNvGrpSpPr/>
        <p:nvPr/>
      </p:nvGrpSpPr>
      <p:grpSpPr>
        <a:xfrm>
          <a:off x="0" y="0"/>
          <a:ext cx="0" cy="0"/>
          <a:chOff x="0" y="0"/>
          <a:chExt cx="0" cy="0"/>
        </a:xfrm>
      </p:grpSpPr>
      <p:cxnSp>
        <p:nvCxnSpPr>
          <p:cNvPr id="7740" name="Google Shape;7740;p74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741" name="Google Shape;7741;p74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742" name="Google Shape;7742;p74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743" name="Google Shape;7743;p74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744" name="Google Shape;7744;p745"/>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7745" name="Google Shape;7745;p745"/>
          <p:cNvCxnSpPr/>
          <p:nvPr/>
        </p:nvCxnSpPr>
        <p:spPr>
          <a:xfrm>
            <a:off x="7885656" y="4439350"/>
            <a:ext cx="0" cy="1404600"/>
          </a:xfrm>
          <a:prstGeom prst="straightConnector1">
            <a:avLst/>
          </a:prstGeom>
          <a:noFill/>
          <a:ln w="9525" cap="flat" cmpd="sng">
            <a:solidFill>
              <a:schemeClr val="dk2"/>
            </a:solidFill>
            <a:prstDash val="dot"/>
            <a:round/>
            <a:headEnd type="none" w="med" len="med"/>
            <a:tailEnd type="none" w="med" len="med"/>
          </a:ln>
        </p:spPr>
      </p:cxnSp>
      <p:sp>
        <p:nvSpPr>
          <p:cNvPr id="7746" name="Google Shape;7746;p745"/>
          <p:cNvSpPr txBox="1">
            <a:spLocks noGrp="1"/>
          </p:cNvSpPr>
          <p:nvPr>
            <p:ph type="subTitle" idx="2"/>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7747" name="Google Shape;7747;p745"/>
          <p:cNvSpPr txBox="1">
            <a:spLocks noGrp="1"/>
          </p:cNvSpPr>
          <p:nvPr>
            <p:ph type="subTitle" idx="3"/>
          </p:nvPr>
        </p:nvSpPr>
        <p:spPr>
          <a:xfrm>
            <a:off x="4620636"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748" name="Google Shape;7748;p745"/>
          <p:cNvSpPr txBox="1">
            <a:spLocks noGrp="1"/>
          </p:cNvSpPr>
          <p:nvPr>
            <p:ph type="subTitle" idx="4"/>
          </p:nvPr>
        </p:nvSpPr>
        <p:spPr>
          <a:xfrm>
            <a:off x="4620636"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7749" name="Google Shape;7749;p745"/>
          <p:cNvSpPr txBox="1">
            <a:spLocks noGrp="1"/>
          </p:cNvSpPr>
          <p:nvPr>
            <p:ph type="subTitle" idx="5"/>
          </p:nvPr>
        </p:nvSpPr>
        <p:spPr>
          <a:xfrm>
            <a:off x="8050977"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7750" name="Google Shape;7750;p745"/>
          <p:cNvSpPr txBox="1">
            <a:spLocks noGrp="1"/>
          </p:cNvSpPr>
          <p:nvPr>
            <p:ph type="subTitle" idx="6"/>
          </p:nvPr>
        </p:nvSpPr>
        <p:spPr>
          <a:xfrm>
            <a:off x="8050977"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7751" name="Google Shape;7751;p745"/>
          <p:cNvSpPr txBox="1">
            <a:spLocks noGrp="1"/>
          </p:cNvSpPr>
          <p:nvPr>
            <p:ph type="subTitle" idx="7"/>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752" name="Google Shape;7752;p745"/>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753" name="Google Shape;7753;p745"/>
          <p:cNvSpPr txBox="1">
            <a:spLocks noGrp="1"/>
          </p:cNvSpPr>
          <p:nvPr>
            <p:ph type="subTitle" idx="8"/>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754" name="Google Shape;7754;p745"/>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7755"/>
        <p:cNvGrpSpPr/>
        <p:nvPr/>
      </p:nvGrpSpPr>
      <p:grpSpPr>
        <a:xfrm>
          <a:off x="0" y="0"/>
          <a:ext cx="0" cy="0"/>
          <a:chOff x="0" y="0"/>
          <a:chExt cx="0" cy="0"/>
        </a:xfrm>
      </p:grpSpPr>
      <p:cxnSp>
        <p:nvCxnSpPr>
          <p:cNvPr id="7756" name="Google Shape;7756;p74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757" name="Google Shape;7757;p74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758" name="Google Shape;7758;p74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759" name="Google Shape;7759;p74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760" name="Google Shape;7760;p746"/>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761" name="Google Shape;7761;p746"/>
          <p:cNvSpPr txBox="1">
            <a:spLocks noGrp="1"/>
          </p:cNvSpPr>
          <p:nvPr>
            <p:ph type="subTitle" idx="2"/>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7762" name="Google Shape;7762;p746"/>
          <p:cNvSpPr txBox="1">
            <a:spLocks noGrp="1"/>
          </p:cNvSpPr>
          <p:nvPr>
            <p:ph type="subTitle" idx="3"/>
          </p:nvPr>
        </p:nvSpPr>
        <p:spPr>
          <a:xfrm>
            <a:off x="9078014"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7763" name="Google Shape;7763;p746"/>
          <p:cNvSpPr txBox="1">
            <a:spLocks noGrp="1"/>
          </p:cNvSpPr>
          <p:nvPr>
            <p:ph type="subTitle" idx="4"/>
          </p:nvPr>
        </p:nvSpPr>
        <p:spPr>
          <a:xfrm>
            <a:off x="10284259"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7764" name="Google Shape;7764;p746"/>
          <p:cNvSpPr txBox="1">
            <a:spLocks noGrp="1"/>
          </p:cNvSpPr>
          <p:nvPr>
            <p:ph type="subTitle" idx="5"/>
          </p:nvPr>
        </p:nvSpPr>
        <p:spPr>
          <a:xfrm>
            <a:off x="9078014"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7765" name="Google Shape;7765;p746"/>
          <p:cNvSpPr txBox="1">
            <a:spLocks noGrp="1"/>
          </p:cNvSpPr>
          <p:nvPr>
            <p:ph type="subTitle" idx="6"/>
          </p:nvPr>
        </p:nvSpPr>
        <p:spPr>
          <a:xfrm>
            <a:off x="10284259"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7766" name="Google Shape;7766;p746"/>
          <p:cNvSpPr txBox="1">
            <a:spLocks noGrp="1"/>
          </p:cNvSpPr>
          <p:nvPr>
            <p:ph type="subTitle" idx="7"/>
          </p:nvPr>
        </p:nvSpPr>
        <p:spPr>
          <a:xfrm>
            <a:off x="9078014"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7767" name="Google Shape;7767;p746"/>
          <p:cNvSpPr txBox="1">
            <a:spLocks noGrp="1"/>
          </p:cNvSpPr>
          <p:nvPr>
            <p:ph type="subTitle" idx="8"/>
          </p:nvPr>
        </p:nvSpPr>
        <p:spPr>
          <a:xfrm>
            <a:off x="10284259"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7768" name="Google Shape;7768;p746"/>
          <p:cNvSpPr txBox="1">
            <a:spLocks noGrp="1"/>
          </p:cNvSpPr>
          <p:nvPr>
            <p:ph type="subTitle" idx="9"/>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769" name="Google Shape;7769;p746"/>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770" name="Google Shape;7770;p746"/>
          <p:cNvSpPr txBox="1">
            <a:spLocks noGrp="1"/>
          </p:cNvSpPr>
          <p:nvPr>
            <p:ph type="subTitle" idx="13"/>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771" name="Google Shape;7771;p746"/>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7772"/>
        <p:cNvGrpSpPr/>
        <p:nvPr/>
      </p:nvGrpSpPr>
      <p:grpSpPr>
        <a:xfrm>
          <a:off x="0" y="0"/>
          <a:ext cx="0" cy="0"/>
          <a:chOff x="0" y="0"/>
          <a:chExt cx="0" cy="0"/>
        </a:xfrm>
      </p:grpSpPr>
      <p:cxnSp>
        <p:nvCxnSpPr>
          <p:cNvPr id="7773" name="Google Shape;7773;p74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774" name="Google Shape;7774;p74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775" name="Google Shape;7775;p74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776" name="Google Shape;7776;p74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777" name="Google Shape;7777;p747"/>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778" name="Google Shape;7778;p747"/>
          <p:cNvSpPr txBox="1">
            <a:spLocks noGrp="1"/>
          </p:cNvSpPr>
          <p:nvPr>
            <p:ph type="subTitle" idx="2"/>
          </p:nvPr>
        </p:nvSpPr>
        <p:spPr>
          <a:xfrm>
            <a:off x="8047852" y="28986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7779" name="Google Shape;7779;p747"/>
          <p:cNvSpPr txBox="1">
            <a:spLocks noGrp="1"/>
          </p:cNvSpPr>
          <p:nvPr>
            <p:ph type="subTitle" idx="3"/>
          </p:nvPr>
        </p:nvSpPr>
        <p:spPr>
          <a:xfrm>
            <a:off x="8047852" y="25406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a:endParaRPr/>
          </a:p>
        </p:txBody>
      </p:sp>
      <p:sp>
        <p:nvSpPr>
          <p:cNvPr id="7780" name="Google Shape;7780;p747"/>
          <p:cNvSpPr txBox="1">
            <a:spLocks noGrp="1"/>
          </p:cNvSpPr>
          <p:nvPr>
            <p:ph type="subTitle" idx="4"/>
          </p:nvPr>
        </p:nvSpPr>
        <p:spPr>
          <a:xfrm>
            <a:off x="8047852" y="46768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7781" name="Google Shape;7781;p747"/>
          <p:cNvSpPr txBox="1">
            <a:spLocks noGrp="1"/>
          </p:cNvSpPr>
          <p:nvPr>
            <p:ph type="subTitle" idx="5"/>
          </p:nvPr>
        </p:nvSpPr>
        <p:spPr>
          <a:xfrm>
            <a:off x="8047852" y="43188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a:endParaRPr/>
          </a:p>
        </p:txBody>
      </p:sp>
      <p:sp>
        <p:nvSpPr>
          <p:cNvPr id="7782" name="Google Shape;7782;p747"/>
          <p:cNvSpPr/>
          <p:nvPr/>
        </p:nvSpPr>
        <p:spPr>
          <a:xfrm>
            <a:off x="889503"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7"/>
          <p:cNvSpPr/>
          <p:nvPr/>
        </p:nvSpPr>
        <p:spPr>
          <a:xfrm>
            <a:off x="889503"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7"/>
          <p:cNvSpPr/>
          <p:nvPr/>
        </p:nvSpPr>
        <p:spPr>
          <a:xfrm>
            <a:off x="889503"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7"/>
          <p:cNvSpPr/>
          <p:nvPr/>
        </p:nvSpPr>
        <p:spPr>
          <a:xfrm>
            <a:off x="889503"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7"/>
          <p:cNvSpPr/>
          <p:nvPr/>
        </p:nvSpPr>
        <p:spPr>
          <a:xfrm>
            <a:off x="889503"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7"/>
          <p:cNvSpPr/>
          <p:nvPr/>
        </p:nvSpPr>
        <p:spPr>
          <a:xfrm>
            <a:off x="889503"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7"/>
          <p:cNvSpPr/>
          <p:nvPr/>
        </p:nvSpPr>
        <p:spPr>
          <a:xfrm>
            <a:off x="889503"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7"/>
          <p:cNvSpPr/>
          <p:nvPr/>
        </p:nvSpPr>
        <p:spPr>
          <a:xfrm>
            <a:off x="889503"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47"/>
          <p:cNvSpPr/>
          <p:nvPr/>
        </p:nvSpPr>
        <p:spPr>
          <a:xfrm>
            <a:off x="889503"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47"/>
          <p:cNvSpPr/>
          <p:nvPr/>
        </p:nvSpPr>
        <p:spPr>
          <a:xfrm>
            <a:off x="889503"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7"/>
          <p:cNvSpPr/>
          <p:nvPr/>
        </p:nvSpPr>
        <p:spPr>
          <a:xfrm>
            <a:off x="1585961"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7"/>
          <p:cNvSpPr/>
          <p:nvPr/>
        </p:nvSpPr>
        <p:spPr>
          <a:xfrm>
            <a:off x="1585961"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7"/>
          <p:cNvSpPr/>
          <p:nvPr/>
        </p:nvSpPr>
        <p:spPr>
          <a:xfrm>
            <a:off x="1585961"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7"/>
          <p:cNvSpPr/>
          <p:nvPr/>
        </p:nvSpPr>
        <p:spPr>
          <a:xfrm>
            <a:off x="1585961"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47"/>
          <p:cNvSpPr/>
          <p:nvPr/>
        </p:nvSpPr>
        <p:spPr>
          <a:xfrm>
            <a:off x="1585961"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47"/>
          <p:cNvSpPr/>
          <p:nvPr/>
        </p:nvSpPr>
        <p:spPr>
          <a:xfrm>
            <a:off x="1585961"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7"/>
          <p:cNvSpPr/>
          <p:nvPr/>
        </p:nvSpPr>
        <p:spPr>
          <a:xfrm>
            <a:off x="1585961"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7"/>
          <p:cNvSpPr/>
          <p:nvPr/>
        </p:nvSpPr>
        <p:spPr>
          <a:xfrm>
            <a:off x="1585961"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7"/>
          <p:cNvSpPr/>
          <p:nvPr/>
        </p:nvSpPr>
        <p:spPr>
          <a:xfrm>
            <a:off x="1585961"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7"/>
          <p:cNvSpPr/>
          <p:nvPr/>
        </p:nvSpPr>
        <p:spPr>
          <a:xfrm>
            <a:off x="1585961"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7"/>
          <p:cNvSpPr/>
          <p:nvPr/>
        </p:nvSpPr>
        <p:spPr>
          <a:xfrm>
            <a:off x="2282419"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7"/>
          <p:cNvSpPr/>
          <p:nvPr/>
        </p:nvSpPr>
        <p:spPr>
          <a:xfrm>
            <a:off x="2282419"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7"/>
          <p:cNvSpPr/>
          <p:nvPr/>
        </p:nvSpPr>
        <p:spPr>
          <a:xfrm>
            <a:off x="2282419"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7"/>
          <p:cNvSpPr/>
          <p:nvPr/>
        </p:nvSpPr>
        <p:spPr>
          <a:xfrm>
            <a:off x="2282419"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47"/>
          <p:cNvSpPr/>
          <p:nvPr/>
        </p:nvSpPr>
        <p:spPr>
          <a:xfrm>
            <a:off x="2282419"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7"/>
          <p:cNvSpPr/>
          <p:nvPr/>
        </p:nvSpPr>
        <p:spPr>
          <a:xfrm>
            <a:off x="2282419"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7"/>
          <p:cNvSpPr/>
          <p:nvPr/>
        </p:nvSpPr>
        <p:spPr>
          <a:xfrm>
            <a:off x="2282419"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7"/>
          <p:cNvSpPr/>
          <p:nvPr/>
        </p:nvSpPr>
        <p:spPr>
          <a:xfrm>
            <a:off x="2282419"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7"/>
          <p:cNvSpPr/>
          <p:nvPr/>
        </p:nvSpPr>
        <p:spPr>
          <a:xfrm>
            <a:off x="2282419"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47"/>
          <p:cNvSpPr/>
          <p:nvPr/>
        </p:nvSpPr>
        <p:spPr>
          <a:xfrm>
            <a:off x="2282419"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7"/>
          <p:cNvSpPr/>
          <p:nvPr/>
        </p:nvSpPr>
        <p:spPr>
          <a:xfrm>
            <a:off x="2978877"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7"/>
          <p:cNvSpPr/>
          <p:nvPr/>
        </p:nvSpPr>
        <p:spPr>
          <a:xfrm>
            <a:off x="2978877"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7"/>
          <p:cNvSpPr/>
          <p:nvPr/>
        </p:nvSpPr>
        <p:spPr>
          <a:xfrm>
            <a:off x="2978877"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7"/>
          <p:cNvSpPr/>
          <p:nvPr/>
        </p:nvSpPr>
        <p:spPr>
          <a:xfrm>
            <a:off x="2978877"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7"/>
          <p:cNvSpPr/>
          <p:nvPr/>
        </p:nvSpPr>
        <p:spPr>
          <a:xfrm>
            <a:off x="2978877"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7"/>
          <p:cNvSpPr/>
          <p:nvPr/>
        </p:nvSpPr>
        <p:spPr>
          <a:xfrm>
            <a:off x="2978877"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7"/>
          <p:cNvSpPr/>
          <p:nvPr/>
        </p:nvSpPr>
        <p:spPr>
          <a:xfrm>
            <a:off x="2978877"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7"/>
          <p:cNvSpPr/>
          <p:nvPr/>
        </p:nvSpPr>
        <p:spPr>
          <a:xfrm>
            <a:off x="2978877"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7"/>
          <p:cNvSpPr/>
          <p:nvPr/>
        </p:nvSpPr>
        <p:spPr>
          <a:xfrm>
            <a:off x="2978877"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7"/>
          <p:cNvSpPr/>
          <p:nvPr/>
        </p:nvSpPr>
        <p:spPr>
          <a:xfrm>
            <a:off x="2978877"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7"/>
          <p:cNvSpPr/>
          <p:nvPr/>
        </p:nvSpPr>
        <p:spPr>
          <a:xfrm>
            <a:off x="367533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7"/>
          <p:cNvSpPr/>
          <p:nvPr/>
        </p:nvSpPr>
        <p:spPr>
          <a:xfrm>
            <a:off x="367533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7"/>
          <p:cNvSpPr/>
          <p:nvPr/>
        </p:nvSpPr>
        <p:spPr>
          <a:xfrm>
            <a:off x="367533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7"/>
          <p:cNvSpPr/>
          <p:nvPr/>
        </p:nvSpPr>
        <p:spPr>
          <a:xfrm>
            <a:off x="367533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7"/>
          <p:cNvSpPr/>
          <p:nvPr/>
        </p:nvSpPr>
        <p:spPr>
          <a:xfrm>
            <a:off x="367533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7"/>
          <p:cNvSpPr/>
          <p:nvPr/>
        </p:nvSpPr>
        <p:spPr>
          <a:xfrm>
            <a:off x="367533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7"/>
          <p:cNvSpPr/>
          <p:nvPr/>
        </p:nvSpPr>
        <p:spPr>
          <a:xfrm>
            <a:off x="367533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7"/>
          <p:cNvSpPr/>
          <p:nvPr/>
        </p:nvSpPr>
        <p:spPr>
          <a:xfrm>
            <a:off x="367533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7"/>
          <p:cNvSpPr/>
          <p:nvPr/>
        </p:nvSpPr>
        <p:spPr>
          <a:xfrm>
            <a:off x="367533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7"/>
          <p:cNvSpPr/>
          <p:nvPr/>
        </p:nvSpPr>
        <p:spPr>
          <a:xfrm>
            <a:off x="367533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7"/>
          <p:cNvSpPr/>
          <p:nvPr/>
        </p:nvSpPr>
        <p:spPr>
          <a:xfrm>
            <a:off x="4371792"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7"/>
          <p:cNvSpPr/>
          <p:nvPr/>
        </p:nvSpPr>
        <p:spPr>
          <a:xfrm>
            <a:off x="4371792"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7"/>
          <p:cNvSpPr/>
          <p:nvPr/>
        </p:nvSpPr>
        <p:spPr>
          <a:xfrm>
            <a:off x="4371792"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7"/>
          <p:cNvSpPr/>
          <p:nvPr/>
        </p:nvSpPr>
        <p:spPr>
          <a:xfrm>
            <a:off x="4371792"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7"/>
          <p:cNvSpPr/>
          <p:nvPr/>
        </p:nvSpPr>
        <p:spPr>
          <a:xfrm>
            <a:off x="4371792"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7"/>
          <p:cNvSpPr/>
          <p:nvPr/>
        </p:nvSpPr>
        <p:spPr>
          <a:xfrm>
            <a:off x="4371792"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7"/>
          <p:cNvSpPr/>
          <p:nvPr/>
        </p:nvSpPr>
        <p:spPr>
          <a:xfrm>
            <a:off x="4371792"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47"/>
          <p:cNvSpPr/>
          <p:nvPr/>
        </p:nvSpPr>
        <p:spPr>
          <a:xfrm>
            <a:off x="4371792"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47"/>
          <p:cNvSpPr/>
          <p:nvPr/>
        </p:nvSpPr>
        <p:spPr>
          <a:xfrm>
            <a:off x="4371792"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7"/>
          <p:cNvSpPr/>
          <p:nvPr/>
        </p:nvSpPr>
        <p:spPr>
          <a:xfrm>
            <a:off x="4371792"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7"/>
          <p:cNvSpPr/>
          <p:nvPr/>
        </p:nvSpPr>
        <p:spPr>
          <a:xfrm>
            <a:off x="50682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7"/>
          <p:cNvSpPr/>
          <p:nvPr/>
        </p:nvSpPr>
        <p:spPr>
          <a:xfrm>
            <a:off x="50682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7"/>
          <p:cNvSpPr/>
          <p:nvPr/>
        </p:nvSpPr>
        <p:spPr>
          <a:xfrm>
            <a:off x="50682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47"/>
          <p:cNvSpPr/>
          <p:nvPr/>
        </p:nvSpPr>
        <p:spPr>
          <a:xfrm>
            <a:off x="50682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47"/>
          <p:cNvSpPr/>
          <p:nvPr/>
        </p:nvSpPr>
        <p:spPr>
          <a:xfrm>
            <a:off x="50682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7"/>
          <p:cNvSpPr/>
          <p:nvPr/>
        </p:nvSpPr>
        <p:spPr>
          <a:xfrm>
            <a:off x="50682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7"/>
          <p:cNvSpPr/>
          <p:nvPr/>
        </p:nvSpPr>
        <p:spPr>
          <a:xfrm>
            <a:off x="50682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7"/>
          <p:cNvSpPr/>
          <p:nvPr/>
        </p:nvSpPr>
        <p:spPr>
          <a:xfrm>
            <a:off x="50682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7"/>
          <p:cNvSpPr/>
          <p:nvPr/>
        </p:nvSpPr>
        <p:spPr>
          <a:xfrm>
            <a:off x="50682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7"/>
          <p:cNvSpPr/>
          <p:nvPr/>
        </p:nvSpPr>
        <p:spPr>
          <a:xfrm>
            <a:off x="50682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7"/>
          <p:cNvSpPr/>
          <p:nvPr/>
        </p:nvSpPr>
        <p:spPr>
          <a:xfrm>
            <a:off x="5764708"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7"/>
          <p:cNvSpPr/>
          <p:nvPr/>
        </p:nvSpPr>
        <p:spPr>
          <a:xfrm>
            <a:off x="5764708"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7"/>
          <p:cNvSpPr/>
          <p:nvPr/>
        </p:nvSpPr>
        <p:spPr>
          <a:xfrm>
            <a:off x="5764708"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7"/>
          <p:cNvSpPr/>
          <p:nvPr/>
        </p:nvSpPr>
        <p:spPr>
          <a:xfrm>
            <a:off x="5764708"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7"/>
          <p:cNvSpPr/>
          <p:nvPr/>
        </p:nvSpPr>
        <p:spPr>
          <a:xfrm>
            <a:off x="5764708"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7"/>
          <p:cNvSpPr/>
          <p:nvPr/>
        </p:nvSpPr>
        <p:spPr>
          <a:xfrm>
            <a:off x="5764708"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7"/>
          <p:cNvSpPr/>
          <p:nvPr/>
        </p:nvSpPr>
        <p:spPr>
          <a:xfrm>
            <a:off x="5764708"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7"/>
          <p:cNvSpPr/>
          <p:nvPr/>
        </p:nvSpPr>
        <p:spPr>
          <a:xfrm>
            <a:off x="5764708"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7"/>
          <p:cNvSpPr/>
          <p:nvPr/>
        </p:nvSpPr>
        <p:spPr>
          <a:xfrm>
            <a:off x="5764708"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7"/>
          <p:cNvSpPr/>
          <p:nvPr/>
        </p:nvSpPr>
        <p:spPr>
          <a:xfrm>
            <a:off x="5764708"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7"/>
          <p:cNvSpPr/>
          <p:nvPr/>
        </p:nvSpPr>
        <p:spPr>
          <a:xfrm>
            <a:off x="6461166"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7"/>
          <p:cNvSpPr/>
          <p:nvPr/>
        </p:nvSpPr>
        <p:spPr>
          <a:xfrm>
            <a:off x="6461166"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7"/>
          <p:cNvSpPr/>
          <p:nvPr/>
        </p:nvSpPr>
        <p:spPr>
          <a:xfrm>
            <a:off x="6461166"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7"/>
          <p:cNvSpPr/>
          <p:nvPr/>
        </p:nvSpPr>
        <p:spPr>
          <a:xfrm>
            <a:off x="6461166"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7"/>
          <p:cNvSpPr/>
          <p:nvPr/>
        </p:nvSpPr>
        <p:spPr>
          <a:xfrm>
            <a:off x="6461166"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7"/>
          <p:cNvSpPr/>
          <p:nvPr/>
        </p:nvSpPr>
        <p:spPr>
          <a:xfrm>
            <a:off x="6461166"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7"/>
          <p:cNvSpPr/>
          <p:nvPr/>
        </p:nvSpPr>
        <p:spPr>
          <a:xfrm>
            <a:off x="6461166"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7"/>
          <p:cNvSpPr/>
          <p:nvPr/>
        </p:nvSpPr>
        <p:spPr>
          <a:xfrm>
            <a:off x="6461166"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7"/>
          <p:cNvSpPr/>
          <p:nvPr/>
        </p:nvSpPr>
        <p:spPr>
          <a:xfrm>
            <a:off x="6461166"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7"/>
          <p:cNvSpPr/>
          <p:nvPr/>
        </p:nvSpPr>
        <p:spPr>
          <a:xfrm>
            <a:off x="6461166"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7"/>
          <p:cNvSpPr/>
          <p:nvPr/>
        </p:nvSpPr>
        <p:spPr>
          <a:xfrm>
            <a:off x="7157624"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7"/>
          <p:cNvSpPr/>
          <p:nvPr/>
        </p:nvSpPr>
        <p:spPr>
          <a:xfrm>
            <a:off x="7157624"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7"/>
          <p:cNvSpPr/>
          <p:nvPr/>
        </p:nvSpPr>
        <p:spPr>
          <a:xfrm>
            <a:off x="7157624"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7"/>
          <p:cNvSpPr/>
          <p:nvPr/>
        </p:nvSpPr>
        <p:spPr>
          <a:xfrm>
            <a:off x="7157624"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7"/>
          <p:cNvSpPr/>
          <p:nvPr/>
        </p:nvSpPr>
        <p:spPr>
          <a:xfrm>
            <a:off x="7157624"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7"/>
          <p:cNvSpPr/>
          <p:nvPr/>
        </p:nvSpPr>
        <p:spPr>
          <a:xfrm>
            <a:off x="7157624"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7"/>
          <p:cNvSpPr/>
          <p:nvPr/>
        </p:nvSpPr>
        <p:spPr>
          <a:xfrm>
            <a:off x="7157624"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47"/>
          <p:cNvSpPr/>
          <p:nvPr/>
        </p:nvSpPr>
        <p:spPr>
          <a:xfrm>
            <a:off x="7157624"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47"/>
          <p:cNvSpPr/>
          <p:nvPr/>
        </p:nvSpPr>
        <p:spPr>
          <a:xfrm>
            <a:off x="7157624"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7"/>
          <p:cNvSpPr/>
          <p:nvPr/>
        </p:nvSpPr>
        <p:spPr>
          <a:xfrm>
            <a:off x="7157624"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7"/>
          <p:cNvSpPr/>
          <p:nvPr/>
        </p:nvSpPr>
        <p:spPr>
          <a:xfrm>
            <a:off x="889503"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7"/>
          <p:cNvSpPr/>
          <p:nvPr/>
        </p:nvSpPr>
        <p:spPr>
          <a:xfrm>
            <a:off x="889503"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7"/>
          <p:cNvSpPr/>
          <p:nvPr/>
        </p:nvSpPr>
        <p:spPr>
          <a:xfrm>
            <a:off x="889503"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47"/>
          <p:cNvSpPr/>
          <p:nvPr/>
        </p:nvSpPr>
        <p:spPr>
          <a:xfrm>
            <a:off x="889503"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7"/>
          <p:cNvSpPr/>
          <p:nvPr/>
        </p:nvSpPr>
        <p:spPr>
          <a:xfrm>
            <a:off x="889503"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7"/>
          <p:cNvSpPr/>
          <p:nvPr/>
        </p:nvSpPr>
        <p:spPr>
          <a:xfrm>
            <a:off x="889503"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7"/>
          <p:cNvSpPr/>
          <p:nvPr/>
        </p:nvSpPr>
        <p:spPr>
          <a:xfrm>
            <a:off x="889503"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47"/>
          <p:cNvSpPr/>
          <p:nvPr/>
        </p:nvSpPr>
        <p:spPr>
          <a:xfrm>
            <a:off x="889503"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7"/>
          <p:cNvSpPr/>
          <p:nvPr/>
        </p:nvSpPr>
        <p:spPr>
          <a:xfrm>
            <a:off x="889503"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7"/>
          <p:cNvSpPr/>
          <p:nvPr/>
        </p:nvSpPr>
        <p:spPr>
          <a:xfrm>
            <a:off x="889503"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7"/>
          <p:cNvSpPr/>
          <p:nvPr/>
        </p:nvSpPr>
        <p:spPr>
          <a:xfrm>
            <a:off x="1585961"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7"/>
          <p:cNvSpPr/>
          <p:nvPr/>
        </p:nvSpPr>
        <p:spPr>
          <a:xfrm>
            <a:off x="1585961"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7"/>
          <p:cNvSpPr/>
          <p:nvPr/>
        </p:nvSpPr>
        <p:spPr>
          <a:xfrm>
            <a:off x="1585961"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7"/>
          <p:cNvSpPr/>
          <p:nvPr/>
        </p:nvSpPr>
        <p:spPr>
          <a:xfrm>
            <a:off x="1585961"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7"/>
          <p:cNvSpPr/>
          <p:nvPr/>
        </p:nvSpPr>
        <p:spPr>
          <a:xfrm>
            <a:off x="1585961"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7"/>
          <p:cNvSpPr/>
          <p:nvPr/>
        </p:nvSpPr>
        <p:spPr>
          <a:xfrm>
            <a:off x="1585961"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7"/>
          <p:cNvSpPr/>
          <p:nvPr/>
        </p:nvSpPr>
        <p:spPr>
          <a:xfrm>
            <a:off x="1585961"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7"/>
          <p:cNvSpPr/>
          <p:nvPr/>
        </p:nvSpPr>
        <p:spPr>
          <a:xfrm>
            <a:off x="1585961"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7"/>
          <p:cNvSpPr/>
          <p:nvPr/>
        </p:nvSpPr>
        <p:spPr>
          <a:xfrm>
            <a:off x="1585961"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7"/>
          <p:cNvSpPr/>
          <p:nvPr/>
        </p:nvSpPr>
        <p:spPr>
          <a:xfrm>
            <a:off x="1585961"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7"/>
          <p:cNvSpPr/>
          <p:nvPr/>
        </p:nvSpPr>
        <p:spPr>
          <a:xfrm>
            <a:off x="2282419"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7"/>
          <p:cNvSpPr/>
          <p:nvPr/>
        </p:nvSpPr>
        <p:spPr>
          <a:xfrm>
            <a:off x="2282419"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7"/>
          <p:cNvSpPr/>
          <p:nvPr/>
        </p:nvSpPr>
        <p:spPr>
          <a:xfrm>
            <a:off x="2282419"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47"/>
          <p:cNvSpPr/>
          <p:nvPr/>
        </p:nvSpPr>
        <p:spPr>
          <a:xfrm>
            <a:off x="2282419"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7"/>
          <p:cNvSpPr/>
          <p:nvPr/>
        </p:nvSpPr>
        <p:spPr>
          <a:xfrm>
            <a:off x="2282419"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7"/>
          <p:cNvSpPr/>
          <p:nvPr/>
        </p:nvSpPr>
        <p:spPr>
          <a:xfrm>
            <a:off x="2282419"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7"/>
          <p:cNvSpPr/>
          <p:nvPr/>
        </p:nvSpPr>
        <p:spPr>
          <a:xfrm>
            <a:off x="2282419"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7"/>
          <p:cNvSpPr/>
          <p:nvPr/>
        </p:nvSpPr>
        <p:spPr>
          <a:xfrm>
            <a:off x="2282419"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7"/>
          <p:cNvSpPr/>
          <p:nvPr/>
        </p:nvSpPr>
        <p:spPr>
          <a:xfrm>
            <a:off x="2282419"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7"/>
          <p:cNvSpPr/>
          <p:nvPr/>
        </p:nvSpPr>
        <p:spPr>
          <a:xfrm>
            <a:off x="2282419"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7"/>
          <p:cNvSpPr/>
          <p:nvPr/>
        </p:nvSpPr>
        <p:spPr>
          <a:xfrm>
            <a:off x="2978877"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7"/>
          <p:cNvSpPr/>
          <p:nvPr/>
        </p:nvSpPr>
        <p:spPr>
          <a:xfrm>
            <a:off x="2978877"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7"/>
          <p:cNvSpPr/>
          <p:nvPr/>
        </p:nvSpPr>
        <p:spPr>
          <a:xfrm>
            <a:off x="2978877"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7"/>
          <p:cNvSpPr/>
          <p:nvPr/>
        </p:nvSpPr>
        <p:spPr>
          <a:xfrm>
            <a:off x="2978877"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7"/>
          <p:cNvSpPr/>
          <p:nvPr/>
        </p:nvSpPr>
        <p:spPr>
          <a:xfrm>
            <a:off x="2978877"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7"/>
          <p:cNvSpPr/>
          <p:nvPr/>
        </p:nvSpPr>
        <p:spPr>
          <a:xfrm>
            <a:off x="2978877"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7"/>
          <p:cNvSpPr/>
          <p:nvPr/>
        </p:nvSpPr>
        <p:spPr>
          <a:xfrm>
            <a:off x="2978877"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47"/>
          <p:cNvSpPr/>
          <p:nvPr/>
        </p:nvSpPr>
        <p:spPr>
          <a:xfrm>
            <a:off x="2978877"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7"/>
          <p:cNvSpPr/>
          <p:nvPr/>
        </p:nvSpPr>
        <p:spPr>
          <a:xfrm>
            <a:off x="2978877"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7"/>
          <p:cNvSpPr/>
          <p:nvPr/>
        </p:nvSpPr>
        <p:spPr>
          <a:xfrm>
            <a:off x="2978877"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7"/>
          <p:cNvSpPr/>
          <p:nvPr/>
        </p:nvSpPr>
        <p:spPr>
          <a:xfrm>
            <a:off x="367533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7"/>
          <p:cNvSpPr/>
          <p:nvPr/>
        </p:nvSpPr>
        <p:spPr>
          <a:xfrm>
            <a:off x="367533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7"/>
          <p:cNvSpPr/>
          <p:nvPr/>
        </p:nvSpPr>
        <p:spPr>
          <a:xfrm>
            <a:off x="367533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7"/>
          <p:cNvSpPr/>
          <p:nvPr/>
        </p:nvSpPr>
        <p:spPr>
          <a:xfrm>
            <a:off x="367533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7"/>
          <p:cNvSpPr/>
          <p:nvPr/>
        </p:nvSpPr>
        <p:spPr>
          <a:xfrm>
            <a:off x="367533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7"/>
          <p:cNvSpPr/>
          <p:nvPr/>
        </p:nvSpPr>
        <p:spPr>
          <a:xfrm>
            <a:off x="367533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7"/>
          <p:cNvSpPr/>
          <p:nvPr/>
        </p:nvSpPr>
        <p:spPr>
          <a:xfrm>
            <a:off x="367533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7"/>
          <p:cNvSpPr/>
          <p:nvPr/>
        </p:nvSpPr>
        <p:spPr>
          <a:xfrm>
            <a:off x="367533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7"/>
          <p:cNvSpPr/>
          <p:nvPr/>
        </p:nvSpPr>
        <p:spPr>
          <a:xfrm>
            <a:off x="367533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7"/>
          <p:cNvSpPr/>
          <p:nvPr/>
        </p:nvSpPr>
        <p:spPr>
          <a:xfrm>
            <a:off x="367533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7"/>
          <p:cNvSpPr/>
          <p:nvPr/>
        </p:nvSpPr>
        <p:spPr>
          <a:xfrm>
            <a:off x="4371792"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7"/>
          <p:cNvSpPr/>
          <p:nvPr/>
        </p:nvSpPr>
        <p:spPr>
          <a:xfrm>
            <a:off x="4371792"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47"/>
          <p:cNvSpPr/>
          <p:nvPr/>
        </p:nvSpPr>
        <p:spPr>
          <a:xfrm>
            <a:off x="4371792"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47"/>
          <p:cNvSpPr/>
          <p:nvPr/>
        </p:nvSpPr>
        <p:spPr>
          <a:xfrm>
            <a:off x="4371792"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7"/>
          <p:cNvSpPr/>
          <p:nvPr/>
        </p:nvSpPr>
        <p:spPr>
          <a:xfrm>
            <a:off x="4371792"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7"/>
          <p:cNvSpPr/>
          <p:nvPr/>
        </p:nvSpPr>
        <p:spPr>
          <a:xfrm>
            <a:off x="4371792"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7"/>
          <p:cNvSpPr/>
          <p:nvPr/>
        </p:nvSpPr>
        <p:spPr>
          <a:xfrm>
            <a:off x="4371792"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7"/>
          <p:cNvSpPr/>
          <p:nvPr/>
        </p:nvSpPr>
        <p:spPr>
          <a:xfrm>
            <a:off x="4371792"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7"/>
          <p:cNvSpPr/>
          <p:nvPr/>
        </p:nvSpPr>
        <p:spPr>
          <a:xfrm>
            <a:off x="4371792"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7"/>
          <p:cNvSpPr/>
          <p:nvPr/>
        </p:nvSpPr>
        <p:spPr>
          <a:xfrm>
            <a:off x="4371792"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7"/>
          <p:cNvSpPr/>
          <p:nvPr/>
        </p:nvSpPr>
        <p:spPr>
          <a:xfrm>
            <a:off x="50682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7"/>
          <p:cNvSpPr/>
          <p:nvPr/>
        </p:nvSpPr>
        <p:spPr>
          <a:xfrm>
            <a:off x="50682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47"/>
          <p:cNvSpPr/>
          <p:nvPr/>
        </p:nvSpPr>
        <p:spPr>
          <a:xfrm>
            <a:off x="50682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7"/>
          <p:cNvSpPr/>
          <p:nvPr/>
        </p:nvSpPr>
        <p:spPr>
          <a:xfrm>
            <a:off x="50682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7"/>
          <p:cNvSpPr/>
          <p:nvPr/>
        </p:nvSpPr>
        <p:spPr>
          <a:xfrm>
            <a:off x="50682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7"/>
          <p:cNvSpPr/>
          <p:nvPr/>
        </p:nvSpPr>
        <p:spPr>
          <a:xfrm>
            <a:off x="50682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7"/>
          <p:cNvSpPr/>
          <p:nvPr/>
        </p:nvSpPr>
        <p:spPr>
          <a:xfrm>
            <a:off x="50682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7"/>
          <p:cNvSpPr/>
          <p:nvPr/>
        </p:nvSpPr>
        <p:spPr>
          <a:xfrm>
            <a:off x="50682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7"/>
          <p:cNvSpPr/>
          <p:nvPr/>
        </p:nvSpPr>
        <p:spPr>
          <a:xfrm>
            <a:off x="50682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7"/>
          <p:cNvSpPr/>
          <p:nvPr/>
        </p:nvSpPr>
        <p:spPr>
          <a:xfrm>
            <a:off x="50682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7"/>
          <p:cNvSpPr/>
          <p:nvPr/>
        </p:nvSpPr>
        <p:spPr>
          <a:xfrm>
            <a:off x="5764708"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7"/>
          <p:cNvSpPr/>
          <p:nvPr/>
        </p:nvSpPr>
        <p:spPr>
          <a:xfrm>
            <a:off x="5764708"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7"/>
          <p:cNvSpPr/>
          <p:nvPr/>
        </p:nvSpPr>
        <p:spPr>
          <a:xfrm>
            <a:off x="5764708"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7"/>
          <p:cNvSpPr/>
          <p:nvPr/>
        </p:nvSpPr>
        <p:spPr>
          <a:xfrm>
            <a:off x="5764708"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7"/>
          <p:cNvSpPr/>
          <p:nvPr/>
        </p:nvSpPr>
        <p:spPr>
          <a:xfrm>
            <a:off x="5764708"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7"/>
          <p:cNvSpPr/>
          <p:nvPr/>
        </p:nvSpPr>
        <p:spPr>
          <a:xfrm>
            <a:off x="5764708"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7"/>
          <p:cNvSpPr/>
          <p:nvPr/>
        </p:nvSpPr>
        <p:spPr>
          <a:xfrm>
            <a:off x="5764708"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7"/>
          <p:cNvSpPr/>
          <p:nvPr/>
        </p:nvSpPr>
        <p:spPr>
          <a:xfrm>
            <a:off x="5764708"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7"/>
          <p:cNvSpPr/>
          <p:nvPr/>
        </p:nvSpPr>
        <p:spPr>
          <a:xfrm>
            <a:off x="5764708"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7"/>
          <p:cNvSpPr/>
          <p:nvPr/>
        </p:nvSpPr>
        <p:spPr>
          <a:xfrm>
            <a:off x="5764708"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7"/>
          <p:cNvSpPr/>
          <p:nvPr/>
        </p:nvSpPr>
        <p:spPr>
          <a:xfrm>
            <a:off x="6461166"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7"/>
          <p:cNvSpPr/>
          <p:nvPr/>
        </p:nvSpPr>
        <p:spPr>
          <a:xfrm>
            <a:off x="6461166"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7"/>
          <p:cNvSpPr/>
          <p:nvPr/>
        </p:nvSpPr>
        <p:spPr>
          <a:xfrm>
            <a:off x="6461166"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47"/>
          <p:cNvSpPr/>
          <p:nvPr/>
        </p:nvSpPr>
        <p:spPr>
          <a:xfrm>
            <a:off x="6461166"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47"/>
          <p:cNvSpPr/>
          <p:nvPr/>
        </p:nvSpPr>
        <p:spPr>
          <a:xfrm>
            <a:off x="6461166"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7"/>
          <p:cNvSpPr/>
          <p:nvPr/>
        </p:nvSpPr>
        <p:spPr>
          <a:xfrm>
            <a:off x="6461166"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7"/>
          <p:cNvSpPr/>
          <p:nvPr/>
        </p:nvSpPr>
        <p:spPr>
          <a:xfrm>
            <a:off x="6461166"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7"/>
          <p:cNvSpPr/>
          <p:nvPr/>
        </p:nvSpPr>
        <p:spPr>
          <a:xfrm>
            <a:off x="6461166"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7"/>
          <p:cNvSpPr/>
          <p:nvPr/>
        </p:nvSpPr>
        <p:spPr>
          <a:xfrm>
            <a:off x="6461166"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7"/>
          <p:cNvSpPr/>
          <p:nvPr/>
        </p:nvSpPr>
        <p:spPr>
          <a:xfrm>
            <a:off x="6461166"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47"/>
          <p:cNvSpPr/>
          <p:nvPr/>
        </p:nvSpPr>
        <p:spPr>
          <a:xfrm>
            <a:off x="7157624"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47"/>
          <p:cNvSpPr/>
          <p:nvPr/>
        </p:nvSpPr>
        <p:spPr>
          <a:xfrm>
            <a:off x="7157624"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7"/>
          <p:cNvSpPr/>
          <p:nvPr/>
        </p:nvSpPr>
        <p:spPr>
          <a:xfrm>
            <a:off x="7157624"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7"/>
          <p:cNvSpPr/>
          <p:nvPr/>
        </p:nvSpPr>
        <p:spPr>
          <a:xfrm>
            <a:off x="7157624"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7"/>
          <p:cNvSpPr/>
          <p:nvPr/>
        </p:nvSpPr>
        <p:spPr>
          <a:xfrm>
            <a:off x="7157624"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7"/>
          <p:cNvSpPr/>
          <p:nvPr/>
        </p:nvSpPr>
        <p:spPr>
          <a:xfrm>
            <a:off x="7157624"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47"/>
          <p:cNvSpPr/>
          <p:nvPr/>
        </p:nvSpPr>
        <p:spPr>
          <a:xfrm>
            <a:off x="7157624"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7"/>
          <p:cNvSpPr/>
          <p:nvPr/>
        </p:nvSpPr>
        <p:spPr>
          <a:xfrm>
            <a:off x="7157624"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7"/>
          <p:cNvSpPr/>
          <p:nvPr/>
        </p:nvSpPr>
        <p:spPr>
          <a:xfrm>
            <a:off x="7157624"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7"/>
          <p:cNvSpPr/>
          <p:nvPr/>
        </p:nvSpPr>
        <p:spPr>
          <a:xfrm>
            <a:off x="7157624"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7"/>
          <p:cNvSpPr txBox="1">
            <a:spLocks noGrp="1"/>
          </p:cNvSpPr>
          <p:nvPr>
            <p:ph type="subTitle" idx="6"/>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983" name="Google Shape;7983;p747"/>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984" name="Google Shape;7984;p747"/>
          <p:cNvSpPr txBox="1">
            <a:spLocks noGrp="1"/>
          </p:cNvSpPr>
          <p:nvPr>
            <p:ph type="subTitle" idx="7"/>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7985" name="Google Shape;7985;p747"/>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7986"/>
        <p:cNvGrpSpPr/>
        <p:nvPr/>
      </p:nvGrpSpPr>
      <p:grpSpPr>
        <a:xfrm>
          <a:off x="0" y="0"/>
          <a:ext cx="0" cy="0"/>
          <a:chOff x="0" y="0"/>
          <a:chExt cx="0" cy="0"/>
        </a:xfrm>
      </p:grpSpPr>
      <p:cxnSp>
        <p:nvCxnSpPr>
          <p:cNvPr id="7987" name="Google Shape;7987;p74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988" name="Google Shape;7988;p748"/>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989" name="Google Shape;7989;p74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990" name="Google Shape;7990;p74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991" name="Google Shape;7991;p748"/>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7992" name="Google Shape;7992;p748"/>
          <p:cNvCxnSpPr/>
          <p:nvPr/>
        </p:nvCxnSpPr>
        <p:spPr>
          <a:xfrm>
            <a:off x="4307494"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7993" name="Google Shape;7993;p748"/>
          <p:cNvCxnSpPr/>
          <p:nvPr/>
        </p:nvCxnSpPr>
        <p:spPr>
          <a:xfrm>
            <a:off x="7890356"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7994" name="Google Shape;7994;p748"/>
          <p:cNvSpPr txBox="1">
            <a:spLocks noGrp="1"/>
          </p:cNvSpPr>
          <p:nvPr>
            <p:ph type="subTitle" idx="2"/>
          </p:nvPr>
        </p:nvSpPr>
        <p:spPr>
          <a:xfrm>
            <a:off x="1140897"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7995" name="Google Shape;7995;p748"/>
          <p:cNvSpPr txBox="1">
            <a:spLocks noGrp="1"/>
          </p:cNvSpPr>
          <p:nvPr>
            <p:ph type="subTitle" idx="3"/>
          </p:nvPr>
        </p:nvSpPr>
        <p:spPr>
          <a:xfrm>
            <a:off x="1140897"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7996" name="Google Shape;7996;p748"/>
          <p:cNvSpPr txBox="1">
            <a:spLocks noGrp="1"/>
          </p:cNvSpPr>
          <p:nvPr>
            <p:ph type="subTitle" idx="4"/>
          </p:nvPr>
        </p:nvSpPr>
        <p:spPr>
          <a:xfrm>
            <a:off x="4723759"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7997" name="Google Shape;7997;p748"/>
          <p:cNvSpPr txBox="1">
            <a:spLocks noGrp="1"/>
          </p:cNvSpPr>
          <p:nvPr>
            <p:ph type="subTitle" idx="5"/>
          </p:nvPr>
        </p:nvSpPr>
        <p:spPr>
          <a:xfrm>
            <a:off x="8306621"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7998" name="Google Shape;7998;p748"/>
          <p:cNvSpPr txBox="1">
            <a:spLocks noGrp="1"/>
          </p:cNvSpPr>
          <p:nvPr>
            <p:ph type="subTitle" idx="6"/>
          </p:nvPr>
        </p:nvSpPr>
        <p:spPr>
          <a:xfrm>
            <a:off x="4720684"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7999" name="Google Shape;7999;p748"/>
          <p:cNvSpPr txBox="1">
            <a:spLocks noGrp="1"/>
          </p:cNvSpPr>
          <p:nvPr>
            <p:ph type="subTitle" idx="7"/>
          </p:nvPr>
        </p:nvSpPr>
        <p:spPr>
          <a:xfrm>
            <a:off x="8306621"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pic>
        <p:nvPicPr>
          <p:cNvPr id="8000" name="Google Shape;8000;p748"/>
          <p:cNvPicPr preferRelativeResize="0"/>
          <p:nvPr/>
        </p:nvPicPr>
        <p:blipFill rotWithShape="1">
          <a:blip r:embed="rId3">
            <a:alphaModFix/>
          </a:blip>
          <a:srcRect/>
          <a:stretch/>
        </p:blipFill>
        <p:spPr>
          <a:xfrm>
            <a:off x="1044780" y="2217196"/>
            <a:ext cx="553206" cy="553187"/>
          </a:xfrm>
          <a:prstGeom prst="rect">
            <a:avLst/>
          </a:prstGeom>
          <a:noFill/>
          <a:ln>
            <a:noFill/>
          </a:ln>
        </p:spPr>
      </p:pic>
      <p:pic>
        <p:nvPicPr>
          <p:cNvPr id="8001" name="Google Shape;8001;p748"/>
          <p:cNvPicPr preferRelativeResize="0"/>
          <p:nvPr/>
        </p:nvPicPr>
        <p:blipFill rotWithShape="1">
          <a:blip r:embed="rId3">
            <a:alphaModFix/>
          </a:blip>
          <a:srcRect/>
          <a:stretch/>
        </p:blipFill>
        <p:spPr>
          <a:xfrm>
            <a:off x="4627645" y="2217196"/>
            <a:ext cx="553206" cy="553187"/>
          </a:xfrm>
          <a:prstGeom prst="rect">
            <a:avLst/>
          </a:prstGeom>
          <a:noFill/>
          <a:ln>
            <a:noFill/>
          </a:ln>
        </p:spPr>
      </p:pic>
      <p:pic>
        <p:nvPicPr>
          <p:cNvPr id="8002" name="Google Shape;8002;p748"/>
          <p:cNvPicPr preferRelativeResize="0"/>
          <p:nvPr/>
        </p:nvPicPr>
        <p:blipFill rotWithShape="1">
          <a:blip r:embed="rId3">
            <a:alphaModFix/>
          </a:blip>
          <a:srcRect/>
          <a:stretch/>
        </p:blipFill>
        <p:spPr>
          <a:xfrm>
            <a:off x="8210510" y="2217196"/>
            <a:ext cx="553206" cy="553187"/>
          </a:xfrm>
          <a:prstGeom prst="rect">
            <a:avLst/>
          </a:prstGeom>
          <a:noFill/>
          <a:ln>
            <a:noFill/>
          </a:ln>
        </p:spPr>
      </p:pic>
      <p:sp>
        <p:nvSpPr>
          <p:cNvPr id="8003" name="Google Shape;8003;p748"/>
          <p:cNvSpPr txBox="1">
            <a:spLocks noGrp="1"/>
          </p:cNvSpPr>
          <p:nvPr>
            <p:ph type="subTitle" idx="8"/>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8004" name="Google Shape;8004;p748"/>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8005" name="Google Shape;8005;p748"/>
          <p:cNvSpPr txBox="1">
            <a:spLocks noGrp="1"/>
          </p:cNvSpPr>
          <p:nvPr>
            <p:ph type="subTitle" idx="9"/>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8006" name="Google Shape;8006;p748"/>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8007"/>
        <p:cNvGrpSpPr/>
        <p:nvPr/>
      </p:nvGrpSpPr>
      <p:grpSpPr>
        <a:xfrm>
          <a:off x="0" y="0"/>
          <a:ext cx="0" cy="0"/>
          <a:chOff x="0" y="0"/>
          <a:chExt cx="0" cy="0"/>
        </a:xfrm>
      </p:grpSpPr>
      <p:cxnSp>
        <p:nvCxnSpPr>
          <p:cNvPr id="8008" name="Google Shape;8008;p74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8009" name="Google Shape;8009;p749"/>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8010" name="Google Shape;8010;p74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011" name="Google Shape;8011;p74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012" name="Google Shape;8012;p749"/>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8013" name="Google Shape;8013;p749"/>
          <p:cNvCxnSpPr/>
          <p:nvPr/>
        </p:nvCxnSpPr>
        <p:spPr>
          <a:xfrm>
            <a:off x="609875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8014" name="Google Shape;8014;p749"/>
          <p:cNvSpPr txBox="1">
            <a:spLocks noGrp="1"/>
          </p:cNvSpPr>
          <p:nvPr>
            <p:ph type="subTitle" idx="2"/>
          </p:nvPr>
        </p:nvSpPr>
        <p:spPr>
          <a:xfrm>
            <a:off x="1343092"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8015" name="Google Shape;8015;p749"/>
          <p:cNvSpPr txBox="1">
            <a:spLocks noGrp="1"/>
          </p:cNvSpPr>
          <p:nvPr>
            <p:ph type="subTitle" idx="3"/>
          </p:nvPr>
        </p:nvSpPr>
        <p:spPr>
          <a:xfrm>
            <a:off x="1343092"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8016" name="Google Shape;8016;p749"/>
          <p:cNvSpPr txBox="1">
            <a:spLocks noGrp="1"/>
          </p:cNvSpPr>
          <p:nvPr>
            <p:ph type="subTitle" idx="4"/>
          </p:nvPr>
        </p:nvSpPr>
        <p:spPr>
          <a:xfrm>
            <a:off x="6529164"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8017" name="Google Shape;8017;p749"/>
          <p:cNvSpPr txBox="1">
            <a:spLocks noGrp="1"/>
          </p:cNvSpPr>
          <p:nvPr>
            <p:ph type="subTitle" idx="5"/>
          </p:nvPr>
        </p:nvSpPr>
        <p:spPr>
          <a:xfrm>
            <a:off x="6529164"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8018" name="Google Shape;8018;p749"/>
          <p:cNvPicPr preferRelativeResize="0"/>
          <p:nvPr/>
        </p:nvPicPr>
        <p:blipFill rotWithShape="1">
          <a:blip r:embed="rId3">
            <a:alphaModFix/>
          </a:blip>
          <a:srcRect/>
          <a:stretch/>
        </p:blipFill>
        <p:spPr>
          <a:xfrm>
            <a:off x="1227052" y="2044890"/>
            <a:ext cx="731682" cy="731666"/>
          </a:xfrm>
          <a:prstGeom prst="rect">
            <a:avLst/>
          </a:prstGeom>
          <a:noFill/>
          <a:ln>
            <a:noFill/>
          </a:ln>
        </p:spPr>
      </p:pic>
      <p:pic>
        <p:nvPicPr>
          <p:cNvPr id="8019" name="Google Shape;8019;p749"/>
          <p:cNvPicPr preferRelativeResize="0"/>
          <p:nvPr/>
        </p:nvPicPr>
        <p:blipFill rotWithShape="1">
          <a:blip r:embed="rId3">
            <a:alphaModFix/>
          </a:blip>
          <a:srcRect/>
          <a:stretch/>
        </p:blipFill>
        <p:spPr>
          <a:xfrm>
            <a:off x="6413124" y="2044890"/>
            <a:ext cx="731682" cy="731666"/>
          </a:xfrm>
          <a:prstGeom prst="rect">
            <a:avLst/>
          </a:prstGeom>
          <a:noFill/>
          <a:ln>
            <a:noFill/>
          </a:ln>
        </p:spPr>
      </p:pic>
      <p:sp>
        <p:nvSpPr>
          <p:cNvPr id="8020" name="Google Shape;8020;p749"/>
          <p:cNvSpPr txBox="1">
            <a:spLocks noGrp="1"/>
          </p:cNvSpPr>
          <p:nvPr>
            <p:ph type="subTitle" idx="6"/>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8021" name="Google Shape;8021;p749"/>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8022" name="Google Shape;8022;p749"/>
          <p:cNvSpPr txBox="1">
            <a:spLocks noGrp="1"/>
          </p:cNvSpPr>
          <p:nvPr>
            <p:ph type="subTitle" idx="7"/>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8023" name="Google Shape;8023;p749"/>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695"/>
        <p:cNvGrpSpPr/>
        <p:nvPr/>
      </p:nvGrpSpPr>
      <p:grpSpPr>
        <a:xfrm>
          <a:off x="0" y="0"/>
          <a:ext cx="0" cy="0"/>
          <a:chOff x="0" y="0"/>
          <a:chExt cx="0" cy="0"/>
        </a:xfrm>
      </p:grpSpPr>
      <p:sp>
        <p:nvSpPr>
          <p:cNvPr id="696" name="Google Shape;696;p77"/>
          <p:cNvSpPr txBox="1">
            <a:spLocks noGrp="1"/>
          </p:cNvSpPr>
          <p:nvPr>
            <p:ph type="subTitle" idx="1"/>
          </p:nvPr>
        </p:nvSpPr>
        <p:spPr>
          <a:xfrm>
            <a:off x="4555438"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697" name="Google Shape;697;p77"/>
          <p:cNvSpPr txBox="1">
            <a:spLocks noGrp="1"/>
          </p:cNvSpPr>
          <p:nvPr>
            <p:ph type="subTitle" idx="2"/>
          </p:nvPr>
        </p:nvSpPr>
        <p:spPr>
          <a:xfrm>
            <a:off x="7972729"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698" name="Google Shape;698;p77"/>
          <p:cNvSpPr txBox="1">
            <a:spLocks noGrp="1"/>
          </p:cNvSpPr>
          <p:nvPr>
            <p:ph type="subTitle" idx="3"/>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9" name="Google Shape;699;p7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700" name="Google Shape;700;p7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01" name="Google Shape;701;p77"/>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702" name="Google Shape;702;p7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03" name="Google Shape;703;p7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04" name="Google Shape;704;p77"/>
          <p:cNvSpPr txBox="1">
            <a:spLocks noGrp="1"/>
          </p:cNvSpPr>
          <p:nvPr>
            <p:ph type="subTitle" idx="4"/>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705" name="Google Shape;705;p77"/>
          <p:cNvSpPr txBox="1">
            <a:spLocks noGrp="1"/>
          </p:cNvSpPr>
          <p:nvPr>
            <p:ph type="subTitle" idx="5"/>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06" name="Google Shape;706;p77"/>
          <p:cNvSpPr txBox="1">
            <a:spLocks noGrp="1"/>
          </p:cNvSpPr>
          <p:nvPr>
            <p:ph type="subTitle" idx="6"/>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707" name="Google Shape;707;p77"/>
          <p:cNvCxnSpPr/>
          <p:nvPr/>
        </p:nvCxnSpPr>
        <p:spPr>
          <a:xfrm>
            <a:off x="7885656" y="3677350"/>
            <a:ext cx="0" cy="1404900"/>
          </a:xfrm>
          <a:prstGeom prst="straightConnector1">
            <a:avLst/>
          </a:prstGeom>
          <a:noFill/>
          <a:ln w="9525" cap="flat" cmpd="sng">
            <a:solidFill>
              <a:schemeClr val="dk2"/>
            </a:solidFill>
            <a:prstDash val="dot"/>
            <a:round/>
            <a:headEnd type="none" w="med" len="med"/>
            <a:tailEnd type="none" w="med" len="med"/>
          </a:ln>
        </p:spPr>
      </p:cxnSp>
      <p:sp>
        <p:nvSpPr>
          <p:cNvPr id="708" name="Google Shape;708;p77"/>
          <p:cNvSpPr txBox="1">
            <a:spLocks noGrp="1"/>
          </p:cNvSpPr>
          <p:nvPr>
            <p:ph type="subTitle" idx="7"/>
          </p:nvPr>
        </p:nvSpPr>
        <p:spPr>
          <a:xfrm>
            <a:off x="4620636"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709" name="Google Shape;709;p77"/>
          <p:cNvSpPr txBox="1">
            <a:spLocks noGrp="1"/>
          </p:cNvSpPr>
          <p:nvPr>
            <p:ph type="subTitle" idx="8"/>
          </p:nvPr>
        </p:nvSpPr>
        <p:spPr>
          <a:xfrm>
            <a:off x="4620636"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710" name="Google Shape;710;p77"/>
          <p:cNvSpPr txBox="1">
            <a:spLocks noGrp="1"/>
          </p:cNvSpPr>
          <p:nvPr>
            <p:ph type="subTitle" idx="9"/>
          </p:nvPr>
        </p:nvSpPr>
        <p:spPr>
          <a:xfrm>
            <a:off x="8050977"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711" name="Google Shape;711;p77"/>
          <p:cNvSpPr txBox="1">
            <a:spLocks noGrp="1"/>
          </p:cNvSpPr>
          <p:nvPr>
            <p:ph type="subTitle" idx="13"/>
          </p:nvPr>
        </p:nvSpPr>
        <p:spPr>
          <a:xfrm>
            <a:off x="8050977"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8024"/>
        <p:cNvGrpSpPr/>
        <p:nvPr/>
      </p:nvGrpSpPr>
      <p:grpSpPr>
        <a:xfrm>
          <a:off x="0" y="0"/>
          <a:ext cx="0" cy="0"/>
          <a:chOff x="0" y="0"/>
          <a:chExt cx="0" cy="0"/>
        </a:xfrm>
      </p:grpSpPr>
      <p:sp>
        <p:nvSpPr>
          <p:cNvPr id="8025" name="Google Shape;8025;p75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8026" name="Google Shape;8026;p75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8027" name="Google Shape;8027;p750"/>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8028" name="Google Shape;8028;p75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029" name="Google Shape;8029;p75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030" name="Google Shape;8030;p750"/>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8031" name="Google Shape;8031;p750"/>
          <p:cNvSpPr txBox="1">
            <a:spLocks noGrp="1"/>
          </p:cNvSpPr>
          <p:nvPr>
            <p:ph type="title"/>
          </p:nvPr>
        </p:nvSpPr>
        <p:spPr>
          <a:xfrm>
            <a:off x="4465440" y="1455375"/>
            <a:ext cx="6724500" cy="320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
        <p:nvSpPr>
          <p:cNvPr id="8032" name="Google Shape;8032;p750"/>
          <p:cNvSpPr txBox="1">
            <a:spLocks noGrp="1"/>
          </p:cNvSpPr>
          <p:nvPr>
            <p:ph type="subTitle" idx="3"/>
          </p:nvPr>
        </p:nvSpPr>
        <p:spPr>
          <a:xfrm>
            <a:off x="4465490" y="5036725"/>
            <a:ext cx="4097700" cy="426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a:endParaRPr/>
          </a:p>
        </p:txBody>
      </p:sp>
      <p:pic>
        <p:nvPicPr>
          <p:cNvPr id="8033" name="Google Shape;8033;p750"/>
          <p:cNvPicPr preferRelativeResize="0"/>
          <p:nvPr/>
        </p:nvPicPr>
        <p:blipFill rotWithShape="1">
          <a:blip r:embed="rId3">
            <a:alphaModFix/>
          </a:blip>
          <a:srcRect/>
          <a:stretch/>
        </p:blipFill>
        <p:spPr>
          <a:xfrm>
            <a:off x="3419366" y="1298452"/>
            <a:ext cx="731682" cy="731666"/>
          </a:xfrm>
          <a:prstGeom prst="rect">
            <a:avLst/>
          </a:prstGeom>
          <a:noFill/>
          <a:ln>
            <a:noFill/>
          </a:ln>
        </p:spPr>
      </p:pic>
      <p:sp>
        <p:nvSpPr>
          <p:cNvPr id="8034" name="Google Shape;8034;p750"/>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8035"/>
        <p:cNvGrpSpPr/>
        <p:nvPr/>
      </p:nvGrpSpPr>
      <p:grpSpPr>
        <a:xfrm>
          <a:off x="0" y="0"/>
          <a:ext cx="0" cy="0"/>
          <a:chOff x="0" y="0"/>
          <a:chExt cx="0" cy="0"/>
        </a:xfrm>
      </p:grpSpPr>
      <p:cxnSp>
        <p:nvCxnSpPr>
          <p:cNvPr id="8036" name="Google Shape;8036;p75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8037" name="Google Shape;8037;p751"/>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8038" name="Google Shape;8038;p75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039" name="Google Shape;8039;p75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040" name="Google Shape;8040;p751"/>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8041" name="Google Shape;8041;p751"/>
          <p:cNvSpPr txBox="1">
            <a:spLocks noGrp="1"/>
          </p:cNvSpPr>
          <p:nvPr>
            <p:ph type="subTitle" idx="2"/>
          </p:nvPr>
        </p:nvSpPr>
        <p:spPr>
          <a:xfrm>
            <a:off x="6854919"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8042" name="Google Shape;8042;p751"/>
          <p:cNvSpPr txBox="1">
            <a:spLocks noGrp="1"/>
          </p:cNvSpPr>
          <p:nvPr>
            <p:ph type="subTitle" idx="3"/>
          </p:nvPr>
        </p:nvSpPr>
        <p:spPr>
          <a:xfrm>
            <a:off x="6854912"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43" name="Google Shape;8043;p751"/>
          <p:cNvSpPr txBox="1">
            <a:spLocks noGrp="1"/>
          </p:cNvSpPr>
          <p:nvPr>
            <p:ph type="subTitle" idx="4"/>
          </p:nvPr>
        </p:nvSpPr>
        <p:spPr>
          <a:xfrm>
            <a:off x="6854919"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8044" name="Google Shape;8044;p751"/>
          <p:cNvSpPr txBox="1">
            <a:spLocks noGrp="1"/>
          </p:cNvSpPr>
          <p:nvPr>
            <p:ph type="subTitle" idx="5"/>
          </p:nvPr>
        </p:nvSpPr>
        <p:spPr>
          <a:xfrm>
            <a:off x="6854912"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45" name="Google Shape;8045;p751"/>
          <p:cNvSpPr txBox="1">
            <a:spLocks noGrp="1"/>
          </p:cNvSpPr>
          <p:nvPr>
            <p:ph type="subTitle" idx="6"/>
          </p:nvPr>
        </p:nvSpPr>
        <p:spPr>
          <a:xfrm>
            <a:off x="2084574"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8046" name="Google Shape;8046;p751"/>
          <p:cNvSpPr txBox="1">
            <a:spLocks noGrp="1"/>
          </p:cNvSpPr>
          <p:nvPr>
            <p:ph type="subTitle" idx="7"/>
          </p:nvPr>
        </p:nvSpPr>
        <p:spPr>
          <a:xfrm>
            <a:off x="2084549"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47" name="Google Shape;8047;p751"/>
          <p:cNvSpPr txBox="1">
            <a:spLocks noGrp="1"/>
          </p:cNvSpPr>
          <p:nvPr>
            <p:ph type="subTitle" idx="8"/>
          </p:nvPr>
        </p:nvSpPr>
        <p:spPr>
          <a:xfrm>
            <a:off x="2084574"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8048" name="Google Shape;8048;p751"/>
          <p:cNvSpPr txBox="1">
            <a:spLocks noGrp="1"/>
          </p:cNvSpPr>
          <p:nvPr>
            <p:ph type="subTitle" idx="9"/>
          </p:nvPr>
        </p:nvSpPr>
        <p:spPr>
          <a:xfrm>
            <a:off x="2084549"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49" name="Google Shape;8049;p751"/>
          <p:cNvSpPr txBox="1">
            <a:spLocks noGrp="1"/>
          </p:cNvSpPr>
          <p:nvPr>
            <p:ph type="subTitle" idx="1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8050" name="Google Shape;8050;p751"/>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8051" name="Google Shape;8051;p751"/>
          <p:cNvSpPr txBox="1">
            <a:spLocks noGrp="1"/>
          </p:cNvSpPr>
          <p:nvPr>
            <p:ph type="subTitle" idx="1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8052" name="Google Shape;8052;p751"/>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8053"/>
        <p:cNvGrpSpPr/>
        <p:nvPr/>
      </p:nvGrpSpPr>
      <p:grpSpPr>
        <a:xfrm>
          <a:off x="0" y="0"/>
          <a:ext cx="0" cy="0"/>
          <a:chOff x="0" y="0"/>
          <a:chExt cx="0" cy="0"/>
        </a:xfrm>
      </p:grpSpPr>
      <p:cxnSp>
        <p:nvCxnSpPr>
          <p:cNvPr id="8054" name="Google Shape;8054;p75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8055" name="Google Shape;8055;p752"/>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8056" name="Google Shape;8056;p752"/>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057" name="Google Shape;8057;p75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058" name="Google Shape;8058;p752"/>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8059" name="Google Shape;8059;p752"/>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8060" name="Google Shape;8060;p752"/>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8061" name="Google Shape;8061;p752"/>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8062" name="Google Shape;8062;p752"/>
          <p:cNvSpPr txBox="1">
            <a:spLocks noGrp="1"/>
          </p:cNvSpPr>
          <p:nvPr>
            <p:ph type="subTitle" idx="2"/>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8063" name="Google Shape;8063;p752"/>
          <p:cNvSpPr txBox="1">
            <a:spLocks noGrp="1"/>
          </p:cNvSpPr>
          <p:nvPr>
            <p:ph type="subTitle" idx="3"/>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64" name="Google Shape;8064;p752"/>
          <p:cNvSpPr txBox="1">
            <a:spLocks noGrp="1"/>
          </p:cNvSpPr>
          <p:nvPr>
            <p:ph type="subTitle" idx="4"/>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8065" name="Google Shape;8065;p752"/>
          <p:cNvSpPr txBox="1">
            <a:spLocks noGrp="1"/>
          </p:cNvSpPr>
          <p:nvPr>
            <p:ph type="subTitle" idx="5"/>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66" name="Google Shape;8066;p752"/>
          <p:cNvSpPr txBox="1">
            <a:spLocks noGrp="1"/>
          </p:cNvSpPr>
          <p:nvPr>
            <p:ph type="subTitle" idx="6"/>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8067" name="Google Shape;8067;p752"/>
          <p:cNvSpPr txBox="1">
            <a:spLocks noGrp="1"/>
          </p:cNvSpPr>
          <p:nvPr>
            <p:ph type="subTitle" idx="7"/>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68" name="Google Shape;8068;p752"/>
          <p:cNvSpPr txBox="1">
            <a:spLocks noGrp="1"/>
          </p:cNvSpPr>
          <p:nvPr>
            <p:ph type="subTitle" idx="8"/>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8069" name="Google Shape;8069;p752"/>
          <p:cNvSpPr txBox="1">
            <a:spLocks noGrp="1"/>
          </p:cNvSpPr>
          <p:nvPr>
            <p:ph type="subTitle" idx="9"/>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70" name="Google Shape;8070;p752"/>
          <p:cNvSpPr txBox="1">
            <a:spLocks noGrp="1"/>
          </p:cNvSpPr>
          <p:nvPr>
            <p:ph type="subTitle" idx="1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8071" name="Google Shape;8071;p752"/>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8072" name="Google Shape;8072;p752"/>
          <p:cNvSpPr txBox="1">
            <a:spLocks noGrp="1"/>
          </p:cNvSpPr>
          <p:nvPr>
            <p:ph type="subTitle" idx="1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8073" name="Google Shape;8073;p752"/>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8074"/>
        <p:cNvGrpSpPr/>
        <p:nvPr/>
      </p:nvGrpSpPr>
      <p:grpSpPr>
        <a:xfrm>
          <a:off x="0" y="0"/>
          <a:ext cx="0" cy="0"/>
          <a:chOff x="0" y="0"/>
          <a:chExt cx="0" cy="0"/>
        </a:xfrm>
      </p:grpSpPr>
      <p:sp>
        <p:nvSpPr>
          <p:cNvPr id="8075" name="Google Shape;8075;p753"/>
          <p:cNvSpPr txBox="1">
            <a:spLocks noGrp="1"/>
          </p:cNvSpPr>
          <p:nvPr>
            <p:ph type="subTitle" idx="1"/>
          </p:nvPr>
        </p:nvSpPr>
        <p:spPr>
          <a:xfrm>
            <a:off x="885028" y="3358700"/>
            <a:ext cx="3291900" cy="19806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a:endParaRPr/>
          </a:p>
        </p:txBody>
      </p:sp>
      <p:sp>
        <p:nvSpPr>
          <p:cNvPr id="8076" name="Google Shape;8076;p753"/>
          <p:cNvSpPr txBox="1">
            <a:spLocks noGrp="1"/>
          </p:cNvSpPr>
          <p:nvPr>
            <p:ph type="title"/>
          </p:nvPr>
        </p:nvSpPr>
        <p:spPr>
          <a:xfrm>
            <a:off x="885028" y="1240700"/>
            <a:ext cx="4114800" cy="19806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a:endParaRPr/>
          </a:p>
        </p:txBody>
      </p:sp>
      <p:sp>
        <p:nvSpPr>
          <p:cNvPr id="8077" name="Google Shape;8077;p753"/>
          <p:cNvSpPr txBox="1">
            <a:spLocks noGrp="1"/>
          </p:cNvSpPr>
          <p:nvPr>
            <p:ph type="subTitle" idx="2"/>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8078" name="Google Shape;8078;p75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8079" name="Google Shape;8079;p753"/>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8080" name="Google Shape;8080;p753"/>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081" name="Google Shape;8081;p75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082" name="Google Shape;8082;p753"/>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8083" name="Google Shape;8083;p753"/>
          <p:cNvSpPr txBox="1">
            <a:spLocks noGrp="1"/>
          </p:cNvSpPr>
          <p:nvPr>
            <p:ph type="subTitle" idx="4"/>
          </p:nvPr>
        </p:nvSpPr>
        <p:spPr>
          <a:xfrm>
            <a:off x="6857181" y="164405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8084" name="Google Shape;8084;p753"/>
          <p:cNvSpPr txBox="1">
            <a:spLocks noGrp="1"/>
          </p:cNvSpPr>
          <p:nvPr>
            <p:ph type="subTitle" idx="5"/>
          </p:nvPr>
        </p:nvSpPr>
        <p:spPr>
          <a:xfrm>
            <a:off x="6857181" y="124070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85" name="Google Shape;8085;p753"/>
          <p:cNvSpPr txBox="1">
            <a:spLocks noGrp="1"/>
          </p:cNvSpPr>
          <p:nvPr>
            <p:ph type="subTitle" idx="6"/>
          </p:nvPr>
        </p:nvSpPr>
        <p:spPr>
          <a:xfrm>
            <a:off x="6857181" y="3164125"/>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8086" name="Google Shape;8086;p753"/>
          <p:cNvSpPr txBox="1">
            <a:spLocks noGrp="1"/>
          </p:cNvSpPr>
          <p:nvPr>
            <p:ph type="subTitle" idx="7"/>
          </p:nvPr>
        </p:nvSpPr>
        <p:spPr>
          <a:xfrm>
            <a:off x="6857181" y="2760775"/>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87" name="Google Shape;8087;p753"/>
          <p:cNvSpPr txBox="1">
            <a:spLocks noGrp="1"/>
          </p:cNvSpPr>
          <p:nvPr>
            <p:ph type="subTitle" idx="8"/>
          </p:nvPr>
        </p:nvSpPr>
        <p:spPr>
          <a:xfrm>
            <a:off x="6857181" y="468420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8088" name="Google Shape;8088;p753"/>
          <p:cNvSpPr txBox="1">
            <a:spLocks noGrp="1"/>
          </p:cNvSpPr>
          <p:nvPr>
            <p:ph type="subTitle" idx="9"/>
          </p:nvPr>
        </p:nvSpPr>
        <p:spPr>
          <a:xfrm>
            <a:off x="6857181" y="428085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89" name="Google Shape;8089;p753"/>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8090"/>
        <p:cNvGrpSpPr/>
        <p:nvPr/>
      </p:nvGrpSpPr>
      <p:grpSpPr>
        <a:xfrm>
          <a:off x="0" y="0"/>
          <a:ext cx="0" cy="0"/>
          <a:chOff x="0" y="0"/>
          <a:chExt cx="0" cy="0"/>
        </a:xfrm>
      </p:grpSpPr>
      <p:cxnSp>
        <p:nvCxnSpPr>
          <p:cNvPr id="8091" name="Google Shape;8091;p75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8092" name="Google Shape;8092;p754"/>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8093" name="Google Shape;8093;p754"/>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094" name="Google Shape;8094;p75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095" name="Google Shape;8095;p754"/>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8096" name="Google Shape;8096;p754"/>
          <p:cNvCxnSpPr/>
          <p:nvPr/>
        </p:nvCxnSpPr>
        <p:spPr>
          <a:xfrm>
            <a:off x="4306044"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8097" name="Google Shape;8097;p754"/>
          <p:cNvCxnSpPr/>
          <p:nvPr/>
        </p:nvCxnSpPr>
        <p:spPr>
          <a:xfrm>
            <a:off x="7885656"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8098" name="Google Shape;8098;p754"/>
          <p:cNvSpPr txBox="1">
            <a:spLocks noGrp="1"/>
          </p:cNvSpPr>
          <p:nvPr>
            <p:ph type="subTitle" idx="2"/>
          </p:nvPr>
        </p:nvSpPr>
        <p:spPr>
          <a:xfrm>
            <a:off x="4468190"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099" name="Google Shape;8099;p754"/>
          <p:cNvSpPr txBox="1">
            <a:spLocks noGrp="1"/>
          </p:cNvSpPr>
          <p:nvPr>
            <p:ph type="subTitle" idx="3"/>
          </p:nvPr>
        </p:nvSpPr>
        <p:spPr>
          <a:xfrm>
            <a:off x="4468290"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8100" name="Google Shape;8100;p754"/>
          <p:cNvSpPr txBox="1">
            <a:spLocks noGrp="1"/>
          </p:cNvSpPr>
          <p:nvPr>
            <p:ph type="subTitle" idx="4"/>
          </p:nvPr>
        </p:nvSpPr>
        <p:spPr>
          <a:xfrm>
            <a:off x="8047802"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101" name="Google Shape;8101;p754"/>
          <p:cNvSpPr txBox="1">
            <a:spLocks noGrp="1"/>
          </p:cNvSpPr>
          <p:nvPr>
            <p:ph type="subTitle" idx="5"/>
          </p:nvPr>
        </p:nvSpPr>
        <p:spPr>
          <a:xfrm>
            <a:off x="8047902"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8102" name="Google Shape;8102;p754"/>
          <p:cNvSpPr txBox="1">
            <a:spLocks noGrp="1"/>
          </p:cNvSpPr>
          <p:nvPr>
            <p:ph type="subTitle" idx="6"/>
          </p:nvPr>
        </p:nvSpPr>
        <p:spPr>
          <a:xfrm>
            <a:off x="888578"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8103" name="Google Shape;8103;p754"/>
          <p:cNvSpPr txBox="1">
            <a:spLocks noGrp="1"/>
          </p:cNvSpPr>
          <p:nvPr>
            <p:ph type="subTitle" idx="7"/>
          </p:nvPr>
        </p:nvSpPr>
        <p:spPr>
          <a:xfrm>
            <a:off x="888678"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8104" name="Google Shape;8104;p754"/>
          <p:cNvSpPr txBox="1">
            <a:spLocks noGrp="1"/>
          </p:cNvSpPr>
          <p:nvPr>
            <p:ph type="subTitle" idx="8"/>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8105" name="Google Shape;8105;p754"/>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8106" name="Google Shape;8106;p754"/>
          <p:cNvSpPr txBox="1">
            <a:spLocks noGrp="1"/>
          </p:cNvSpPr>
          <p:nvPr>
            <p:ph type="subTitle" idx="9"/>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8107" name="Google Shape;8107;p754"/>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8108"/>
        <p:cNvGrpSpPr/>
        <p:nvPr/>
      </p:nvGrpSpPr>
      <p:grpSpPr>
        <a:xfrm>
          <a:off x="0" y="0"/>
          <a:ext cx="0" cy="0"/>
          <a:chOff x="0" y="0"/>
          <a:chExt cx="0" cy="0"/>
        </a:xfrm>
      </p:grpSpPr>
      <p:cxnSp>
        <p:nvCxnSpPr>
          <p:cNvPr id="8109" name="Google Shape;8109;p75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8110" name="Google Shape;8110;p755"/>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8111" name="Google Shape;8111;p755"/>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112" name="Google Shape;8112;p75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113" name="Google Shape;8113;p755"/>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8114" name="Google Shape;8114;p755"/>
          <p:cNvSpPr txBox="1">
            <a:spLocks noGrp="1"/>
          </p:cNvSpPr>
          <p:nvPr>
            <p:ph type="subTitle" idx="2"/>
          </p:nvPr>
        </p:nvSpPr>
        <p:spPr>
          <a:xfrm>
            <a:off x="5661936" y="2539250"/>
            <a:ext cx="5486400" cy="3168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a:endParaRPr/>
          </a:p>
        </p:txBody>
      </p:sp>
      <p:sp>
        <p:nvSpPr>
          <p:cNvPr id="8115" name="Google Shape;8115;p755"/>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8116" name="Google Shape;8116;p755"/>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8117" name="Google Shape;8117;p755"/>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8118" name="Google Shape;8118;p755"/>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8119"/>
        <p:cNvGrpSpPr/>
        <p:nvPr/>
      </p:nvGrpSpPr>
      <p:grpSpPr>
        <a:xfrm>
          <a:off x="0" y="0"/>
          <a:ext cx="0" cy="0"/>
          <a:chOff x="0" y="0"/>
          <a:chExt cx="0" cy="0"/>
        </a:xfrm>
      </p:grpSpPr>
      <p:cxnSp>
        <p:nvCxnSpPr>
          <p:cNvPr id="8120" name="Google Shape;8120;p75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8121" name="Google Shape;8121;p756"/>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8122" name="Google Shape;8122;p756"/>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123" name="Google Shape;8123;p75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124" name="Google Shape;8124;p756"/>
          <p:cNvSpPr txBox="1">
            <a:spLocks noGrp="1"/>
          </p:cNvSpPr>
          <p:nvPr>
            <p:ph type="subTitle" idx="1"/>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8125" name="Google Shape;8125;p756"/>
          <p:cNvSpPr txBox="1">
            <a:spLocks noGrp="1"/>
          </p:cNvSpPr>
          <p:nvPr>
            <p:ph type="subTitle" idx="2"/>
          </p:nvPr>
        </p:nvSpPr>
        <p:spPr>
          <a:xfrm>
            <a:off x="2087799" y="2416425"/>
            <a:ext cx="8044500" cy="13041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a:endParaRPr/>
          </a:p>
        </p:txBody>
      </p:sp>
      <p:sp>
        <p:nvSpPr>
          <p:cNvPr id="8126" name="Google Shape;8126;p756"/>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8127" name="Google Shape;8127;p756"/>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8128" name="Google Shape;8128;p756"/>
          <p:cNvSpPr txBox="1">
            <a:spLocks noGrp="1"/>
          </p:cNvSpPr>
          <p:nvPr>
            <p:ph type="subTitle" idx="4"/>
          </p:nvPr>
        </p:nvSpPr>
        <p:spPr>
          <a:xfrm>
            <a:off x="885103" y="1653550"/>
            <a:ext cx="104217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8129" name="Google Shape;8129;p756"/>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8130"/>
        <p:cNvGrpSpPr/>
        <p:nvPr/>
      </p:nvGrpSpPr>
      <p:grpSpPr>
        <a:xfrm>
          <a:off x="0" y="0"/>
          <a:ext cx="0" cy="0"/>
          <a:chOff x="0" y="0"/>
          <a:chExt cx="0" cy="0"/>
        </a:xfrm>
      </p:grpSpPr>
      <p:sp>
        <p:nvSpPr>
          <p:cNvPr id="8131" name="Google Shape;8131;p757"/>
          <p:cNvSpPr txBox="1">
            <a:spLocks noGrp="1"/>
          </p:cNvSpPr>
          <p:nvPr>
            <p:ph type="title"/>
          </p:nvPr>
        </p:nvSpPr>
        <p:spPr>
          <a:xfrm>
            <a:off x="3280294" y="1653075"/>
            <a:ext cx="7430700" cy="3931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a:endParaRPr/>
          </a:p>
        </p:txBody>
      </p:sp>
      <p:sp>
        <p:nvSpPr>
          <p:cNvPr id="8132" name="Google Shape;8132;p75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8133" name="Google Shape;8133;p75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8134" name="Google Shape;8134;p757"/>
          <p:cNvCxnSpPr/>
          <p:nvPr/>
        </p:nvCxnSpPr>
        <p:spPr>
          <a:xfrm rot="10800000">
            <a:off x="447756"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8135" name="Google Shape;8135;p757"/>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136" name="Google Shape;8136;p75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137" name="Google Shape;8137;p757"/>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8138" name="Google Shape;8138;p757"/>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8139"/>
        <p:cNvGrpSpPr/>
        <p:nvPr/>
      </p:nvGrpSpPr>
      <p:grpSpPr>
        <a:xfrm>
          <a:off x="0" y="0"/>
          <a:ext cx="0" cy="0"/>
          <a:chOff x="0" y="0"/>
          <a:chExt cx="0" cy="0"/>
        </a:xfrm>
      </p:grpSpPr>
      <p:sp>
        <p:nvSpPr>
          <p:cNvPr id="8140" name="Google Shape;8140;p758"/>
          <p:cNvSpPr txBox="1">
            <a:spLocks noGrp="1"/>
          </p:cNvSpPr>
          <p:nvPr>
            <p:ph type="body" idx="1"/>
          </p:nvPr>
        </p:nvSpPr>
        <p:spPr>
          <a:xfrm>
            <a:off x="8669687"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Clr>
                <a:srgbClr val="FFFFFF"/>
              </a:buClr>
              <a:buSzPts val="1800"/>
              <a:buChar char="▸"/>
              <a:defRPr>
                <a:solidFill>
                  <a:srgbClr val="FFFFFF"/>
                </a:solidFill>
              </a:defRPr>
            </a:lvl1pPr>
            <a:lvl2pPr marL="914400" lvl="1" indent="-342900" rtl="0">
              <a:lnSpc>
                <a:spcPct val="115000"/>
              </a:lnSpc>
              <a:spcBef>
                <a:spcPts val="2000"/>
              </a:spcBef>
              <a:spcAft>
                <a:spcPts val="0"/>
              </a:spcAft>
              <a:buClr>
                <a:srgbClr val="FFFFFF"/>
              </a:buClr>
              <a:buSzPts val="1800"/>
              <a:buChar char="･"/>
              <a:defRPr>
                <a:solidFill>
                  <a:srgbClr val="FFFFFF"/>
                </a:solidFill>
              </a:defRPr>
            </a:lvl2pPr>
            <a:lvl3pPr marL="1371600" lvl="2" indent="-342900" rtl="0">
              <a:lnSpc>
                <a:spcPct val="115000"/>
              </a:lnSpc>
              <a:spcBef>
                <a:spcPts val="2000"/>
              </a:spcBef>
              <a:spcAft>
                <a:spcPts val="0"/>
              </a:spcAft>
              <a:buClr>
                <a:srgbClr val="FFFFFF"/>
              </a:buClr>
              <a:buSzPts val="1800"/>
              <a:buChar char="･"/>
              <a:defRPr>
                <a:solidFill>
                  <a:srgbClr val="FFFFFF"/>
                </a:solidFill>
              </a:defRPr>
            </a:lvl3pPr>
            <a:lvl4pPr marL="1828800" lvl="3" indent="-342900" rtl="0">
              <a:lnSpc>
                <a:spcPct val="115000"/>
              </a:lnSpc>
              <a:spcBef>
                <a:spcPts val="2000"/>
              </a:spcBef>
              <a:spcAft>
                <a:spcPts val="0"/>
              </a:spcAft>
              <a:buClr>
                <a:srgbClr val="FFFFFF"/>
              </a:buClr>
              <a:buSzPts val="1800"/>
              <a:buChar char="･"/>
              <a:defRPr>
                <a:solidFill>
                  <a:srgbClr val="FFFFFF"/>
                </a:solidFill>
              </a:defRPr>
            </a:lvl4pPr>
            <a:lvl5pPr marL="2286000" lvl="4" indent="-342900" rtl="0">
              <a:lnSpc>
                <a:spcPct val="115000"/>
              </a:lnSpc>
              <a:spcBef>
                <a:spcPts val="2000"/>
              </a:spcBef>
              <a:spcAft>
                <a:spcPts val="0"/>
              </a:spcAft>
              <a:buClr>
                <a:srgbClr val="FFFFFF"/>
              </a:buClr>
              <a:buSzPts val="1800"/>
              <a:buChar char="･"/>
              <a:defRPr>
                <a:solidFill>
                  <a:srgbClr val="FFFFFF"/>
                </a:solidFill>
              </a:defRPr>
            </a:lvl5pPr>
            <a:lvl6pPr marL="2743200" lvl="5" indent="-342900" rtl="0">
              <a:lnSpc>
                <a:spcPct val="115000"/>
              </a:lnSpc>
              <a:spcBef>
                <a:spcPts val="2000"/>
              </a:spcBef>
              <a:spcAft>
                <a:spcPts val="0"/>
              </a:spcAft>
              <a:buClr>
                <a:srgbClr val="FFFFFF"/>
              </a:buClr>
              <a:buSzPts val="1800"/>
              <a:buChar char="･"/>
              <a:defRPr>
                <a:solidFill>
                  <a:srgbClr val="FFFFFF"/>
                </a:solidFill>
              </a:defRPr>
            </a:lvl6pPr>
            <a:lvl7pPr marL="3200400" lvl="6" indent="-342900" rtl="0">
              <a:lnSpc>
                <a:spcPct val="115000"/>
              </a:lnSpc>
              <a:spcBef>
                <a:spcPts val="2000"/>
              </a:spcBef>
              <a:spcAft>
                <a:spcPts val="0"/>
              </a:spcAft>
              <a:buClr>
                <a:srgbClr val="FFFFFF"/>
              </a:buClr>
              <a:buSzPts val="1800"/>
              <a:buChar char="･"/>
              <a:defRPr>
                <a:solidFill>
                  <a:srgbClr val="FFFFFF"/>
                </a:solidFill>
              </a:defRPr>
            </a:lvl7pPr>
            <a:lvl8pPr marL="3657600" lvl="7" indent="-342900" rtl="0">
              <a:lnSpc>
                <a:spcPct val="115000"/>
              </a:lnSpc>
              <a:spcBef>
                <a:spcPts val="2000"/>
              </a:spcBef>
              <a:spcAft>
                <a:spcPts val="0"/>
              </a:spcAft>
              <a:buClr>
                <a:srgbClr val="FFFFFF"/>
              </a:buClr>
              <a:buSzPts val="1800"/>
              <a:buChar char="･"/>
              <a:defRPr>
                <a:solidFill>
                  <a:srgbClr val="FFFFFF"/>
                </a:solidFill>
              </a:defRPr>
            </a:lvl8pPr>
            <a:lvl9pPr marL="4114800" lvl="8" indent="-342900" rtl="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8141" name="Google Shape;8141;p758"/>
          <p:cNvSpPr txBox="1">
            <a:spLocks noGrp="1"/>
          </p:cNvSpPr>
          <p:nvPr>
            <p:ph type="body" idx="2"/>
          </p:nvPr>
        </p:nvSpPr>
        <p:spPr>
          <a:xfrm>
            <a:off x="570856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Clr>
                <a:srgbClr val="FFFFFF"/>
              </a:buClr>
              <a:buSzPts val="1800"/>
              <a:buChar char="▸"/>
              <a:defRPr>
                <a:solidFill>
                  <a:srgbClr val="FFFFFF"/>
                </a:solidFill>
              </a:defRPr>
            </a:lvl1pPr>
            <a:lvl2pPr marL="914400" lvl="1" indent="-342900" rtl="0">
              <a:lnSpc>
                <a:spcPct val="115000"/>
              </a:lnSpc>
              <a:spcBef>
                <a:spcPts val="2000"/>
              </a:spcBef>
              <a:spcAft>
                <a:spcPts val="0"/>
              </a:spcAft>
              <a:buClr>
                <a:srgbClr val="FFFFFF"/>
              </a:buClr>
              <a:buSzPts val="1800"/>
              <a:buChar char="･"/>
              <a:defRPr>
                <a:solidFill>
                  <a:srgbClr val="FFFFFF"/>
                </a:solidFill>
              </a:defRPr>
            </a:lvl2pPr>
            <a:lvl3pPr marL="1371600" lvl="2" indent="-342900" rtl="0">
              <a:lnSpc>
                <a:spcPct val="115000"/>
              </a:lnSpc>
              <a:spcBef>
                <a:spcPts val="2000"/>
              </a:spcBef>
              <a:spcAft>
                <a:spcPts val="0"/>
              </a:spcAft>
              <a:buClr>
                <a:srgbClr val="FFFFFF"/>
              </a:buClr>
              <a:buSzPts val="1800"/>
              <a:buChar char="･"/>
              <a:defRPr>
                <a:solidFill>
                  <a:srgbClr val="FFFFFF"/>
                </a:solidFill>
              </a:defRPr>
            </a:lvl3pPr>
            <a:lvl4pPr marL="1828800" lvl="3" indent="-342900" rtl="0">
              <a:lnSpc>
                <a:spcPct val="115000"/>
              </a:lnSpc>
              <a:spcBef>
                <a:spcPts val="2000"/>
              </a:spcBef>
              <a:spcAft>
                <a:spcPts val="0"/>
              </a:spcAft>
              <a:buClr>
                <a:srgbClr val="FFFFFF"/>
              </a:buClr>
              <a:buSzPts val="1800"/>
              <a:buChar char="･"/>
              <a:defRPr>
                <a:solidFill>
                  <a:srgbClr val="FFFFFF"/>
                </a:solidFill>
              </a:defRPr>
            </a:lvl4pPr>
            <a:lvl5pPr marL="2286000" lvl="4" indent="-342900" rtl="0">
              <a:lnSpc>
                <a:spcPct val="115000"/>
              </a:lnSpc>
              <a:spcBef>
                <a:spcPts val="2000"/>
              </a:spcBef>
              <a:spcAft>
                <a:spcPts val="0"/>
              </a:spcAft>
              <a:buClr>
                <a:srgbClr val="FFFFFF"/>
              </a:buClr>
              <a:buSzPts val="1800"/>
              <a:buChar char="･"/>
              <a:defRPr>
                <a:solidFill>
                  <a:srgbClr val="FFFFFF"/>
                </a:solidFill>
              </a:defRPr>
            </a:lvl5pPr>
            <a:lvl6pPr marL="2743200" lvl="5" indent="-342900" rtl="0">
              <a:lnSpc>
                <a:spcPct val="115000"/>
              </a:lnSpc>
              <a:spcBef>
                <a:spcPts val="2000"/>
              </a:spcBef>
              <a:spcAft>
                <a:spcPts val="0"/>
              </a:spcAft>
              <a:buClr>
                <a:srgbClr val="FFFFFF"/>
              </a:buClr>
              <a:buSzPts val="1800"/>
              <a:buChar char="･"/>
              <a:defRPr>
                <a:solidFill>
                  <a:srgbClr val="FFFFFF"/>
                </a:solidFill>
              </a:defRPr>
            </a:lvl6pPr>
            <a:lvl7pPr marL="3200400" lvl="6" indent="-342900" rtl="0">
              <a:lnSpc>
                <a:spcPct val="115000"/>
              </a:lnSpc>
              <a:spcBef>
                <a:spcPts val="2000"/>
              </a:spcBef>
              <a:spcAft>
                <a:spcPts val="0"/>
              </a:spcAft>
              <a:buClr>
                <a:srgbClr val="FFFFFF"/>
              </a:buClr>
              <a:buSzPts val="1800"/>
              <a:buChar char="･"/>
              <a:defRPr>
                <a:solidFill>
                  <a:srgbClr val="FFFFFF"/>
                </a:solidFill>
              </a:defRPr>
            </a:lvl7pPr>
            <a:lvl8pPr marL="3657600" lvl="7" indent="-342900" rtl="0">
              <a:lnSpc>
                <a:spcPct val="115000"/>
              </a:lnSpc>
              <a:spcBef>
                <a:spcPts val="2000"/>
              </a:spcBef>
              <a:spcAft>
                <a:spcPts val="0"/>
              </a:spcAft>
              <a:buClr>
                <a:srgbClr val="FFFFFF"/>
              </a:buClr>
              <a:buSzPts val="1800"/>
              <a:buChar char="･"/>
              <a:defRPr>
                <a:solidFill>
                  <a:srgbClr val="FFFFFF"/>
                </a:solidFill>
              </a:defRPr>
            </a:lvl8pPr>
            <a:lvl9pPr marL="4114800" lvl="8" indent="-342900" rtl="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8142" name="Google Shape;8142;p758"/>
          <p:cNvSpPr txBox="1">
            <a:spLocks noGrp="1"/>
          </p:cNvSpPr>
          <p:nvPr>
            <p:ph type="title"/>
          </p:nvPr>
        </p:nvSpPr>
        <p:spPr>
          <a:xfrm>
            <a:off x="900253"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8143" name="Google Shape;8143;p75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8144" name="Google Shape;8144;p758"/>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cxnSp>
        <p:nvCxnSpPr>
          <p:cNvPr id="8145" name="Google Shape;8145;p758"/>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pic>
        <p:nvPicPr>
          <p:cNvPr id="8146" name="Google Shape;8146;p758"/>
          <p:cNvPicPr preferRelativeResize="0"/>
          <p:nvPr/>
        </p:nvPicPr>
        <p:blipFill>
          <a:blip r:embed="rId2">
            <a:alphaModFix/>
          </a:blip>
          <a:stretch>
            <a:fillRect/>
          </a:stretch>
        </p:blipFill>
        <p:spPr>
          <a:xfrm>
            <a:off x="10711016" y="6312505"/>
            <a:ext cx="975826" cy="229606"/>
          </a:xfrm>
          <a:prstGeom prst="rect">
            <a:avLst/>
          </a:prstGeom>
          <a:noFill/>
          <a:ln>
            <a:noFill/>
          </a:ln>
        </p:spPr>
      </p:pic>
      <p:sp>
        <p:nvSpPr>
          <p:cNvPr id="8147" name="Google Shape;8147;p758"/>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lt1"/>
                </a:solidFill>
                <a:latin typeface="Red Hat Text Medium"/>
                <a:ea typeface="Red Hat Text Medium"/>
                <a:cs typeface="Red Hat Text Medium"/>
                <a:sym typeface="Red Hat Text Medium"/>
              </a:defRPr>
            </a:lvl1pPr>
            <a:lvl2pPr lvl="1" algn="ctr" rtl="0">
              <a:buNone/>
              <a:defRPr sz="800">
                <a:solidFill>
                  <a:schemeClr val="lt1"/>
                </a:solidFill>
                <a:latin typeface="Red Hat Text Medium"/>
                <a:ea typeface="Red Hat Text Medium"/>
                <a:cs typeface="Red Hat Text Medium"/>
                <a:sym typeface="Red Hat Text Medium"/>
              </a:defRPr>
            </a:lvl2pPr>
            <a:lvl3pPr lvl="2" algn="ctr" rtl="0">
              <a:buNone/>
              <a:defRPr sz="800">
                <a:solidFill>
                  <a:schemeClr val="lt1"/>
                </a:solidFill>
                <a:latin typeface="Red Hat Text Medium"/>
                <a:ea typeface="Red Hat Text Medium"/>
                <a:cs typeface="Red Hat Text Medium"/>
                <a:sym typeface="Red Hat Text Medium"/>
              </a:defRPr>
            </a:lvl3pPr>
            <a:lvl4pPr lvl="3" algn="ctr" rtl="0">
              <a:buNone/>
              <a:defRPr sz="800">
                <a:solidFill>
                  <a:schemeClr val="lt1"/>
                </a:solidFill>
                <a:latin typeface="Red Hat Text Medium"/>
                <a:ea typeface="Red Hat Text Medium"/>
                <a:cs typeface="Red Hat Text Medium"/>
                <a:sym typeface="Red Hat Text Medium"/>
              </a:defRPr>
            </a:lvl4pPr>
            <a:lvl5pPr lvl="4" algn="ctr" rtl="0">
              <a:buNone/>
              <a:defRPr sz="800">
                <a:solidFill>
                  <a:schemeClr val="lt1"/>
                </a:solidFill>
                <a:latin typeface="Red Hat Text Medium"/>
                <a:ea typeface="Red Hat Text Medium"/>
                <a:cs typeface="Red Hat Text Medium"/>
                <a:sym typeface="Red Hat Text Medium"/>
              </a:defRPr>
            </a:lvl5pPr>
            <a:lvl6pPr lvl="5" algn="ctr" rtl="0">
              <a:buNone/>
              <a:defRPr sz="800">
                <a:solidFill>
                  <a:schemeClr val="lt1"/>
                </a:solidFill>
                <a:latin typeface="Red Hat Text Medium"/>
                <a:ea typeface="Red Hat Text Medium"/>
                <a:cs typeface="Red Hat Text Medium"/>
                <a:sym typeface="Red Hat Text Medium"/>
              </a:defRPr>
            </a:lvl6pPr>
            <a:lvl7pPr lvl="6" algn="ctr" rtl="0">
              <a:buNone/>
              <a:defRPr sz="800">
                <a:solidFill>
                  <a:schemeClr val="lt1"/>
                </a:solidFill>
                <a:latin typeface="Red Hat Text Medium"/>
                <a:ea typeface="Red Hat Text Medium"/>
                <a:cs typeface="Red Hat Text Medium"/>
                <a:sym typeface="Red Hat Text Medium"/>
              </a:defRPr>
            </a:lvl7pPr>
            <a:lvl8pPr lvl="7" algn="ctr" rtl="0">
              <a:buNone/>
              <a:defRPr sz="800">
                <a:solidFill>
                  <a:schemeClr val="lt1"/>
                </a:solidFill>
                <a:latin typeface="Red Hat Text Medium"/>
                <a:ea typeface="Red Hat Text Medium"/>
                <a:cs typeface="Red Hat Text Medium"/>
                <a:sym typeface="Red Hat Text Medium"/>
              </a:defRPr>
            </a:lvl8pPr>
            <a:lvl9pPr lvl="8" algn="ctr" rtl="0">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8148" name="Google Shape;8148;p758"/>
          <p:cNvSpPr txBox="1">
            <a:spLocks noGrp="1"/>
          </p:cNvSpPr>
          <p:nvPr>
            <p:ph type="subTitle" idx="4"/>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8149"/>
        <p:cNvGrpSpPr/>
        <p:nvPr/>
      </p:nvGrpSpPr>
      <p:grpSpPr>
        <a:xfrm>
          <a:off x="0" y="0"/>
          <a:ext cx="0" cy="0"/>
          <a:chOff x="0" y="0"/>
          <a:chExt cx="0" cy="0"/>
        </a:xfrm>
      </p:grpSpPr>
      <p:cxnSp>
        <p:nvCxnSpPr>
          <p:cNvPr id="8150" name="Google Shape;8150;p75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8151" name="Google Shape;8151;p75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8152" name="Google Shape;8152;p759"/>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8153" name="Google Shape;8153;p759"/>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154" name="Google Shape;8154;p75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155" name="Google Shape;8155;p759"/>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8156" name="Google Shape;8156;p759"/>
          <p:cNvSpPr txBox="1">
            <a:spLocks noGrp="1"/>
          </p:cNvSpPr>
          <p:nvPr>
            <p:ph type="body" idx="3"/>
          </p:nvPr>
        </p:nvSpPr>
        <p:spPr>
          <a:xfrm>
            <a:off x="8669687"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8157" name="Google Shape;8157;p759"/>
          <p:cNvSpPr txBox="1">
            <a:spLocks noGrp="1"/>
          </p:cNvSpPr>
          <p:nvPr>
            <p:ph type="body" idx="4"/>
          </p:nvPr>
        </p:nvSpPr>
        <p:spPr>
          <a:xfrm>
            <a:off x="570856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8158" name="Google Shape;8158;p759"/>
          <p:cNvSpPr txBox="1">
            <a:spLocks noGrp="1"/>
          </p:cNvSpPr>
          <p:nvPr>
            <p:ph type="title"/>
          </p:nvPr>
        </p:nvSpPr>
        <p:spPr>
          <a:xfrm>
            <a:off x="900253"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
        <p:nvSpPr>
          <p:cNvPr id="8159" name="Google Shape;8159;p759"/>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712"/>
        <p:cNvGrpSpPr/>
        <p:nvPr/>
      </p:nvGrpSpPr>
      <p:grpSpPr>
        <a:xfrm>
          <a:off x="0" y="0"/>
          <a:ext cx="0" cy="0"/>
          <a:chOff x="0" y="0"/>
          <a:chExt cx="0" cy="0"/>
        </a:xfrm>
      </p:grpSpPr>
      <p:sp>
        <p:nvSpPr>
          <p:cNvPr id="713" name="Google Shape;713;p7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714" name="Google Shape;714;p7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715" name="Google Shape;715;p7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16" name="Google Shape;716;p7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717" name="Google Shape;717;p7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18" name="Google Shape;718;p7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19" name="Google Shape;719;p78"/>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720" name="Google Shape;720;p78"/>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721" name="Google Shape;721;p78"/>
          <p:cNvCxnSpPr/>
          <p:nvPr/>
        </p:nvCxnSpPr>
        <p:spPr>
          <a:xfrm>
            <a:off x="7885656" y="4439350"/>
            <a:ext cx="0" cy="1404900"/>
          </a:xfrm>
          <a:prstGeom prst="straightConnector1">
            <a:avLst/>
          </a:prstGeom>
          <a:noFill/>
          <a:ln w="9525" cap="flat" cmpd="sng">
            <a:solidFill>
              <a:schemeClr val="dk2"/>
            </a:solidFill>
            <a:prstDash val="dot"/>
            <a:round/>
            <a:headEnd type="none" w="med" len="med"/>
            <a:tailEnd type="none" w="med" len="med"/>
          </a:ln>
        </p:spPr>
      </p:cxnSp>
      <p:sp>
        <p:nvSpPr>
          <p:cNvPr id="722" name="Google Shape;722;p78"/>
          <p:cNvSpPr txBox="1">
            <a:spLocks noGrp="1"/>
          </p:cNvSpPr>
          <p:nvPr>
            <p:ph type="subTitle" idx="4"/>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723" name="Google Shape;723;p78"/>
          <p:cNvSpPr txBox="1">
            <a:spLocks noGrp="1"/>
          </p:cNvSpPr>
          <p:nvPr>
            <p:ph type="subTitle" idx="5"/>
          </p:nvPr>
        </p:nvSpPr>
        <p:spPr>
          <a:xfrm>
            <a:off x="4620636"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724" name="Google Shape;724;p78"/>
          <p:cNvSpPr txBox="1">
            <a:spLocks noGrp="1"/>
          </p:cNvSpPr>
          <p:nvPr>
            <p:ph type="subTitle" idx="6"/>
          </p:nvPr>
        </p:nvSpPr>
        <p:spPr>
          <a:xfrm>
            <a:off x="4620636"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725" name="Google Shape;725;p78"/>
          <p:cNvSpPr txBox="1">
            <a:spLocks noGrp="1"/>
          </p:cNvSpPr>
          <p:nvPr>
            <p:ph type="subTitle" idx="7"/>
          </p:nvPr>
        </p:nvSpPr>
        <p:spPr>
          <a:xfrm>
            <a:off x="8050977"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726" name="Google Shape;726;p78"/>
          <p:cNvSpPr txBox="1">
            <a:spLocks noGrp="1"/>
          </p:cNvSpPr>
          <p:nvPr>
            <p:ph type="subTitle" idx="8"/>
          </p:nvPr>
        </p:nvSpPr>
        <p:spPr>
          <a:xfrm>
            <a:off x="8050977"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matchingName="Interior overview">
  <p:cSld name="CUSTOM_4_1_1_1">
    <p:bg>
      <p:bgPr>
        <a:solidFill>
          <a:schemeClr val="lt1"/>
        </a:solidFill>
        <a:effectLst/>
      </p:bgPr>
    </p:bg>
    <p:spTree>
      <p:nvGrpSpPr>
        <p:cNvPr id="1" name="Shape 8160"/>
        <p:cNvGrpSpPr/>
        <p:nvPr/>
      </p:nvGrpSpPr>
      <p:grpSpPr>
        <a:xfrm>
          <a:off x="0" y="0"/>
          <a:ext cx="0" cy="0"/>
          <a:chOff x="0" y="0"/>
          <a:chExt cx="0" cy="0"/>
        </a:xfrm>
      </p:grpSpPr>
      <p:cxnSp>
        <p:nvCxnSpPr>
          <p:cNvPr id="8161" name="Google Shape;8161;p76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8162" name="Google Shape;8162;p76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8163" name="Google Shape;8163;p760"/>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8164" name="Google Shape;8164;p76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165" name="Google Shape;8165;p76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8166" name="Google Shape;8166;p760"/>
          <p:cNvSpPr txBox="1">
            <a:spLocks noGrp="1"/>
          </p:cNvSpPr>
          <p:nvPr>
            <p:ph type="subTitle" idx="2"/>
          </p:nvPr>
        </p:nvSpPr>
        <p:spPr>
          <a:xfrm>
            <a:off x="885028" y="6169550"/>
            <a:ext cx="80022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8167" name="Google Shape;8167;p760"/>
          <p:cNvSpPr txBox="1">
            <a:spLocks noGrp="1"/>
          </p:cNvSpPr>
          <p:nvPr>
            <p:ph type="body" idx="3"/>
          </p:nvPr>
        </p:nvSpPr>
        <p:spPr>
          <a:xfrm>
            <a:off x="900253" y="3109300"/>
            <a:ext cx="5043900" cy="3000000"/>
          </a:xfrm>
          <a:prstGeom prst="rect">
            <a:avLst/>
          </a:prstGeom>
        </p:spPr>
        <p:txBody>
          <a:bodyPr spcFirstLastPara="1" wrap="square" lIns="914400" tIns="91425" rIns="91425" bIns="91425"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8168" name="Google Shape;8168;p760"/>
          <p:cNvSpPr txBox="1">
            <a:spLocks noGrp="1"/>
          </p:cNvSpPr>
          <p:nvPr>
            <p:ph type="title"/>
          </p:nvPr>
        </p:nvSpPr>
        <p:spPr>
          <a:xfrm>
            <a:off x="900253" y="1190987"/>
            <a:ext cx="3885900" cy="1461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
        <p:nvSpPr>
          <p:cNvPr id="8169" name="Google Shape;8169;p760"/>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matchingName="Theme 1 title 1">
  <p:cSld name="TITLE_4">
    <p:spTree>
      <p:nvGrpSpPr>
        <p:cNvPr id="1" name="Shape 8170"/>
        <p:cNvGrpSpPr/>
        <p:nvPr/>
      </p:nvGrpSpPr>
      <p:grpSpPr>
        <a:xfrm>
          <a:off x="0" y="0"/>
          <a:ext cx="0" cy="0"/>
          <a:chOff x="0" y="0"/>
          <a:chExt cx="0" cy="0"/>
        </a:xfrm>
      </p:grpSpPr>
      <p:sp>
        <p:nvSpPr>
          <p:cNvPr id="8171" name="Google Shape;8171;p761"/>
          <p:cNvSpPr/>
          <p:nvPr/>
        </p:nvSpPr>
        <p:spPr>
          <a:xfrm>
            <a:off x="9616938"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61"/>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2800"/>
              <a:buFont typeface="Red Hat Display"/>
              <a:buNone/>
              <a:defRPr sz="2800">
                <a:solidFill>
                  <a:schemeClr val="dk1"/>
                </a:solidFill>
                <a:latin typeface="Red Hat Display"/>
                <a:ea typeface="Red Hat Display"/>
                <a:cs typeface="Red Hat Display"/>
                <a:sym typeface="Red Hat Display"/>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8173" name="Google Shape;8173;p761"/>
          <p:cNvSpPr txBox="1">
            <a:spLocks noGrp="1"/>
          </p:cNvSpPr>
          <p:nvPr>
            <p:ph type="title"/>
          </p:nvPr>
        </p:nvSpPr>
        <p:spPr>
          <a:xfrm>
            <a:off x="2083824" y="1743625"/>
            <a:ext cx="75330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accent1"/>
                </a:solidFill>
              </a:defRPr>
            </a:lvl2pPr>
            <a:lvl3pPr lvl="2" rtl="0">
              <a:lnSpc>
                <a:spcPct val="105000"/>
              </a:lnSpc>
              <a:spcBef>
                <a:spcPts val="0"/>
              </a:spcBef>
              <a:spcAft>
                <a:spcPts val="0"/>
              </a:spcAft>
              <a:buNone/>
              <a:defRPr sz="4600">
                <a:solidFill>
                  <a:schemeClr val="accent1"/>
                </a:solidFill>
              </a:defRPr>
            </a:lvl3pPr>
            <a:lvl4pPr lvl="3" rtl="0">
              <a:lnSpc>
                <a:spcPct val="105000"/>
              </a:lnSpc>
              <a:spcBef>
                <a:spcPts val="0"/>
              </a:spcBef>
              <a:spcAft>
                <a:spcPts val="0"/>
              </a:spcAft>
              <a:buNone/>
              <a:defRPr sz="4600">
                <a:solidFill>
                  <a:schemeClr val="accent1"/>
                </a:solidFill>
              </a:defRPr>
            </a:lvl4pPr>
            <a:lvl5pPr lvl="4" rtl="0">
              <a:lnSpc>
                <a:spcPct val="105000"/>
              </a:lnSpc>
              <a:spcBef>
                <a:spcPts val="0"/>
              </a:spcBef>
              <a:spcAft>
                <a:spcPts val="0"/>
              </a:spcAft>
              <a:buNone/>
              <a:defRPr sz="4600">
                <a:solidFill>
                  <a:schemeClr val="accent1"/>
                </a:solidFill>
              </a:defRPr>
            </a:lvl5pPr>
            <a:lvl6pPr lvl="5" rtl="0">
              <a:lnSpc>
                <a:spcPct val="105000"/>
              </a:lnSpc>
              <a:spcBef>
                <a:spcPts val="0"/>
              </a:spcBef>
              <a:spcAft>
                <a:spcPts val="0"/>
              </a:spcAft>
              <a:buNone/>
              <a:defRPr sz="4600">
                <a:solidFill>
                  <a:schemeClr val="accent1"/>
                </a:solidFill>
              </a:defRPr>
            </a:lvl6pPr>
            <a:lvl7pPr lvl="6" rtl="0">
              <a:lnSpc>
                <a:spcPct val="105000"/>
              </a:lnSpc>
              <a:spcBef>
                <a:spcPts val="0"/>
              </a:spcBef>
              <a:spcAft>
                <a:spcPts val="0"/>
              </a:spcAft>
              <a:buNone/>
              <a:defRPr sz="4600">
                <a:solidFill>
                  <a:schemeClr val="accent1"/>
                </a:solidFill>
              </a:defRPr>
            </a:lvl7pPr>
            <a:lvl8pPr lvl="7" rtl="0">
              <a:lnSpc>
                <a:spcPct val="105000"/>
              </a:lnSpc>
              <a:spcBef>
                <a:spcPts val="0"/>
              </a:spcBef>
              <a:spcAft>
                <a:spcPts val="0"/>
              </a:spcAft>
              <a:buNone/>
              <a:defRPr sz="4600">
                <a:solidFill>
                  <a:schemeClr val="accent1"/>
                </a:solidFill>
              </a:defRPr>
            </a:lvl8pPr>
            <a:lvl9pPr lvl="8" rtl="0">
              <a:lnSpc>
                <a:spcPct val="105000"/>
              </a:lnSpc>
              <a:spcBef>
                <a:spcPts val="0"/>
              </a:spcBef>
              <a:spcAft>
                <a:spcPts val="0"/>
              </a:spcAft>
              <a:buNone/>
              <a:defRPr sz="4600">
                <a:solidFill>
                  <a:schemeClr val="accent1"/>
                </a:solidFill>
              </a:defRPr>
            </a:lvl9pPr>
          </a:lstStyle>
          <a:p>
            <a:endParaRPr/>
          </a:p>
        </p:txBody>
      </p:sp>
      <p:sp>
        <p:nvSpPr>
          <p:cNvPr id="8174" name="Google Shape;8174;p761"/>
          <p:cNvSpPr txBox="1">
            <a:spLocks noGrp="1"/>
          </p:cNvSpPr>
          <p:nvPr>
            <p:ph type="subTitle" idx="2"/>
          </p:nvPr>
        </p:nvSpPr>
        <p:spPr>
          <a:xfrm>
            <a:off x="2083674"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9pPr>
          </a:lstStyle>
          <a:p>
            <a:endParaRPr/>
          </a:p>
        </p:txBody>
      </p:sp>
      <p:sp>
        <p:nvSpPr>
          <p:cNvPr id="8175" name="Google Shape;8175;p761"/>
          <p:cNvSpPr txBox="1">
            <a:spLocks noGrp="1"/>
          </p:cNvSpPr>
          <p:nvPr>
            <p:ph type="subTitle" idx="3"/>
          </p:nvPr>
        </p:nvSpPr>
        <p:spPr>
          <a:xfrm>
            <a:off x="447174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9pPr>
          </a:lstStyle>
          <a:p>
            <a:endParaRPr/>
          </a:p>
        </p:txBody>
      </p:sp>
      <p:pic>
        <p:nvPicPr>
          <p:cNvPr id="8176" name="Google Shape;8176;p761"/>
          <p:cNvPicPr preferRelativeResize="0"/>
          <p:nvPr/>
        </p:nvPicPr>
        <p:blipFill>
          <a:blip r:embed="rId2">
            <a:alphaModFix/>
          </a:blip>
          <a:stretch>
            <a:fillRect/>
          </a:stretch>
        </p:blipFill>
        <p:spPr>
          <a:xfrm>
            <a:off x="10106601" y="6203986"/>
            <a:ext cx="1580236" cy="372757"/>
          </a:xfrm>
          <a:prstGeom prst="rect">
            <a:avLst/>
          </a:prstGeom>
          <a:noFill/>
          <a:ln>
            <a:noFill/>
          </a:ln>
        </p:spPr>
      </p:pic>
      <p:cxnSp>
        <p:nvCxnSpPr>
          <p:cNvPr id="8177" name="Google Shape;8177;p761"/>
          <p:cNvCxnSpPr/>
          <p:nvPr/>
        </p:nvCxnSpPr>
        <p:spPr>
          <a:xfrm rot="10800000">
            <a:off x="447756"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8178" name="Google Shape;8178;p76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179" name="Google Shape;8179;p761"/>
          <p:cNvPicPr preferRelativeResize="0"/>
          <p:nvPr/>
        </p:nvPicPr>
        <p:blipFill rotWithShape="1">
          <a:blip r:embed="rId3">
            <a:alphaModFix/>
          </a:blip>
          <a:srcRect l="7116" r="48873"/>
          <a:stretch/>
        </p:blipFill>
        <p:spPr>
          <a:xfrm>
            <a:off x="7692535" y="128325"/>
            <a:ext cx="4499236" cy="5750551"/>
          </a:xfrm>
          <a:prstGeom prst="rect">
            <a:avLst/>
          </a:prstGeom>
          <a:noFill/>
          <a:ln>
            <a:noFill/>
          </a:ln>
        </p:spPr>
      </p:pic>
      <p:sp>
        <p:nvSpPr>
          <p:cNvPr id="8180" name="Google Shape;8180;p761"/>
          <p:cNvSpPr txBox="1"/>
          <p:nvPr/>
        </p:nvSpPr>
        <p:spPr>
          <a:xfrm>
            <a:off x="519621" y="200"/>
            <a:ext cx="11672100" cy="4053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endParaRPr sz="1900">
              <a:latin typeface="Overpass Light"/>
              <a:ea typeface="Overpass Light"/>
              <a:cs typeface="Overpass Light"/>
              <a:sym typeface="Overpass Light"/>
            </a:endParaRPr>
          </a:p>
          <a:p>
            <a:pPr marL="0" lvl="0" indent="0" algn="r" rtl="0">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4.15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727"/>
        <p:cNvGrpSpPr/>
        <p:nvPr/>
      </p:nvGrpSpPr>
      <p:grpSpPr>
        <a:xfrm>
          <a:off x="0" y="0"/>
          <a:ext cx="0" cy="0"/>
          <a:chOff x="0" y="0"/>
          <a:chExt cx="0" cy="0"/>
        </a:xfrm>
      </p:grpSpPr>
      <p:sp>
        <p:nvSpPr>
          <p:cNvPr id="728" name="Google Shape;728;p7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729" name="Google Shape;729;p79"/>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730" name="Google Shape;730;p7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31" name="Google Shape;731;p7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732" name="Google Shape;732;p7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33" name="Google Shape;733;p7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34" name="Google Shape;734;p79"/>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735" name="Google Shape;735;p79"/>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36" name="Google Shape;736;p79"/>
          <p:cNvSpPr txBox="1">
            <a:spLocks noGrp="1"/>
          </p:cNvSpPr>
          <p:nvPr>
            <p:ph type="subTitle" idx="4"/>
          </p:nvPr>
        </p:nvSpPr>
        <p:spPr>
          <a:xfrm>
            <a:off x="887778"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737" name="Google Shape;737;p79"/>
          <p:cNvSpPr txBox="1">
            <a:spLocks noGrp="1"/>
          </p:cNvSpPr>
          <p:nvPr>
            <p:ph type="subTitle" idx="5"/>
          </p:nvPr>
        </p:nvSpPr>
        <p:spPr>
          <a:xfrm>
            <a:off x="9078014" y="3048425"/>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738" name="Google Shape;738;p79"/>
          <p:cNvSpPr txBox="1">
            <a:spLocks noGrp="1"/>
          </p:cNvSpPr>
          <p:nvPr>
            <p:ph type="subTitle" idx="6"/>
          </p:nvPr>
        </p:nvSpPr>
        <p:spPr>
          <a:xfrm>
            <a:off x="10284259" y="3048425"/>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739" name="Google Shape;739;p79"/>
          <p:cNvSpPr txBox="1">
            <a:spLocks noGrp="1"/>
          </p:cNvSpPr>
          <p:nvPr>
            <p:ph type="subTitle" idx="7"/>
          </p:nvPr>
        </p:nvSpPr>
        <p:spPr>
          <a:xfrm>
            <a:off x="9078014" y="38416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740" name="Google Shape;740;p79"/>
          <p:cNvSpPr txBox="1">
            <a:spLocks noGrp="1"/>
          </p:cNvSpPr>
          <p:nvPr>
            <p:ph type="subTitle" idx="8"/>
          </p:nvPr>
        </p:nvSpPr>
        <p:spPr>
          <a:xfrm>
            <a:off x="10284259" y="38416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741" name="Google Shape;741;p79"/>
          <p:cNvSpPr txBox="1">
            <a:spLocks noGrp="1"/>
          </p:cNvSpPr>
          <p:nvPr>
            <p:ph type="subTitle" idx="9"/>
          </p:nvPr>
        </p:nvSpPr>
        <p:spPr>
          <a:xfrm>
            <a:off x="9078014" y="46035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
        <p:nvSpPr>
          <p:cNvPr id="742" name="Google Shape;742;p79"/>
          <p:cNvSpPr txBox="1">
            <a:spLocks noGrp="1"/>
          </p:cNvSpPr>
          <p:nvPr>
            <p:ph type="subTitle" idx="13"/>
          </p:nvPr>
        </p:nvSpPr>
        <p:spPr>
          <a:xfrm>
            <a:off x="10284259" y="4603527"/>
            <a:ext cx="914400" cy="528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b="1"/>
            </a:lvl2pPr>
            <a:lvl3pPr lvl="2" rtl="0">
              <a:lnSpc>
                <a:spcPct val="100000"/>
              </a:lnSpc>
              <a:spcBef>
                <a:spcPts val="0"/>
              </a:spcBef>
              <a:spcAft>
                <a:spcPts val="0"/>
              </a:spcAft>
              <a:buNone/>
              <a:defRPr sz="1100" b="1"/>
            </a:lvl3pPr>
            <a:lvl4pPr lvl="3" rtl="0">
              <a:lnSpc>
                <a:spcPct val="100000"/>
              </a:lnSpc>
              <a:spcBef>
                <a:spcPts val="0"/>
              </a:spcBef>
              <a:spcAft>
                <a:spcPts val="0"/>
              </a:spcAft>
              <a:buNone/>
              <a:defRPr sz="1100" b="1"/>
            </a:lvl4pPr>
            <a:lvl5pPr lvl="4" rtl="0">
              <a:lnSpc>
                <a:spcPct val="100000"/>
              </a:lnSpc>
              <a:spcBef>
                <a:spcPts val="0"/>
              </a:spcBef>
              <a:spcAft>
                <a:spcPts val="0"/>
              </a:spcAft>
              <a:buNone/>
              <a:defRPr sz="1100" b="1"/>
            </a:lvl5pPr>
            <a:lvl6pPr lvl="5" rtl="0">
              <a:lnSpc>
                <a:spcPct val="100000"/>
              </a:lnSpc>
              <a:spcBef>
                <a:spcPts val="0"/>
              </a:spcBef>
              <a:spcAft>
                <a:spcPts val="0"/>
              </a:spcAft>
              <a:buNone/>
              <a:defRPr sz="1100" b="1"/>
            </a:lvl6pPr>
            <a:lvl7pPr lvl="6" rtl="0">
              <a:lnSpc>
                <a:spcPct val="100000"/>
              </a:lnSpc>
              <a:spcBef>
                <a:spcPts val="0"/>
              </a:spcBef>
              <a:spcAft>
                <a:spcPts val="0"/>
              </a:spcAft>
              <a:buNone/>
              <a:defRPr sz="1100" b="1"/>
            </a:lvl7pPr>
            <a:lvl8pPr lvl="7" rtl="0">
              <a:lnSpc>
                <a:spcPct val="100000"/>
              </a:lnSpc>
              <a:spcBef>
                <a:spcPts val="0"/>
              </a:spcBef>
              <a:spcAft>
                <a:spcPts val="0"/>
              </a:spcAft>
              <a:buNone/>
              <a:defRPr sz="1100" b="1"/>
            </a:lvl8pPr>
            <a:lvl9pPr lvl="8" rtl="0">
              <a:lnSpc>
                <a:spcPct val="100000"/>
              </a:lnSpc>
              <a:spcBef>
                <a:spcPts val="0"/>
              </a:spcBef>
              <a:spcAft>
                <a:spcPts val="0"/>
              </a:spcAft>
              <a:buNone/>
              <a:defRPr sz="1100" b="1"/>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743"/>
        <p:cNvGrpSpPr/>
        <p:nvPr/>
      </p:nvGrpSpPr>
      <p:grpSpPr>
        <a:xfrm>
          <a:off x="0" y="0"/>
          <a:ext cx="0" cy="0"/>
          <a:chOff x="0" y="0"/>
          <a:chExt cx="0" cy="0"/>
        </a:xfrm>
      </p:grpSpPr>
      <p:sp>
        <p:nvSpPr>
          <p:cNvPr id="744" name="Google Shape;744;p8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745" name="Google Shape;745;p80"/>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746" name="Google Shape;746;p8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47" name="Google Shape;747;p80"/>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748" name="Google Shape;748;p8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49" name="Google Shape;749;p8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750" name="Google Shape;750;p80"/>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751" name="Google Shape;751;p80"/>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52" name="Google Shape;752;p80"/>
          <p:cNvSpPr txBox="1">
            <a:spLocks noGrp="1"/>
          </p:cNvSpPr>
          <p:nvPr>
            <p:ph type="subTitle" idx="4"/>
          </p:nvPr>
        </p:nvSpPr>
        <p:spPr>
          <a:xfrm>
            <a:off x="8047852" y="28986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753" name="Google Shape;753;p80"/>
          <p:cNvSpPr txBox="1">
            <a:spLocks noGrp="1"/>
          </p:cNvSpPr>
          <p:nvPr>
            <p:ph type="subTitle" idx="5"/>
          </p:nvPr>
        </p:nvSpPr>
        <p:spPr>
          <a:xfrm>
            <a:off x="8047852" y="25406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7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1"/>
                </a:solidFill>
              </a:defRPr>
            </a:lvl2pPr>
            <a:lvl3pPr lvl="2" rtl="0">
              <a:lnSpc>
                <a:spcPct val="100000"/>
              </a:lnSpc>
              <a:spcBef>
                <a:spcPts val="0"/>
              </a:spcBef>
              <a:spcAft>
                <a:spcPts val="0"/>
              </a:spcAft>
              <a:buNone/>
              <a:defRPr sz="2700">
                <a:solidFill>
                  <a:schemeClr val="accent1"/>
                </a:solidFill>
              </a:defRPr>
            </a:lvl3pPr>
            <a:lvl4pPr lvl="3" rtl="0">
              <a:lnSpc>
                <a:spcPct val="100000"/>
              </a:lnSpc>
              <a:spcBef>
                <a:spcPts val="0"/>
              </a:spcBef>
              <a:spcAft>
                <a:spcPts val="0"/>
              </a:spcAft>
              <a:buNone/>
              <a:defRPr sz="2700">
                <a:solidFill>
                  <a:schemeClr val="accent1"/>
                </a:solidFill>
              </a:defRPr>
            </a:lvl4pPr>
            <a:lvl5pPr lvl="4" rtl="0">
              <a:lnSpc>
                <a:spcPct val="100000"/>
              </a:lnSpc>
              <a:spcBef>
                <a:spcPts val="0"/>
              </a:spcBef>
              <a:spcAft>
                <a:spcPts val="0"/>
              </a:spcAft>
              <a:buNone/>
              <a:defRPr sz="2700">
                <a:solidFill>
                  <a:schemeClr val="accent1"/>
                </a:solidFill>
              </a:defRPr>
            </a:lvl5pPr>
            <a:lvl6pPr lvl="5" rtl="0">
              <a:lnSpc>
                <a:spcPct val="100000"/>
              </a:lnSpc>
              <a:spcBef>
                <a:spcPts val="0"/>
              </a:spcBef>
              <a:spcAft>
                <a:spcPts val="0"/>
              </a:spcAft>
              <a:buNone/>
              <a:defRPr sz="2700">
                <a:solidFill>
                  <a:schemeClr val="accent1"/>
                </a:solidFill>
              </a:defRPr>
            </a:lvl6pPr>
            <a:lvl7pPr lvl="6" rtl="0">
              <a:lnSpc>
                <a:spcPct val="100000"/>
              </a:lnSpc>
              <a:spcBef>
                <a:spcPts val="0"/>
              </a:spcBef>
              <a:spcAft>
                <a:spcPts val="0"/>
              </a:spcAft>
              <a:buNone/>
              <a:defRPr sz="2700">
                <a:solidFill>
                  <a:schemeClr val="accent1"/>
                </a:solidFill>
              </a:defRPr>
            </a:lvl7pPr>
            <a:lvl8pPr lvl="7" rtl="0">
              <a:lnSpc>
                <a:spcPct val="100000"/>
              </a:lnSpc>
              <a:spcBef>
                <a:spcPts val="0"/>
              </a:spcBef>
              <a:spcAft>
                <a:spcPts val="0"/>
              </a:spcAft>
              <a:buNone/>
              <a:defRPr sz="2700">
                <a:solidFill>
                  <a:schemeClr val="accent1"/>
                </a:solidFill>
              </a:defRPr>
            </a:lvl8pPr>
            <a:lvl9pPr lvl="8" rtl="0">
              <a:lnSpc>
                <a:spcPct val="100000"/>
              </a:lnSpc>
              <a:spcBef>
                <a:spcPts val="0"/>
              </a:spcBef>
              <a:spcAft>
                <a:spcPts val="0"/>
              </a:spcAft>
              <a:buNone/>
              <a:defRPr sz="2700">
                <a:solidFill>
                  <a:schemeClr val="accent1"/>
                </a:solidFill>
              </a:defRPr>
            </a:lvl9pPr>
          </a:lstStyle>
          <a:p>
            <a:endParaRPr/>
          </a:p>
        </p:txBody>
      </p:sp>
      <p:sp>
        <p:nvSpPr>
          <p:cNvPr id="754" name="Google Shape;754;p80"/>
          <p:cNvSpPr txBox="1">
            <a:spLocks noGrp="1"/>
          </p:cNvSpPr>
          <p:nvPr>
            <p:ph type="subTitle" idx="6"/>
          </p:nvPr>
        </p:nvSpPr>
        <p:spPr>
          <a:xfrm>
            <a:off x="8047852" y="46768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755" name="Google Shape;755;p80"/>
          <p:cNvSpPr txBox="1">
            <a:spLocks noGrp="1"/>
          </p:cNvSpPr>
          <p:nvPr>
            <p:ph type="subTitle" idx="7"/>
          </p:nvPr>
        </p:nvSpPr>
        <p:spPr>
          <a:xfrm>
            <a:off x="8047852" y="43188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7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2"/>
                </a:solidFill>
              </a:defRPr>
            </a:lvl2pPr>
            <a:lvl3pPr lvl="2" rtl="0">
              <a:lnSpc>
                <a:spcPct val="100000"/>
              </a:lnSpc>
              <a:spcBef>
                <a:spcPts val="0"/>
              </a:spcBef>
              <a:spcAft>
                <a:spcPts val="0"/>
              </a:spcAft>
              <a:buNone/>
              <a:defRPr sz="2700">
                <a:solidFill>
                  <a:schemeClr val="accent2"/>
                </a:solidFill>
              </a:defRPr>
            </a:lvl3pPr>
            <a:lvl4pPr lvl="3" rtl="0">
              <a:lnSpc>
                <a:spcPct val="100000"/>
              </a:lnSpc>
              <a:spcBef>
                <a:spcPts val="0"/>
              </a:spcBef>
              <a:spcAft>
                <a:spcPts val="0"/>
              </a:spcAft>
              <a:buNone/>
              <a:defRPr sz="2700">
                <a:solidFill>
                  <a:schemeClr val="accent2"/>
                </a:solidFill>
              </a:defRPr>
            </a:lvl4pPr>
            <a:lvl5pPr lvl="4" rtl="0">
              <a:lnSpc>
                <a:spcPct val="100000"/>
              </a:lnSpc>
              <a:spcBef>
                <a:spcPts val="0"/>
              </a:spcBef>
              <a:spcAft>
                <a:spcPts val="0"/>
              </a:spcAft>
              <a:buNone/>
              <a:defRPr sz="2700">
                <a:solidFill>
                  <a:schemeClr val="accent2"/>
                </a:solidFill>
              </a:defRPr>
            </a:lvl5pPr>
            <a:lvl6pPr lvl="5" rtl="0">
              <a:lnSpc>
                <a:spcPct val="100000"/>
              </a:lnSpc>
              <a:spcBef>
                <a:spcPts val="0"/>
              </a:spcBef>
              <a:spcAft>
                <a:spcPts val="0"/>
              </a:spcAft>
              <a:buNone/>
              <a:defRPr sz="2700">
                <a:solidFill>
                  <a:schemeClr val="accent2"/>
                </a:solidFill>
              </a:defRPr>
            </a:lvl6pPr>
            <a:lvl7pPr lvl="6" rtl="0">
              <a:lnSpc>
                <a:spcPct val="100000"/>
              </a:lnSpc>
              <a:spcBef>
                <a:spcPts val="0"/>
              </a:spcBef>
              <a:spcAft>
                <a:spcPts val="0"/>
              </a:spcAft>
              <a:buNone/>
              <a:defRPr sz="2700">
                <a:solidFill>
                  <a:schemeClr val="accent2"/>
                </a:solidFill>
              </a:defRPr>
            </a:lvl7pPr>
            <a:lvl8pPr lvl="7" rtl="0">
              <a:lnSpc>
                <a:spcPct val="100000"/>
              </a:lnSpc>
              <a:spcBef>
                <a:spcPts val="0"/>
              </a:spcBef>
              <a:spcAft>
                <a:spcPts val="0"/>
              </a:spcAft>
              <a:buNone/>
              <a:defRPr sz="2700">
                <a:solidFill>
                  <a:schemeClr val="accent2"/>
                </a:solidFill>
              </a:defRPr>
            </a:lvl8pPr>
            <a:lvl9pPr lvl="8" rtl="0">
              <a:lnSpc>
                <a:spcPct val="100000"/>
              </a:lnSpc>
              <a:spcBef>
                <a:spcPts val="0"/>
              </a:spcBef>
              <a:spcAft>
                <a:spcPts val="0"/>
              </a:spcAft>
              <a:buNone/>
              <a:defRPr sz="2700">
                <a:solidFill>
                  <a:schemeClr val="accent2"/>
                </a:solidFill>
              </a:defRPr>
            </a:lvl9pPr>
          </a:lstStyle>
          <a:p>
            <a:endParaRPr/>
          </a:p>
        </p:txBody>
      </p:sp>
      <p:sp>
        <p:nvSpPr>
          <p:cNvPr id="756" name="Google Shape;756;p80"/>
          <p:cNvSpPr/>
          <p:nvPr/>
        </p:nvSpPr>
        <p:spPr>
          <a:xfrm>
            <a:off x="889503"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0"/>
          <p:cNvSpPr/>
          <p:nvPr/>
        </p:nvSpPr>
        <p:spPr>
          <a:xfrm>
            <a:off x="889503"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0"/>
          <p:cNvSpPr/>
          <p:nvPr/>
        </p:nvSpPr>
        <p:spPr>
          <a:xfrm>
            <a:off x="889503"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0"/>
          <p:cNvSpPr/>
          <p:nvPr/>
        </p:nvSpPr>
        <p:spPr>
          <a:xfrm>
            <a:off x="889503"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0"/>
          <p:cNvSpPr/>
          <p:nvPr/>
        </p:nvSpPr>
        <p:spPr>
          <a:xfrm>
            <a:off x="889503"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0"/>
          <p:cNvSpPr/>
          <p:nvPr/>
        </p:nvSpPr>
        <p:spPr>
          <a:xfrm>
            <a:off x="889503"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0"/>
          <p:cNvSpPr/>
          <p:nvPr/>
        </p:nvSpPr>
        <p:spPr>
          <a:xfrm>
            <a:off x="889503"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0"/>
          <p:cNvSpPr/>
          <p:nvPr/>
        </p:nvSpPr>
        <p:spPr>
          <a:xfrm>
            <a:off x="889503"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0"/>
          <p:cNvSpPr/>
          <p:nvPr/>
        </p:nvSpPr>
        <p:spPr>
          <a:xfrm>
            <a:off x="889503"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0"/>
          <p:cNvSpPr/>
          <p:nvPr/>
        </p:nvSpPr>
        <p:spPr>
          <a:xfrm>
            <a:off x="889503"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0"/>
          <p:cNvSpPr/>
          <p:nvPr/>
        </p:nvSpPr>
        <p:spPr>
          <a:xfrm>
            <a:off x="1585961"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0"/>
          <p:cNvSpPr/>
          <p:nvPr/>
        </p:nvSpPr>
        <p:spPr>
          <a:xfrm>
            <a:off x="1585961"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0"/>
          <p:cNvSpPr/>
          <p:nvPr/>
        </p:nvSpPr>
        <p:spPr>
          <a:xfrm>
            <a:off x="1585961"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0"/>
          <p:cNvSpPr/>
          <p:nvPr/>
        </p:nvSpPr>
        <p:spPr>
          <a:xfrm>
            <a:off x="1585961"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0"/>
          <p:cNvSpPr/>
          <p:nvPr/>
        </p:nvSpPr>
        <p:spPr>
          <a:xfrm>
            <a:off x="1585961"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0"/>
          <p:cNvSpPr/>
          <p:nvPr/>
        </p:nvSpPr>
        <p:spPr>
          <a:xfrm>
            <a:off x="1585961"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0"/>
          <p:cNvSpPr/>
          <p:nvPr/>
        </p:nvSpPr>
        <p:spPr>
          <a:xfrm>
            <a:off x="1585961"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0"/>
          <p:cNvSpPr/>
          <p:nvPr/>
        </p:nvSpPr>
        <p:spPr>
          <a:xfrm>
            <a:off x="1585961"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0"/>
          <p:cNvSpPr/>
          <p:nvPr/>
        </p:nvSpPr>
        <p:spPr>
          <a:xfrm>
            <a:off x="1585961"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0"/>
          <p:cNvSpPr/>
          <p:nvPr/>
        </p:nvSpPr>
        <p:spPr>
          <a:xfrm>
            <a:off x="1585961"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776" name="Google Shape;776;p80"/>
          <p:cNvSpPr/>
          <p:nvPr/>
        </p:nvSpPr>
        <p:spPr>
          <a:xfrm>
            <a:off x="2282419"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0"/>
          <p:cNvSpPr/>
          <p:nvPr/>
        </p:nvSpPr>
        <p:spPr>
          <a:xfrm>
            <a:off x="2282419"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0"/>
          <p:cNvSpPr/>
          <p:nvPr/>
        </p:nvSpPr>
        <p:spPr>
          <a:xfrm>
            <a:off x="2282419"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0"/>
          <p:cNvSpPr/>
          <p:nvPr/>
        </p:nvSpPr>
        <p:spPr>
          <a:xfrm>
            <a:off x="2282419"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0"/>
          <p:cNvSpPr/>
          <p:nvPr/>
        </p:nvSpPr>
        <p:spPr>
          <a:xfrm>
            <a:off x="2282419"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0"/>
          <p:cNvSpPr/>
          <p:nvPr/>
        </p:nvSpPr>
        <p:spPr>
          <a:xfrm>
            <a:off x="2282419"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0"/>
          <p:cNvSpPr/>
          <p:nvPr/>
        </p:nvSpPr>
        <p:spPr>
          <a:xfrm>
            <a:off x="2282419"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0"/>
          <p:cNvSpPr/>
          <p:nvPr/>
        </p:nvSpPr>
        <p:spPr>
          <a:xfrm>
            <a:off x="2282419"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0"/>
          <p:cNvSpPr/>
          <p:nvPr/>
        </p:nvSpPr>
        <p:spPr>
          <a:xfrm>
            <a:off x="2282419"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0"/>
          <p:cNvSpPr/>
          <p:nvPr/>
        </p:nvSpPr>
        <p:spPr>
          <a:xfrm>
            <a:off x="2282419"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786" name="Google Shape;786;p80"/>
          <p:cNvSpPr/>
          <p:nvPr/>
        </p:nvSpPr>
        <p:spPr>
          <a:xfrm>
            <a:off x="2978877"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0"/>
          <p:cNvSpPr/>
          <p:nvPr/>
        </p:nvSpPr>
        <p:spPr>
          <a:xfrm>
            <a:off x="2978877"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0"/>
          <p:cNvSpPr/>
          <p:nvPr/>
        </p:nvSpPr>
        <p:spPr>
          <a:xfrm>
            <a:off x="2978877"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0"/>
          <p:cNvSpPr/>
          <p:nvPr/>
        </p:nvSpPr>
        <p:spPr>
          <a:xfrm>
            <a:off x="2978877"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0"/>
          <p:cNvSpPr/>
          <p:nvPr/>
        </p:nvSpPr>
        <p:spPr>
          <a:xfrm>
            <a:off x="2978877"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0"/>
          <p:cNvSpPr/>
          <p:nvPr/>
        </p:nvSpPr>
        <p:spPr>
          <a:xfrm>
            <a:off x="2978877"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0"/>
          <p:cNvSpPr/>
          <p:nvPr/>
        </p:nvSpPr>
        <p:spPr>
          <a:xfrm>
            <a:off x="2978877"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0"/>
          <p:cNvSpPr/>
          <p:nvPr/>
        </p:nvSpPr>
        <p:spPr>
          <a:xfrm>
            <a:off x="2978877"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0"/>
          <p:cNvSpPr/>
          <p:nvPr/>
        </p:nvSpPr>
        <p:spPr>
          <a:xfrm>
            <a:off x="2978877"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0"/>
          <p:cNvSpPr/>
          <p:nvPr/>
        </p:nvSpPr>
        <p:spPr>
          <a:xfrm>
            <a:off x="2978877"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796" name="Google Shape;796;p80"/>
          <p:cNvSpPr/>
          <p:nvPr/>
        </p:nvSpPr>
        <p:spPr>
          <a:xfrm>
            <a:off x="367533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0"/>
          <p:cNvSpPr/>
          <p:nvPr/>
        </p:nvSpPr>
        <p:spPr>
          <a:xfrm>
            <a:off x="367533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0"/>
          <p:cNvSpPr/>
          <p:nvPr/>
        </p:nvSpPr>
        <p:spPr>
          <a:xfrm>
            <a:off x="367533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0"/>
          <p:cNvSpPr/>
          <p:nvPr/>
        </p:nvSpPr>
        <p:spPr>
          <a:xfrm>
            <a:off x="367533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0"/>
          <p:cNvSpPr/>
          <p:nvPr/>
        </p:nvSpPr>
        <p:spPr>
          <a:xfrm>
            <a:off x="367533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0"/>
          <p:cNvSpPr/>
          <p:nvPr/>
        </p:nvSpPr>
        <p:spPr>
          <a:xfrm>
            <a:off x="367533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0"/>
          <p:cNvSpPr/>
          <p:nvPr/>
        </p:nvSpPr>
        <p:spPr>
          <a:xfrm>
            <a:off x="367533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0"/>
          <p:cNvSpPr/>
          <p:nvPr/>
        </p:nvSpPr>
        <p:spPr>
          <a:xfrm>
            <a:off x="367533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0"/>
          <p:cNvSpPr/>
          <p:nvPr/>
        </p:nvSpPr>
        <p:spPr>
          <a:xfrm>
            <a:off x="367533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0"/>
          <p:cNvSpPr/>
          <p:nvPr/>
        </p:nvSpPr>
        <p:spPr>
          <a:xfrm>
            <a:off x="367533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06" name="Google Shape;806;p80"/>
          <p:cNvSpPr/>
          <p:nvPr/>
        </p:nvSpPr>
        <p:spPr>
          <a:xfrm>
            <a:off x="4371792"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0"/>
          <p:cNvSpPr/>
          <p:nvPr/>
        </p:nvSpPr>
        <p:spPr>
          <a:xfrm>
            <a:off x="4371792"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0"/>
          <p:cNvSpPr/>
          <p:nvPr/>
        </p:nvSpPr>
        <p:spPr>
          <a:xfrm>
            <a:off x="4371792"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0"/>
          <p:cNvSpPr/>
          <p:nvPr/>
        </p:nvSpPr>
        <p:spPr>
          <a:xfrm>
            <a:off x="4371792"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0"/>
          <p:cNvSpPr/>
          <p:nvPr/>
        </p:nvSpPr>
        <p:spPr>
          <a:xfrm>
            <a:off x="4371792"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0"/>
          <p:cNvSpPr/>
          <p:nvPr/>
        </p:nvSpPr>
        <p:spPr>
          <a:xfrm>
            <a:off x="4371792"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0"/>
          <p:cNvSpPr/>
          <p:nvPr/>
        </p:nvSpPr>
        <p:spPr>
          <a:xfrm>
            <a:off x="4371792"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0"/>
          <p:cNvSpPr/>
          <p:nvPr/>
        </p:nvSpPr>
        <p:spPr>
          <a:xfrm>
            <a:off x="4371792"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0"/>
          <p:cNvSpPr/>
          <p:nvPr/>
        </p:nvSpPr>
        <p:spPr>
          <a:xfrm>
            <a:off x="4371792"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0"/>
          <p:cNvSpPr/>
          <p:nvPr/>
        </p:nvSpPr>
        <p:spPr>
          <a:xfrm>
            <a:off x="4371792"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16" name="Google Shape;816;p80"/>
          <p:cNvSpPr/>
          <p:nvPr/>
        </p:nvSpPr>
        <p:spPr>
          <a:xfrm>
            <a:off x="50682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0"/>
          <p:cNvSpPr/>
          <p:nvPr/>
        </p:nvSpPr>
        <p:spPr>
          <a:xfrm>
            <a:off x="50682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0"/>
          <p:cNvSpPr/>
          <p:nvPr/>
        </p:nvSpPr>
        <p:spPr>
          <a:xfrm>
            <a:off x="50682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0"/>
          <p:cNvSpPr/>
          <p:nvPr/>
        </p:nvSpPr>
        <p:spPr>
          <a:xfrm>
            <a:off x="50682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0"/>
          <p:cNvSpPr/>
          <p:nvPr/>
        </p:nvSpPr>
        <p:spPr>
          <a:xfrm>
            <a:off x="50682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0"/>
          <p:cNvSpPr/>
          <p:nvPr/>
        </p:nvSpPr>
        <p:spPr>
          <a:xfrm>
            <a:off x="50682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0"/>
          <p:cNvSpPr/>
          <p:nvPr/>
        </p:nvSpPr>
        <p:spPr>
          <a:xfrm>
            <a:off x="50682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0"/>
          <p:cNvSpPr/>
          <p:nvPr/>
        </p:nvSpPr>
        <p:spPr>
          <a:xfrm>
            <a:off x="50682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0"/>
          <p:cNvSpPr/>
          <p:nvPr/>
        </p:nvSpPr>
        <p:spPr>
          <a:xfrm>
            <a:off x="50682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0"/>
          <p:cNvSpPr/>
          <p:nvPr/>
        </p:nvSpPr>
        <p:spPr>
          <a:xfrm>
            <a:off x="50682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26" name="Google Shape;826;p80"/>
          <p:cNvSpPr/>
          <p:nvPr/>
        </p:nvSpPr>
        <p:spPr>
          <a:xfrm>
            <a:off x="5764708"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0"/>
          <p:cNvSpPr/>
          <p:nvPr/>
        </p:nvSpPr>
        <p:spPr>
          <a:xfrm>
            <a:off x="5764708"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0"/>
          <p:cNvSpPr/>
          <p:nvPr/>
        </p:nvSpPr>
        <p:spPr>
          <a:xfrm>
            <a:off x="5764708"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0"/>
          <p:cNvSpPr/>
          <p:nvPr/>
        </p:nvSpPr>
        <p:spPr>
          <a:xfrm>
            <a:off x="5764708"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0"/>
          <p:cNvSpPr/>
          <p:nvPr/>
        </p:nvSpPr>
        <p:spPr>
          <a:xfrm>
            <a:off x="5764708"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0"/>
          <p:cNvSpPr/>
          <p:nvPr/>
        </p:nvSpPr>
        <p:spPr>
          <a:xfrm>
            <a:off x="5764708"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0"/>
          <p:cNvSpPr/>
          <p:nvPr/>
        </p:nvSpPr>
        <p:spPr>
          <a:xfrm>
            <a:off x="5764708"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0"/>
          <p:cNvSpPr/>
          <p:nvPr/>
        </p:nvSpPr>
        <p:spPr>
          <a:xfrm>
            <a:off x="5764708"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0"/>
          <p:cNvSpPr/>
          <p:nvPr/>
        </p:nvSpPr>
        <p:spPr>
          <a:xfrm>
            <a:off x="5764708"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0"/>
          <p:cNvSpPr/>
          <p:nvPr/>
        </p:nvSpPr>
        <p:spPr>
          <a:xfrm>
            <a:off x="5764708"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36" name="Google Shape;836;p80"/>
          <p:cNvSpPr/>
          <p:nvPr/>
        </p:nvSpPr>
        <p:spPr>
          <a:xfrm>
            <a:off x="6461166"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0"/>
          <p:cNvSpPr/>
          <p:nvPr/>
        </p:nvSpPr>
        <p:spPr>
          <a:xfrm>
            <a:off x="6461166"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0"/>
          <p:cNvSpPr/>
          <p:nvPr/>
        </p:nvSpPr>
        <p:spPr>
          <a:xfrm>
            <a:off x="6461166"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0"/>
          <p:cNvSpPr/>
          <p:nvPr/>
        </p:nvSpPr>
        <p:spPr>
          <a:xfrm>
            <a:off x="6461166"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0"/>
          <p:cNvSpPr/>
          <p:nvPr/>
        </p:nvSpPr>
        <p:spPr>
          <a:xfrm>
            <a:off x="6461166"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0"/>
          <p:cNvSpPr/>
          <p:nvPr/>
        </p:nvSpPr>
        <p:spPr>
          <a:xfrm>
            <a:off x="6461166"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0"/>
          <p:cNvSpPr/>
          <p:nvPr/>
        </p:nvSpPr>
        <p:spPr>
          <a:xfrm>
            <a:off x="6461166"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0"/>
          <p:cNvSpPr/>
          <p:nvPr/>
        </p:nvSpPr>
        <p:spPr>
          <a:xfrm>
            <a:off x="6461166"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0"/>
          <p:cNvSpPr/>
          <p:nvPr/>
        </p:nvSpPr>
        <p:spPr>
          <a:xfrm>
            <a:off x="6461166"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0"/>
          <p:cNvSpPr/>
          <p:nvPr/>
        </p:nvSpPr>
        <p:spPr>
          <a:xfrm>
            <a:off x="6461166"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46" name="Google Shape;846;p80"/>
          <p:cNvSpPr/>
          <p:nvPr/>
        </p:nvSpPr>
        <p:spPr>
          <a:xfrm>
            <a:off x="7157624"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0"/>
          <p:cNvSpPr/>
          <p:nvPr/>
        </p:nvSpPr>
        <p:spPr>
          <a:xfrm>
            <a:off x="7157624"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0"/>
          <p:cNvSpPr/>
          <p:nvPr/>
        </p:nvSpPr>
        <p:spPr>
          <a:xfrm>
            <a:off x="7157624"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0"/>
          <p:cNvSpPr/>
          <p:nvPr/>
        </p:nvSpPr>
        <p:spPr>
          <a:xfrm>
            <a:off x="7157624"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0"/>
          <p:cNvSpPr/>
          <p:nvPr/>
        </p:nvSpPr>
        <p:spPr>
          <a:xfrm>
            <a:off x="7157624"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0"/>
          <p:cNvSpPr/>
          <p:nvPr/>
        </p:nvSpPr>
        <p:spPr>
          <a:xfrm>
            <a:off x="7157624"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0"/>
          <p:cNvSpPr/>
          <p:nvPr/>
        </p:nvSpPr>
        <p:spPr>
          <a:xfrm>
            <a:off x="7157624"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0"/>
          <p:cNvSpPr/>
          <p:nvPr/>
        </p:nvSpPr>
        <p:spPr>
          <a:xfrm>
            <a:off x="7157624"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0"/>
          <p:cNvSpPr/>
          <p:nvPr/>
        </p:nvSpPr>
        <p:spPr>
          <a:xfrm>
            <a:off x="7157624"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0"/>
          <p:cNvSpPr/>
          <p:nvPr/>
        </p:nvSpPr>
        <p:spPr>
          <a:xfrm>
            <a:off x="7157624"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56" name="Google Shape;856;p80"/>
          <p:cNvSpPr/>
          <p:nvPr/>
        </p:nvSpPr>
        <p:spPr>
          <a:xfrm>
            <a:off x="889503"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0"/>
          <p:cNvSpPr/>
          <p:nvPr/>
        </p:nvSpPr>
        <p:spPr>
          <a:xfrm>
            <a:off x="889503"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0"/>
          <p:cNvSpPr/>
          <p:nvPr/>
        </p:nvSpPr>
        <p:spPr>
          <a:xfrm>
            <a:off x="889503"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0"/>
          <p:cNvSpPr/>
          <p:nvPr/>
        </p:nvSpPr>
        <p:spPr>
          <a:xfrm>
            <a:off x="889503"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0"/>
          <p:cNvSpPr/>
          <p:nvPr/>
        </p:nvSpPr>
        <p:spPr>
          <a:xfrm>
            <a:off x="889503"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0"/>
          <p:cNvSpPr/>
          <p:nvPr/>
        </p:nvSpPr>
        <p:spPr>
          <a:xfrm>
            <a:off x="889503"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0"/>
          <p:cNvSpPr/>
          <p:nvPr/>
        </p:nvSpPr>
        <p:spPr>
          <a:xfrm>
            <a:off x="889503"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0"/>
          <p:cNvSpPr/>
          <p:nvPr/>
        </p:nvSpPr>
        <p:spPr>
          <a:xfrm>
            <a:off x="889503"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0"/>
          <p:cNvSpPr/>
          <p:nvPr/>
        </p:nvSpPr>
        <p:spPr>
          <a:xfrm>
            <a:off x="889503"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0"/>
          <p:cNvSpPr/>
          <p:nvPr/>
        </p:nvSpPr>
        <p:spPr>
          <a:xfrm>
            <a:off x="889503"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66" name="Google Shape;866;p80"/>
          <p:cNvSpPr/>
          <p:nvPr/>
        </p:nvSpPr>
        <p:spPr>
          <a:xfrm>
            <a:off x="1585961"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0"/>
          <p:cNvSpPr/>
          <p:nvPr/>
        </p:nvSpPr>
        <p:spPr>
          <a:xfrm>
            <a:off x="1585961"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0"/>
          <p:cNvSpPr/>
          <p:nvPr/>
        </p:nvSpPr>
        <p:spPr>
          <a:xfrm>
            <a:off x="1585961"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0"/>
          <p:cNvSpPr/>
          <p:nvPr/>
        </p:nvSpPr>
        <p:spPr>
          <a:xfrm>
            <a:off x="1585961"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0"/>
          <p:cNvSpPr/>
          <p:nvPr/>
        </p:nvSpPr>
        <p:spPr>
          <a:xfrm>
            <a:off x="1585961"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0"/>
          <p:cNvSpPr/>
          <p:nvPr/>
        </p:nvSpPr>
        <p:spPr>
          <a:xfrm>
            <a:off x="1585961"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0"/>
          <p:cNvSpPr/>
          <p:nvPr/>
        </p:nvSpPr>
        <p:spPr>
          <a:xfrm>
            <a:off x="1585961"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0"/>
          <p:cNvSpPr/>
          <p:nvPr/>
        </p:nvSpPr>
        <p:spPr>
          <a:xfrm>
            <a:off x="1585961"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0"/>
          <p:cNvSpPr/>
          <p:nvPr/>
        </p:nvSpPr>
        <p:spPr>
          <a:xfrm>
            <a:off x="1585961"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0"/>
          <p:cNvSpPr/>
          <p:nvPr/>
        </p:nvSpPr>
        <p:spPr>
          <a:xfrm>
            <a:off x="1585961"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76" name="Google Shape;876;p80"/>
          <p:cNvSpPr/>
          <p:nvPr/>
        </p:nvSpPr>
        <p:spPr>
          <a:xfrm>
            <a:off x="2282419"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0"/>
          <p:cNvSpPr/>
          <p:nvPr/>
        </p:nvSpPr>
        <p:spPr>
          <a:xfrm>
            <a:off x="2282419"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0"/>
          <p:cNvSpPr/>
          <p:nvPr/>
        </p:nvSpPr>
        <p:spPr>
          <a:xfrm>
            <a:off x="2282419"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0"/>
          <p:cNvSpPr/>
          <p:nvPr/>
        </p:nvSpPr>
        <p:spPr>
          <a:xfrm>
            <a:off x="2282419"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0"/>
          <p:cNvSpPr/>
          <p:nvPr/>
        </p:nvSpPr>
        <p:spPr>
          <a:xfrm>
            <a:off x="2282419"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0"/>
          <p:cNvSpPr/>
          <p:nvPr/>
        </p:nvSpPr>
        <p:spPr>
          <a:xfrm>
            <a:off x="2282419"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0"/>
          <p:cNvSpPr/>
          <p:nvPr/>
        </p:nvSpPr>
        <p:spPr>
          <a:xfrm>
            <a:off x="2282419"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0"/>
          <p:cNvSpPr/>
          <p:nvPr/>
        </p:nvSpPr>
        <p:spPr>
          <a:xfrm>
            <a:off x="2282419"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0"/>
          <p:cNvSpPr/>
          <p:nvPr/>
        </p:nvSpPr>
        <p:spPr>
          <a:xfrm>
            <a:off x="2282419"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0"/>
          <p:cNvSpPr/>
          <p:nvPr/>
        </p:nvSpPr>
        <p:spPr>
          <a:xfrm>
            <a:off x="2282419"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86" name="Google Shape;886;p80"/>
          <p:cNvSpPr/>
          <p:nvPr/>
        </p:nvSpPr>
        <p:spPr>
          <a:xfrm>
            <a:off x="2978877"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0"/>
          <p:cNvSpPr/>
          <p:nvPr/>
        </p:nvSpPr>
        <p:spPr>
          <a:xfrm>
            <a:off x="2978877"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0"/>
          <p:cNvSpPr/>
          <p:nvPr/>
        </p:nvSpPr>
        <p:spPr>
          <a:xfrm>
            <a:off x="2978877"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0"/>
          <p:cNvSpPr/>
          <p:nvPr/>
        </p:nvSpPr>
        <p:spPr>
          <a:xfrm>
            <a:off x="2978877"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0"/>
          <p:cNvSpPr/>
          <p:nvPr/>
        </p:nvSpPr>
        <p:spPr>
          <a:xfrm>
            <a:off x="2978877"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0"/>
          <p:cNvSpPr/>
          <p:nvPr/>
        </p:nvSpPr>
        <p:spPr>
          <a:xfrm>
            <a:off x="2978877"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0"/>
          <p:cNvSpPr/>
          <p:nvPr/>
        </p:nvSpPr>
        <p:spPr>
          <a:xfrm>
            <a:off x="2978877"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0"/>
          <p:cNvSpPr/>
          <p:nvPr/>
        </p:nvSpPr>
        <p:spPr>
          <a:xfrm>
            <a:off x="2978877"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0"/>
          <p:cNvSpPr/>
          <p:nvPr/>
        </p:nvSpPr>
        <p:spPr>
          <a:xfrm>
            <a:off x="2978877"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0"/>
          <p:cNvSpPr/>
          <p:nvPr/>
        </p:nvSpPr>
        <p:spPr>
          <a:xfrm>
            <a:off x="2978877"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896" name="Google Shape;896;p80"/>
          <p:cNvSpPr/>
          <p:nvPr/>
        </p:nvSpPr>
        <p:spPr>
          <a:xfrm>
            <a:off x="367533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0"/>
          <p:cNvSpPr/>
          <p:nvPr/>
        </p:nvSpPr>
        <p:spPr>
          <a:xfrm>
            <a:off x="367533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0"/>
          <p:cNvSpPr/>
          <p:nvPr/>
        </p:nvSpPr>
        <p:spPr>
          <a:xfrm>
            <a:off x="367533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0"/>
          <p:cNvSpPr/>
          <p:nvPr/>
        </p:nvSpPr>
        <p:spPr>
          <a:xfrm>
            <a:off x="367533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0"/>
          <p:cNvSpPr/>
          <p:nvPr/>
        </p:nvSpPr>
        <p:spPr>
          <a:xfrm>
            <a:off x="367533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0"/>
          <p:cNvSpPr/>
          <p:nvPr/>
        </p:nvSpPr>
        <p:spPr>
          <a:xfrm>
            <a:off x="367533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0"/>
          <p:cNvSpPr/>
          <p:nvPr/>
        </p:nvSpPr>
        <p:spPr>
          <a:xfrm>
            <a:off x="367533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0"/>
          <p:cNvSpPr/>
          <p:nvPr/>
        </p:nvSpPr>
        <p:spPr>
          <a:xfrm>
            <a:off x="367533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0"/>
          <p:cNvSpPr/>
          <p:nvPr/>
        </p:nvSpPr>
        <p:spPr>
          <a:xfrm>
            <a:off x="367533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0"/>
          <p:cNvSpPr/>
          <p:nvPr/>
        </p:nvSpPr>
        <p:spPr>
          <a:xfrm>
            <a:off x="367533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906" name="Google Shape;906;p80"/>
          <p:cNvSpPr/>
          <p:nvPr/>
        </p:nvSpPr>
        <p:spPr>
          <a:xfrm>
            <a:off x="4371792"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0"/>
          <p:cNvSpPr/>
          <p:nvPr/>
        </p:nvSpPr>
        <p:spPr>
          <a:xfrm>
            <a:off x="4371792"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0"/>
          <p:cNvSpPr/>
          <p:nvPr/>
        </p:nvSpPr>
        <p:spPr>
          <a:xfrm>
            <a:off x="4371792"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0"/>
          <p:cNvSpPr/>
          <p:nvPr/>
        </p:nvSpPr>
        <p:spPr>
          <a:xfrm>
            <a:off x="4371792"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0"/>
          <p:cNvSpPr/>
          <p:nvPr/>
        </p:nvSpPr>
        <p:spPr>
          <a:xfrm>
            <a:off x="4371792"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0"/>
          <p:cNvSpPr/>
          <p:nvPr/>
        </p:nvSpPr>
        <p:spPr>
          <a:xfrm>
            <a:off x="4371792"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0"/>
          <p:cNvSpPr/>
          <p:nvPr/>
        </p:nvSpPr>
        <p:spPr>
          <a:xfrm>
            <a:off x="4371792"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0"/>
          <p:cNvSpPr/>
          <p:nvPr/>
        </p:nvSpPr>
        <p:spPr>
          <a:xfrm>
            <a:off x="4371792"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0"/>
          <p:cNvSpPr/>
          <p:nvPr/>
        </p:nvSpPr>
        <p:spPr>
          <a:xfrm>
            <a:off x="4371792"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0"/>
          <p:cNvSpPr/>
          <p:nvPr/>
        </p:nvSpPr>
        <p:spPr>
          <a:xfrm>
            <a:off x="4371792"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916" name="Google Shape;916;p80"/>
          <p:cNvSpPr/>
          <p:nvPr/>
        </p:nvSpPr>
        <p:spPr>
          <a:xfrm>
            <a:off x="50682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0"/>
          <p:cNvSpPr/>
          <p:nvPr/>
        </p:nvSpPr>
        <p:spPr>
          <a:xfrm>
            <a:off x="50682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0"/>
          <p:cNvSpPr/>
          <p:nvPr/>
        </p:nvSpPr>
        <p:spPr>
          <a:xfrm>
            <a:off x="50682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0"/>
          <p:cNvSpPr/>
          <p:nvPr/>
        </p:nvSpPr>
        <p:spPr>
          <a:xfrm>
            <a:off x="50682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0"/>
          <p:cNvSpPr/>
          <p:nvPr/>
        </p:nvSpPr>
        <p:spPr>
          <a:xfrm>
            <a:off x="50682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0"/>
          <p:cNvSpPr/>
          <p:nvPr/>
        </p:nvSpPr>
        <p:spPr>
          <a:xfrm>
            <a:off x="50682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0"/>
          <p:cNvSpPr/>
          <p:nvPr/>
        </p:nvSpPr>
        <p:spPr>
          <a:xfrm>
            <a:off x="50682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0"/>
          <p:cNvSpPr/>
          <p:nvPr/>
        </p:nvSpPr>
        <p:spPr>
          <a:xfrm>
            <a:off x="50682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0"/>
          <p:cNvSpPr/>
          <p:nvPr/>
        </p:nvSpPr>
        <p:spPr>
          <a:xfrm>
            <a:off x="50682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0"/>
          <p:cNvSpPr/>
          <p:nvPr/>
        </p:nvSpPr>
        <p:spPr>
          <a:xfrm>
            <a:off x="50682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926" name="Google Shape;926;p80"/>
          <p:cNvSpPr/>
          <p:nvPr/>
        </p:nvSpPr>
        <p:spPr>
          <a:xfrm>
            <a:off x="5764708"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0"/>
          <p:cNvSpPr/>
          <p:nvPr/>
        </p:nvSpPr>
        <p:spPr>
          <a:xfrm>
            <a:off x="5764708"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0"/>
          <p:cNvSpPr/>
          <p:nvPr/>
        </p:nvSpPr>
        <p:spPr>
          <a:xfrm>
            <a:off x="5764708"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0"/>
          <p:cNvSpPr/>
          <p:nvPr/>
        </p:nvSpPr>
        <p:spPr>
          <a:xfrm>
            <a:off x="5764708"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0"/>
          <p:cNvSpPr/>
          <p:nvPr/>
        </p:nvSpPr>
        <p:spPr>
          <a:xfrm>
            <a:off x="5764708"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0"/>
          <p:cNvSpPr/>
          <p:nvPr/>
        </p:nvSpPr>
        <p:spPr>
          <a:xfrm>
            <a:off x="5764708"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0"/>
          <p:cNvSpPr/>
          <p:nvPr/>
        </p:nvSpPr>
        <p:spPr>
          <a:xfrm>
            <a:off x="5764708"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0"/>
          <p:cNvSpPr/>
          <p:nvPr/>
        </p:nvSpPr>
        <p:spPr>
          <a:xfrm>
            <a:off x="5764708"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0"/>
          <p:cNvSpPr/>
          <p:nvPr/>
        </p:nvSpPr>
        <p:spPr>
          <a:xfrm>
            <a:off x="5764708"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0"/>
          <p:cNvSpPr/>
          <p:nvPr/>
        </p:nvSpPr>
        <p:spPr>
          <a:xfrm>
            <a:off x="5764708"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936" name="Google Shape;936;p80"/>
          <p:cNvSpPr/>
          <p:nvPr/>
        </p:nvSpPr>
        <p:spPr>
          <a:xfrm>
            <a:off x="6461166"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0"/>
          <p:cNvSpPr/>
          <p:nvPr/>
        </p:nvSpPr>
        <p:spPr>
          <a:xfrm>
            <a:off x="6461166"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0"/>
          <p:cNvSpPr/>
          <p:nvPr/>
        </p:nvSpPr>
        <p:spPr>
          <a:xfrm>
            <a:off x="6461166"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0"/>
          <p:cNvSpPr/>
          <p:nvPr/>
        </p:nvSpPr>
        <p:spPr>
          <a:xfrm>
            <a:off x="6461166"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0"/>
          <p:cNvSpPr/>
          <p:nvPr/>
        </p:nvSpPr>
        <p:spPr>
          <a:xfrm>
            <a:off x="6461166"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0"/>
          <p:cNvSpPr/>
          <p:nvPr/>
        </p:nvSpPr>
        <p:spPr>
          <a:xfrm>
            <a:off x="6461166"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0"/>
          <p:cNvSpPr/>
          <p:nvPr/>
        </p:nvSpPr>
        <p:spPr>
          <a:xfrm>
            <a:off x="6461166"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0"/>
          <p:cNvSpPr/>
          <p:nvPr/>
        </p:nvSpPr>
        <p:spPr>
          <a:xfrm>
            <a:off x="6461166"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0"/>
          <p:cNvSpPr/>
          <p:nvPr/>
        </p:nvSpPr>
        <p:spPr>
          <a:xfrm>
            <a:off x="6461166"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0"/>
          <p:cNvSpPr/>
          <p:nvPr/>
        </p:nvSpPr>
        <p:spPr>
          <a:xfrm>
            <a:off x="6461166"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946" name="Google Shape;946;p80"/>
          <p:cNvSpPr/>
          <p:nvPr/>
        </p:nvSpPr>
        <p:spPr>
          <a:xfrm>
            <a:off x="7157624"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0"/>
          <p:cNvSpPr/>
          <p:nvPr/>
        </p:nvSpPr>
        <p:spPr>
          <a:xfrm>
            <a:off x="7157624"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0"/>
          <p:cNvSpPr/>
          <p:nvPr/>
        </p:nvSpPr>
        <p:spPr>
          <a:xfrm>
            <a:off x="7157624"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0"/>
          <p:cNvSpPr/>
          <p:nvPr/>
        </p:nvSpPr>
        <p:spPr>
          <a:xfrm>
            <a:off x="7157624"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0"/>
          <p:cNvSpPr/>
          <p:nvPr/>
        </p:nvSpPr>
        <p:spPr>
          <a:xfrm>
            <a:off x="7157624"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0"/>
          <p:cNvSpPr/>
          <p:nvPr/>
        </p:nvSpPr>
        <p:spPr>
          <a:xfrm>
            <a:off x="7157624"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0"/>
          <p:cNvSpPr/>
          <p:nvPr/>
        </p:nvSpPr>
        <p:spPr>
          <a:xfrm>
            <a:off x="7157624"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0"/>
          <p:cNvSpPr/>
          <p:nvPr/>
        </p:nvSpPr>
        <p:spPr>
          <a:xfrm>
            <a:off x="7157624"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p:nvPr/>
        </p:nvSpPr>
        <p:spPr>
          <a:xfrm>
            <a:off x="7157624"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0"/>
          <p:cNvSpPr/>
          <p:nvPr/>
        </p:nvSpPr>
        <p:spPr>
          <a:xfrm>
            <a:off x="7157624"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956"/>
        <p:cNvGrpSpPr/>
        <p:nvPr/>
      </p:nvGrpSpPr>
      <p:grpSpPr>
        <a:xfrm>
          <a:off x="0" y="0"/>
          <a:ext cx="0" cy="0"/>
          <a:chOff x="0" y="0"/>
          <a:chExt cx="0" cy="0"/>
        </a:xfrm>
      </p:grpSpPr>
      <p:sp>
        <p:nvSpPr>
          <p:cNvPr id="957" name="Google Shape;957;p8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958" name="Google Shape;958;p8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959" name="Google Shape;959;p81"/>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81"/>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961" name="Google Shape;961;p8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62" name="Google Shape;962;p8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963" name="Google Shape;963;p81"/>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964" name="Google Shape;964;p81"/>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965" name="Google Shape;965;p81"/>
          <p:cNvCxnSpPr/>
          <p:nvPr/>
        </p:nvCxnSpPr>
        <p:spPr>
          <a:xfrm>
            <a:off x="4307494"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966" name="Google Shape;966;p81"/>
          <p:cNvCxnSpPr/>
          <p:nvPr/>
        </p:nvCxnSpPr>
        <p:spPr>
          <a:xfrm>
            <a:off x="7890356"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967" name="Google Shape;967;p81"/>
          <p:cNvSpPr txBox="1">
            <a:spLocks noGrp="1"/>
          </p:cNvSpPr>
          <p:nvPr>
            <p:ph type="subTitle" idx="4"/>
          </p:nvPr>
        </p:nvSpPr>
        <p:spPr>
          <a:xfrm>
            <a:off x="1140897"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968" name="Google Shape;968;p81"/>
          <p:cNvSpPr txBox="1">
            <a:spLocks noGrp="1"/>
          </p:cNvSpPr>
          <p:nvPr>
            <p:ph type="subTitle" idx="5"/>
          </p:nvPr>
        </p:nvSpPr>
        <p:spPr>
          <a:xfrm>
            <a:off x="1140897"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a:endParaRPr/>
          </a:p>
        </p:txBody>
      </p:sp>
      <p:sp>
        <p:nvSpPr>
          <p:cNvPr id="969" name="Google Shape;969;p81"/>
          <p:cNvSpPr txBox="1">
            <a:spLocks noGrp="1"/>
          </p:cNvSpPr>
          <p:nvPr>
            <p:ph type="subTitle" idx="6"/>
          </p:nvPr>
        </p:nvSpPr>
        <p:spPr>
          <a:xfrm>
            <a:off x="4723759"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a:endParaRPr/>
          </a:p>
        </p:txBody>
      </p:sp>
      <p:sp>
        <p:nvSpPr>
          <p:cNvPr id="970" name="Google Shape;970;p81"/>
          <p:cNvSpPr txBox="1">
            <a:spLocks noGrp="1"/>
          </p:cNvSpPr>
          <p:nvPr>
            <p:ph type="subTitle" idx="7"/>
          </p:nvPr>
        </p:nvSpPr>
        <p:spPr>
          <a:xfrm>
            <a:off x="8306621"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a:endParaRPr/>
          </a:p>
        </p:txBody>
      </p:sp>
      <p:sp>
        <p:nvSpPr>
          <p:cNvPr id="971" name="Google Shape;971;p81"/>
          <p:cNvSpPr txBox="1">
            <a:spLocks noGrp="1"/>
          </p:cNvSpPr>
          <p:nvPr>
            <p:ph type="subTitle" idx="8"/>
          </p:nvPr>
        </p:nvSpPr>
        <p:spPr>
          <a:xfrm>
            <a:off x="4720684"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972" name="Google Shape;972;p81"/>
          <p:cNvSpPr txBox="1">
            <a:spLocks noGrp="1"/>
          </p:cNvSpPr>
          <p:nvPr>
            <p:ph type="subTitle" idx="9"/>
          </p:nvPr>
        </p:nvSpPr>
        <p:spPr>
          <a:xfrm>
            <a:off x="8306621"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pic>
        <p:nvPicPr>
          <p:cNvPr id="973" name="Google Shape;973;p81"/>
          <p:cNvPicPr preferRelativeResize="0"/>
          <p:nvPr/>
        </p:nvPicPr>
        <p:blipFill>
          <a:blip r:embed="rId3">
            <a:alphaModFix/>
          </a:blip>
          <a:stretch>
            <a:fillRect/>
          </a:stretch>
        </p:blipFill>
        <p:spPr>
          <a:xfrm>
            <a:off x="1044780" y="2217196"/>
            <a:ext cx="553206" cy="553187"/>
          </a:xfrm>
          <a:prstGeom prst="rect">
            <a:avLst/>
          </a:prstGeom>
          <a:noFill/>
          <a:ln>
            <a:noFill/>
          </a:ln>
        </p:spPr>
      </p:pic>
      <p:pic>
        <p:nvPicPr>
          <p:cNvPr id="974" name="Google Shape;974;p81"/>
          <p:cNvPicPr preferRelativeResize="0"/>
          <p:nvPr/>
        </p:nvPicPr>
        <p:blipFill>
          <a:blip r:embed="rId3">
            <a:alphaModFix/>
          </a:blip>
          <a:stretch>
            <a:fillRect/>
          </a:stretch>
        </p:blipFill>
        <p:spPr>
          <a:xfrm>
            <a:off x="4627645" y="2217196"/>
            <a:ext cx="553206" cy="553187"/>
          </a:xfrm>
          <a:prstGeom prst="rect">
            <a:avLst/>
          </a:prstGeom>
          <a:noFill/>
          <a:ln>
            <a:noFill/>
          </a:ln>
        </p:spPr>
      </p:pic>
      <p:pic>
        <p:nvPicPr>
          <p:cNvPr id="975" name="Google Shape;975;p81"/>
          <p:cNvPicPr preferRelativeResize="0"/>
          <p:nvPr/>
        </p:nvPicPr>
        <p:blipFill>
          <a:blip r:embed="rId3">
            <a:alphaModFix/>
          </a:blip>
          <a:stretch>
            <a:fillRect/>
          </a:stretch>
        </p:blipFill>
        <p:spPr>
          <a:xfrm>
            <a:off x="8210510" y="2217196"/>
            <a:ext cx="553206" cy="553187"/>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976"/>
        <p:cNvGrpSpPr/>
        <p:nvPr/>
      </p:nvGrpSpPr>
      <p:grpSpPr>
        <a:xfrm>
          <a:off x="0" y="0"/>
          <a:ext cx="0" cy="0"/>
          <a:chOff x="0" y="0"/>
          <a:chExt cx="0" cy="0"/>
        </a:xfrm>
      </p:grpSpPr>
      <p:sp>
        <p:nvSpPr>
          <p:cNvPr id="977" name="Google Shape;977;p8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978" name="Google Shape;978;p82"/>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979" name="Google Shape;979;p82"/>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82"/>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981" name="Google Shape;981;p8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82" name="Google Shape;982;p8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983" name="Google Shape;983;p82"/>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984" name="Google Shape;984;p82"/>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985" name="Google Shape;985;p82"/>
          <p:cNvCxnSpPr/>
          <p:nvPr/>
        </p:nvCxnSpPr>
        <p:spPr>
          <a:xfrm>
            <a:off x="609875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986" name="Google Shape;986;p82"/>
          <p:cNvSpPr txBox="1">
            <a:spLocks noGrp="1"/>
          </p:cNvSpPr>
          <p:nvPr>
            <p:ph type="subTitle" idx="4"/>
          </p:nvPr>
        </p:nvSpPr>
        <p:spPr>
          <a:xfrm>
            <a:off x="1343092"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987" name="Google Shape;987;p82"/>
          <p:cNvSpPr txBox="1">
            <a:spLocks noGrp="1"/>
          </p:cNvSpPr>
          <p:nvPr>
            <p:ph type="subTitle" idx="5"/>
          </p:nvPr>
        </p:nvSpPr>
        <p:spPr>
          <a:xfrm>
            <a:off x="1343092"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988" name="Google Shape;988;p82"/>
          <p:cNvSpPr txBox="1">
            <a:spLocks noGrp="1"/>
          </p:cNvSpPr>
          <p:nvPr>
            <p:ph type="subTitle" idx="6"/>
          </p:nvPr>
        </p:nvSpPr>
        <p:spPr>
          <a:xfrm>
            <a:off x="6529164"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989" name="Google Shape;989;p82"/>
          <p:cNvSpPr txBox="1">
            <a:spLocks noGrp="1"/>
          </p:cNvSpPr>
          <p:nvPr>
            <p:ph type="subTitle" idx="7"/>
          </p:nvPr>
        </p:nvSpPr>
        <p:spPr>
          <a:xfrm>
            <a:off x="6529164"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990" name="Google Shape;990;p82"/>
          <p:cNvPicPr preferRelativeResize="0"/>
          <p:nvPr/>
        </p:nvPicPr>
        <p:blipFill>
          <a:blip r:embed="rId3">
            <a:alphaModFix/>
          </a:blip>
          <a:stretch>
            <a:fillRect/>
          </a:stretch>
        </p:blipFill>
        <p:spPr>
          <a:xfrm>
            <a:off x="1227052" y="2044890"/>
            <a:ext cx="731682" cy="731665"/>
          </a:xfrm>
          <a:prstGeom prst="rect">
            <a:avLst/>
          </a:prstGeom>
          <a:noFill/>
          <a:ln>
            <a:noFill/>
          </a:ln>
        </p:spPr>
      </p:pic>
      <p:pic>
        <p:nvPicPr>
          <p:cNvPr id="991" name="Google Shape;991;p82"/>
          <p:cNvPicPr preferRelativeResize="0"/>
          <p:nvPr/>
        </p:nvPicPr>
        <p:blipFill>
          <a:blip r:embed="rId3">
            <a:alphaModFix/>
          </a:blip>
          <a:stretch>
            <a:fillRect/>
          </a:stretch>
        </p:blipFill>
        <p:spPr>
          <a:xfrm>
            <a:off x="6413124" y="2044890"/>
            <a:ext cx="731682" cy="73166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red">
  <p:cSld name="TITLE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44" name="Google Shape;44;p10"/>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45" name="Google Shape;45;p10"/>
          <p:cNvSpPr txBox="1">
            <a:spLocks noGrp="1"/>
          </p:cNvSpPr>
          <p:nvPr>
            <p:ph type="title"/>
          </p:nvPr>
        </p:nvSpPr>
        <p:spPr>
          <a:xfrm>
            <a:off x="2083824" y="568625"/>
            <a:ext cx="4905000" cy="19857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a:endParaRPr/>
          </a:p>
        </p:txBody>
      </p:sp>
      <p:pic>
        <p:nvPicPr>
          <p:cNvPr id="46" name="Google Shape;46;p10"/>
          <p:cNvPicPr preferRelativeResize="0"/>
          <p:nvPr/>
        </p:nvPicPr>
        <p:blipFill>
          <a:blip r:embed="rId3">
            <a:alphaModFix/>
          </a:blip>
          <a:stretch>
            <a:fillRect/>
          </a:stretch>
        </p:blipFill>
        <p:spPr>
          <a:xfrm>
            <a:off x="10106601" y="6203986"/>
            <a:ext cx="1580196" cy="372748"/>
          </a:xfrm>
          <a:prstGeom prst="rect">
            <a:avLst/>
          </a:prstGeom>
          <a:noFill/>
          <a:ln>
            <a:noFill/>
          </a:ln>
        </p:spPr>
      </p:pic>
      <p:pic>
        <p:nvPicPr>
          <p:cNvPr id="47" name="Google Shape;47;p10"/>
          <p:cNvPicPr preferRelativeResize="0"/>
          <p:nvPr/>
        </p:nvPicPr>
        <p:blipFill>
          <a:blip r:embed="rId4">
            <a:alphaModFix/>
          </a:blip>
          <a:stretch>
            <a:fillRect/>
          </a:stretch>
        </p:blipFill>
        <p:spPr>
          <a:xfrm>
            <a:off x="7379622" y="3535984"/>
            <a:ext cx="455927" cy="455927"/>
          </a:xfrm>
          <a:prstGeom prst="rect">
            <a:avLst/>
          </a:prstGeom>
          <a:noFill/>
          <a:ln>
            <a:noFill/>
          </a:ln>
        </p:spPr>
      </p:pic>
      <p:pic>
        <p:nvPicPr>
          <p:cNvPr id="48" name="Google Shape;48;p10"/>
          <p:cNvPicPr preferRelativeResize="0"/>
          <p:nvPr/>
        </p:nvPicPr>
        <p:blipFill rotWithShape="1">
          <a:blip r:embed="rId5">
            <a:alphaModFix/>
          </a:blip>
          <a:srcRect/>
          <a:stretch/>
        </p:blipFill>
        <p:spPr>
          <a:xfrm>
            <a:off x="7379622" y="2767909"/>
            <a:ext cx="455927" cy="455927"/>
          </a:xfrm>
          <a:prstGeom prst="rect">
            <a:avLst/>
          </a:prstGeom>
          <a:noFill/>
          <a:ln>
            <a:noFill/>
          </a:ln>
        </p:spPr>
      </p:pic>
      <p:pic>
        <p:nvPicPr>
          <p:cNvPr id="49" name="Google Shape;49;p10"/>
          <p:cNvPicPr preferRelativeResize="0"/>
          <p:nvPr/>
        </p:nvPicPr>
        <p:blipFill rotWithShape="1">
          <a:blip r:embed="rId6">
            <a:alphaModFix/>
          </a:blip>
          <a:srcRect/>
          <a:stretch/>
        </p:blipFill>
        <p:spPr>
          <a:xfrm>
            <a:off x="7379622" y="1999834"/>
            <a:ext cx="455927" cy="455927"/>
          </a:xfrm>
          <a:prstGeom prst="rect">
            <a:avLst/>
          </a:prstGeom>
          <a:noFill/>
          <a:ln>
            <a:noFill/>
          </a:ln>
        </p:spPr>
      </p:pic>
      <p:pic>
        <p:nvPicPr>
          <p:cNvPr id="50" name="Google Shape;50;p10"/>
          <p:cNvPicPr preferRelativeResize="0"/>
          <p:nvPr/>
        </p:nvPicPr>
        <p:blipFill rotWithShape="1">
          <a:blip r:embed="rId7">
            <a:alphaModFix/>
          </a:blip>
          <a:srcRect/>
          <a:stretch/>
        </p:blipFill>
        <p:spPr>
          <a:xfrm>
            <a:off x="7379622" y="4304059"/>
            <a:ext cx="455927" cy="455927"/>
          </a:xfrm>
          <a:prstGeom prst="rect">
            <a:avLst/>
          </a:prstGeom>
          <a:noFill/>
          <a:ln>
            <a:noFill/>
          </a:ln>
        </p:spPr>
      </p:pic>
      <p:sp>
        <p:nvSpPr>
          <p:cNvPr id="51" name="Google Shape;51;p10"/>
          <p:cNvSpPr txBox="1"/>
          <p:nvPr/>
        </p:nvSpPr>
        <p:spPr>
          <a:xfrm>
            <a:off x="7960276"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52" name="Google Shape;52;p10"/>
          <p:cNvSpPr txBox="1"/>
          <p:nvPr/>
        </p:nvSpPr>
        <p:spPr>
          <a:xfrm>
            <a:off x="7960276" y="27678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53" name="Google Shape;53;p10"/>
          <p:cNvSpPr txBox="1"/>
          <p:nvPr/>
        </p:nvSpPr>
        <p:spPr>
          <a:xfrm>
            <a:off x="7960276" y="35359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54" name="Google Shape;54;p10"/>
          <p:cNvSpPr txBox="1"/>
          <p:nvPr/>
        </p:nvSpPr>
        <p:spPr>
          <a:xfrm>
            <a:off x="7960276" y="43039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55" name="Google Shape;55;p10"/>
          <p:cNvCxnSpPr/>
          <p:nvPr/>
        </p:nvCxnSpPr>
        <p:spPr>
          <a:xfrm rot="10800000">
            <a:off x="447764"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56" name="Google Shape;56;p1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57" name="Google Shape;57;p10"/>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992"/>
        <p:cNvGrpSpPr/>
        <p:nvPr/>
      </p:nvGrpSpPr>
      <p:grpSpPr>
        <a:xfrm>
          <a:off x="0" y="0"/>
          <a:ext cx="0" cy="0"/>
          <a:chOff x="0" y="0"/>
          <a:chExt cx="0" cy="0"/>
        </a:xfrm>
      </p:grpSpPr>
      <p:sp>
        <p:nvSpPr>
          <p:cNvPr id="993" name="Google Shape;993;p83"/>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994" name="Google Shape;994;p83"/>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995" name="Google Shape;995;p83"/>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996" name="Google Shape;996;p8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97" name="Google Shape;997;p8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998" name="Google Shape;998;p83"/>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999" name="Google Shape;999;p83"/>
          <p:cNvSpPr txBox="1">
            <a:spLocks noGrp="1"/>
          </p:cNvSpPr>
          <p:nvPr>
            <p:ph type="title"/>
          </p:nvPr>
        </p:nvSpPr>
        <p:spPr>
          <a:xfrm>
            <a:off x="4465440" y="1455375"/>
            <a:ext cx="6724500" cy="320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7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a:endParaRPr/>
          </a:p>
        </p:txBody>
      </p:sp>
      <p:sp>
        <p:nvSpPr>
          <p:cNvPr id="1000" name="Google Shape;1000;p83"/>
          <p:cNvSpPr txBox="1">
            <a:spLocks noGrp="1"/>
          </p:cNvSpPr>
          <p:nvPr>
            <p:ph type="subTitle" idx="3"/>
          </p:nvPr>
        </p:nvSpPr>
        <p:spPr>
          <a:xfrm>
            <a:off x="4465490" y="5036725"/>
            <a:ext cx="4097400" cy="426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lvl1pPr>
            <a:lvl2pPr lvl="1" rtl="0">
              <a:lnSpc>
                <a:spcPct val="114000"/>
              </a:lnSpc>
              <a:spcBef>
                <a:spcPts val="0"/>
              </a:spcBef>
              <a:spcAft>
                <a:spcPts val="0"/>
              </a:spcAft>
              <a:buNone/>
              <a:defRPr sz="1500"/>
            </a:lvl2pPr>
            <a:lvl3pPr lvl="2" rtl="0">
              <a:lnSpc>
                <a:spcPct val="114000"/>
              </a:lnSpc>
              <a:spcBef>
                <a:spcPts val="0"/>
              </a:spcBef>
              <a:spcAft>
                <a:spcPts val="0"/>
              </a:spcAft>
              <a:buNone/>
              <a:defRPr sz="1500"/>
            </a:lvl3pPr>
            <a:lvl4pPr lvl="3" rtl="0">
              <a:lnSpc>
                <a:spcPct val="114000"/>
              </a:lnSpc>
              <a:spcBef>
                <a:spcPts val="0"/>
              </a:spcBef>
              <a:spcAft>
                <a:spcPts val="0"/>
              </a:spcAft>
              <a:buNone/>
              <a:defRPr sz="1500"/>
            </a:lvl4pPr>
            <a:lvl5pPr lvl="4" rtl="0">
              <a:lnSpc>
                <a:spcPct val="114000"/>
              </a:lnSpc>
              <a:spcBef>
                <a:spcPts val="0"/>
              </a:spcBef>
              <a:spcAft>
                <a:spcPts val="0"/>
              </a:spcAft>
              <a:buNone/>
              <a:defRPr sz="1500"/>
            </a:lvl5pPr>
            <a:lvl6pPr lvl="5" rtl="0">
              <a:lnSpc>
                <a:spcPct val="114000"/>
              </a:lnSpc>
              <a:spcBef>
                <a:spcPts val="0"/>
              </a:spcBef>
              <a:spcAft>
                <a:spcPts val="0"/>
              </a:spcAft>
              <a:buNone/>
              <a:defRPr sz="1500"/>
            </a:lvl6pPr>
            <a:lvl7pPr lvl="6" rtl="0">
              <a:lnSpc>
                <a:spcPct val="114000"/>
              </a:lnSpc>
              <a:spcBef>
                <a:spcPts val="0"/>
              </a:spcBef>
              <a:spcAft>
                <a:spcPts val="0"/>
              </a:spcAft>
              <a:buNone/>
              <a:defRPr sz="1500"/>
            </a:lvl7pPr>
            <a:lvl8pPr lvl="7" rtl="0">
              <a:lnSpc>
                <a:spcPct val="114000"/>
              </a:lnSpc>
              <a:spcBef>
                <a:spcPts val="0"/>
              </a:spcBef>
              <a:spcAft>
                <a:spcPts val="0"/>
              </a:spcAft>
              <a:buNone/>
              <a:defRPr sz="1500"/>
            </a:lvl8pPr>
            <a:lvl9pPr lvl="8" rtl="0">
              <a:lnSpc>
                <a:spcPct val="114000"/>
              </a:lnSpc>
              <a:spcBef>
                <a:spcPts val="0"/>
              </a:spcBef>
              <a:spcAft>
                <a:spcPts val="0"/>
              </a:spcAft>
              <a:buNone/>
              <a:defRPr sz="1500"/>
            </a:lvl9pPr>
          </a:lstStyle>
          <a:p>
            <a:endParaRPr/>
          </a:p>
        </p:txBody>
      </p:sp>
      <p:pic>
        <p:nvPicPr>
          <p:cNvPr id="1001" name="Google Shape;1001;p83"/>
          <p:cNvPicPr preferRelativeResize="0"/>
          <p:nvPr/>
        </p:nvPicPr>
        <p:blipFill>
          <a:blip r:embed="rId3">
            <a:alphaModFix/>
          </a:blip>
          <a:stretch>
            <a:fillRect/>
          </a:stretch>
        </p:blipFill>
        <p:spPr>
          <a:xfrm>
            <a:off x="3419366" y="1298452"/>
            <a:ext cx="731682" cy="73166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1002"/>
        <p:cNvGrpSpPr/>
        <p:nvPr/>
      </p:nvGrpSpPr>
      <p:grpSpPr>
        <a:xfrm>
          <a:off x="0" y="0"/>
          <a:ext cx="0" cy="0"/>
          <a:chOff x="0" y="0"/>
          <a:chExt cx="0" cy="0"/>
        </a:xfrm>
      </p:grpSpPr>
      <p:sp>
        <p:nvSpPr>
          <p:cNvPr id="1003" name="Google Shape;1003;p8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04" name="Google Shape;1004;p84"/>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1005" name="Google Shape;1005;p84"/>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84"/>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1007" name="Google Shape;1007;p8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08" name="Google Shape;1008;p8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009" name="Google Shape;1009;p84"/>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1010" name="Google Shape;1010;p84"/>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011" name="Google Shape;1011;p84"/>
          <p:cNvSpPr txBox="1">
            <a:spLocks noGrp="1"/>
          </p:cNvSpPr>
          <p:nvPr>
            <p:ph type="subTitle" idx="4"/>
          </p:nvPr>
        </p:nvSpPr>
        <p:spPr>
          <a:xfrm>
            <a:off x="6854919" y="2788100"/>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1012" name="Google Shape;1012;p84"/>
          <p:cNvSpPr txBox="1">
            <a:spLocks noGrp="1"/>
          </p:cNvSpPr>
          <p:nvPr>
            <p:ph type="subTitle" idx="5"/>
          </p:nvPr>
        </p:nvSpPr>
        <p:spPr>
          <a:xfrm>
            <a:off x="6854912" y="2352950"/>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13" name="Google Shape;1013;p84"/>
          <p:cNvSpPr txBox="1">
            <a:spLocks noGrp="1"/>
          </p:cNvSpPr>
          <p:nvPr>
            <p:ph type="subTitle" idx="6"/>
          </p:nvPr>
        </p:nvSpPr>
        <p:spPr>
          <a:xfrm>
            <a:off x="6854919" y="4434375"/>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1014" name="Google Shape;1014;p84"/>
          <p:cNvSpPr txBox="1">
            <a:spLocks noGrp="1"/>
          </p:cNvSpPr>
          <p:nvPr>
            <p:ph type="subTitle" idx="7"/>
          </p:nvPr>
        </p:nvSpPr>
        <p:spPr>
          <a:xfrm>
            <a:off x="6854912" y="3999225"/>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15" name="Google Shape;1015;p84"/>
          <p:cNvSpPr txBox="1">
            <a:spLocks noGrp="1"/>
          </p:cNvSpPr>
          <p:nvPr>
            <p:ph type="subTitle" idx="8"/>
          </p:nvPr>
        </p:nvSpPr>
        <p:spPr>
          <a:xfrm>
            <a:off x="2084574" y="2788100"/>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1016" name="Google Shape;1016;p84"/>
          <p:cNvSpPr txBox="1">
            <a:spLocks noGrp="1"/>
          </p:cNvSpPr>
          <p:nvPr>
            <p:ph type="subTitle" idx="9"/>
          </p:nvPr>
        </p:nvSpPr>
        <p:spPr>
          <a:xfrm>
            <a:off x="2084549" y="2352950"/>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17" name="Google Shape;1017;p84"/>
          <p:cNvSpPr txBox="1">
            <a:spLocks noGrp="1"/>
          </p:cNvSpPr>
          <p:nvPr>
            <p:ph type="subTitle" idx="13"/>
          </p:nvPr>
        </p:nvSpPr>
        <p:spPr>
          <a:xfrm>
            <a:off x="2084574" y="4434375"/>
            <a:ext cx="3511800" cy="10608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1018" name="Google Shape;1018;p84"/>
          <p:cNvSpPr txBox="1">
            <a:spLocks noGrp="1"/>
          </p:cNvSpPr>
          <p:nvPr>
            <p:ph type="subTitle" idx="14"/>
          </p:nvPr>
        </p:nvSpPr>
        <p:spPr>
          <a:xfrm>
            <a:off x="2084549" y="3999225"/>
            <a:ext cx="35118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1019"/>
        <p:cNvGrpSpPr/>
        <p:nvPr/>
      </p:nvGrpSpPr>
      <p:grpSpPr>
        <a:xfrm>
          <a:off x="0" y="0"/>
          <a:ext cx="0" cy="0"/>
          <a:chOff x="0" y="0"/>
          <a:chExt cx="0" cy="0"/>
        </a:xfrm>
      </p:grpSpPr>
      <p:sp>
        <p:nvSpPr>
          <p:cNvPr id="1020" name="Google Shape;1020;p8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21" name="Google Shape;1021;p8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1022" name="Google Shape;1022;p85"/>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85"/>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1024" name="Google Shape;1024;p8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25" name="Google Shape;1025;p85"/>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026" name="Google Shape;1026;p85"/>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1027" name="Google Shape;1027;p85"/>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1028" name="Google Shape;1028;p85"/>
          <p:cNvCxnSpPr/>
          <p:nvPr/>
        </p:nvCxnSpPr>
        <p:spPr>
          <a:xfrm>
            <a:off x="3416499"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1029" name="Google Shape;1029;p85"/>
          <p:cNvCxnSpPr/>
          <p:nvPr/>
        </p:nvCxnSpPr>
        <p:spPr>
          <a:xfrm>
            <a:off x="609595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1030" name="Google Shape;1030;p85"/>
          <p:cNvCxnSpPr/>
          <p:nvPr/>
        </p:nvCxnSpPr>
        <p:spPr>
          <a:xfrm>
            <a:off x="8775401"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1031" name="Google Shape;1031;p85"/>
          <p:cNvSpPr txBox="1">
            <a:spLocks noGrp="1"/>
          </p:cNvSpPr>
          <p:nvPr>
            <p:ph type="subTitle" idx="4"/>
          </p:nvPr>
        </p:nvSpPr>
        <p:spPr>
          <a:xfrm>
            <a:off x="885053"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1032" name="Google Shape;1032;p85"/>
          <p:cNvSpPr txBox="1">
            <a:spLocks noGrp="1"/>
          </p:cNvSpPr>
          <p:nvPr>
            <p:ph type="subTitle" idx="5"/>
          </p:nvPr>
        </p:nvSpPr>
        <p:spPr>
          <a:xfrm>
            <a:off x="885028"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33" name="Google Shape;1033;p85"/>
          <p:cNvSpPr txBox="1">
            <a:spLocks noGrp="1"/>
          </p:cNvSpPr>
          <p:nvPr>
            <p:ph type="subTitle" idx="6"/>
          </p:nvPr>
        </p:nvSpPr>
        <p:spPr>
          <a:xfrm>
            <a:off x="892340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1034" name="Google Shape;1034;p85"/>
          <p:cNvSpPr txBox="1">
            <a:spLocks noGrp="1"/>
          </p:cNvSpPr>
          <p:nvPr>
            <p:ph type="subTitle" idx="7"/>
          </p:nvPr>
        </p:nvSpPr>
        <p:spPr>
          <a:xfrm>
            <a:off x="892338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35" name="Google Shape;1035;p85"/>
          <p:cNvSpPr txBox="1">
            <a:spLocks noGrp="1"/>
          </p:cNvSpPr>
          <p:nvPr>
            <p:ph type="subTitle" idx="8"/>
          </p:nvPr>
        </p:nvSpPr>
        <p:spPr>
          <a:xfrm>
            <a:off x="624395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1036" name="Google Shape;1036;p85"/>
          <p:cNvSpPr txBox="1">
            <a:spLocks noGrp="1"/>
          </p:cNvSpPr>
          <p:nvPr>
            <p:ph type="subTitle" idx="9"/>
          </p:nvPr>
        </p:nvSpPr>
        <p:spPr>
          <a:xfrm>
            <a:off x="624393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37" name="Google Shape;1037;p85"/>
          <p:cNvSpPr txBox="1">
            <a:spLocks noGrp="1"/>
          </p:cNvSpPr>
          <p:nvPr>
            <p:ph type="subTitle" idx="13"/>
          </p:nvPr>
        </p:nvSpPr>
        <p:spPr>
          <a:xfrm>
            <a:off x="3564504"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1038" name="Google Shape;1038;p85"/>
          <p:cNvSpPr txBox="1">
            <a:spLocks noGrp="1"/>
          </p:cNvSpPr>
          <p:nvPr>
            <p:ph type="subTitle" idx="14"/>
          </p:nvPr>
        </p:nvSpPr>
        <p:spPr>
          <a:xfrm>
            <a:off x="3564479"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1039"/>
        <p:cNvGrpSpPr/>
        <p:nvPr/>
      </p:nvGrpSpPr>
      <p:grpSpPr>
        <a:xfrm>
          <a:off x="0" y="0"/>
          <a:ext cx="0" cy="0"/>
          <a:chOff x="0" y="0"/>
          <a:chExt cx="0" cy="0"/>
        </a:xfrm>
      </p:grpSpPr>
      <p:sp>
        <p:nvSpPr>
          <p:cNvPr id="1040" name="Google Shape;1040;p86"/>
          <p:cNvSpPr txBox="1">
            <a:spLocks noGrp="1"/>
          </p:cNvSpPr>
          <p:nvPr>
            <p:ph type="subTitle" idx="1"/>
          </p:nvPr>
        </p:nvSpPr>
        <p:spPr>
          <a:xfrm>
            <a:off x="885028" y="3358700"/>
            <a:ext cx="3291900" cy="19803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a:endParaRPr/>
          </a:p>
        </p:txBody>
      </p:sp>
      <p:sp>
        <p:nvSpPr>
          <p:cNvPr id="1041" name="Google Shape;1041;p86"/>
          <p:cNvSpPr txBox="1">
            <a:spLocks noGrp="1"/>
          </p:cNvSpPr>
          <p:nvPr>
            <p:ph type="title"/>
          </p:nvPr>
        </p:nvSpPr>
        <p:spPr>
          <a:xfrm>
            <a:off x="885028" y="1240700"/>
            <a:ext cx="4114800" cy="1980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a:endParaRPr/>
          </a:p>
        </p:txBody>
      </p:sp>
      <p:sp>
        <p:nvSpPr>
          <p:cNvPr id="1042" name="Google Shape;1042;p86"/>
          <p:cNvSpPr txBox="1">
            <a:spLocks noGrp="1"/>
          </p:cNvSpPr>
          <p:nvPr>
            <p:ph type="subTitle" idx="2"/>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1043" name="Google Shape;1043;p86"/>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044" name="Google Shape;1044;p86"/>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1045" name="Google Shape;1045;p8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46" name="Google Shape;1046;p8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047" name="Google Shape;1047;p86"/>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048" name="Google Shape;1048;p86"/>
          <p:cNvSpPr txBox="1">
            <a:spLocks noGrp="1"/>
          </p:cNvSpPr>
          <p:nvPr>
            <p:ph type="subTitle" idx="4"/>
          </p:nvPr>
        </p:nvSpPr>
        <p:spPr>
          <a:xfrm>
            <a:off x="6857181" y="164405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1049" name="Google Shape;1049;p86"/>
          <p:cNvSpPr txBox="1">
            <a:spLocks noGrp="1"/>
          </p:cNvSpPr>
          <p:nvPr>
            <p:ph type="subTitle" idx="5"/>
          </p:nvPr>
        </p:nvSpPr>
        <p:spPr>
          <a:xfrm>
            <a:off x="6857181" y="1240700"/>
            <a:ext cx="4660800" cy="3471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50" name="Google Shape;1050;p86"/>
          <p:cNvSpPr txBox="1">
            <a:spLocks noGrp="1"/>
          </p:cNvSpPr>
          <p:nvPr>
            <p:ph type="subTitle" idx="6"/>
          </p:nvPr>
        </p:nvSpPr>
        <p:spPr>
          <a:xfrm>
            <a:off x="6857181" y="3164125"/>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1051" name="Google Shape;1051;p86"/>
          <p:cNvSpPr txBox="1">
            <a:spLocks noGrp="1"/>
          </p:cNvSpPr>
          <p:nvPr>
            <p:ph type="subTitle" idx="7"/>
          </p:nvPr>
        </p:nvSpPr>
        <p:spPr>
          <a:xfrm>
            <a:off x="6857181" y="2760775"/>
            <a:ext cx="4660800" cy="3471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52" name="Google Shape;1052;p86"/>
          <p:cNvSpPr txBox="1">
            <a:spLocks noGrp="1"/>
          </p:cNvSpPr>
          <p:nvPr>
            <p:ph type="subTitle" idx="8"/>
          </p:nvPr>
        </p:nvSpPr>
        <p:spPr>
          <a:xfrm>
            <a:off x="6857181" y="468420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a:endParaRPr/>
          </a:p>
        </p:txBody>
      </p:sp>
      <p:sp>
        <p:nvSpPr>
          <p:cNvPr id="1053" name="Google Shape;1053;p86"/>
          <p:cNvSpPr txBox="1">
            <a:spLocks noGrp="1"/>
          </p:cNvSpPr>
          <p:nvPr>
            <p:ph type="subTitle" idx="9"/>
          </p:nvPr>
        </p:nvSpPr>
        <p:spPr>
          <a:xfrm>
            <a:off x="6857181" y="4280850"/>
            <a:ext cx="4660800" cy="3471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1054"/>
        <p:cNvGrpSpPr/>
        <p:nvPr/>
      </p:nvGrpSpPr>
      <p:grpSpPr>
        <a:xfrm>
          <a:off x="0" y="0"/>
          <a:ext cx="0" cy="0"/>
          <a:chOff x="0" y="0"/>
          <a:chExt cx="0" cy="0"/>
        </a:xfrm>
      </p:grpSpPr>
      <p:sp>
        <p:nvSpPr>
          <p:cNvPr id="1055" name="Google Shape;1055;p8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56" name="Google Shape;1056;p87"/>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1057" name="Google Shape;1057;p87"/>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058" name="Google Shape;1058;p87"/>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1059" name="Google Shape;1059;p8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60" name="Google Shape;1060;p8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061" name="Google Shape;1061;p87"/>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1062" name="Google Shape;1062;p87"/>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1063" name="Google Shape;1063;p87"/>
          <p:cNvCxnSpPr/>
          <p:nvPr/>
        </p:nvCxnSpPr>
        <p:spPr>
          <a:xfrm>
            <a:off x="4306044"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1064" name="Google Shape;1064;p87"/>
          <p:cNvCxnSpPr/>
          <p:nvPr/>
        </p:nvCxnSpPr>
        <p:spPr>
          <a:xfrm>
            <a:off x="7885656"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1065" name="Google Shape;1065;p87"/>
          <p:cNvSpPr txBox="1">
            <a:spLocks noGrp="1"/>
          </p:cNvSpPr>
          <p:nvPr>
            <p:ph type="subTitle" idx="4"/>
          </p:nvPr>
        </p:nvSpPr>
        <p:spPr>
          <a:xfrm>
            <a:off x="4468190" y="4229725"/>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66" name="Google Shape;1066;p87"/>
          <p:cNvSpPr txBox="1">
            <a:spLocks noGrp="1"/>
          </p:cNvSpPr>
          <p:nvPr>
            <p:ph type="subTitle" idx="5"/>
          </p:nvPr>
        </p:nvSpPr>
        <p:spPr>
          <a:xfrm>
            <a:off x="4468290" y="4718950"/>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1067" name="Google Shape;1067;p87"/>
          <p:cNvSpPr txBox="1">
            <a:spLocks noGrp="1"/>
          </p:cNvSpPr>
          <p:nvPr>
            <p:ph type="subTitle" idx="6"/>
          </p:nvPr>
        </p:nvSpPr>
        <p:spPr>
          <a:xfrm>
            <a:off x="8047802" y="4229725"/>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68" name="Google Shape;1068;p87"/>
          <p:cNvSpPr txBox="1">
            <a:spLocks noGrp="1"/>
          </p:cNvSpPr>
          <p:nvPr>
            <p:ph type="subTitle" idx="7"/>
          </p:nvPr>
        </p:nvSpPr>
        <p:spPr>
          <a:xfrm>
            <a:off x="8047902" y="4718950"/>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
        <p:nvSpPr>
          <p:cNvPr id="1069" name="Google Shape;1069;p87"/>
          <p:cNvSpPr txBox="1">
            <a:spLocks noGrp="1"/>
          </p:cNvSpPr>
          <p:nvPr>
            <p:ph type="subTitle" idx="8"/>
          </p:nvPr>
        </p:nvSpPr>
        <p:spPr>
          <a:xfrm>
            <a:off x="888578" y="4229725"/>
            <a:ext cx="32550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1070" name="Google Shape;1070;p87"/>
          <p:cNvSpPr txBox="1">
            <a:spLocks noGrp="1"/>
          </p:cNvSpPr>
          <p:nvPr>
            <p:ph type="subTitle" idx="9"/>
          </p:nvPr>
        </p:nvSpPr>
        <p:spPr>
          <a:xfrm>
            <a:off x="888678" y="4718950"/>
            <a:ext cx="32550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500"/>
            </a:lvl1pPr>
            <a:lvl2pPr lvl="1" algn="ctr" rtl="0">
              <a:spcBef>
                <a:spcPts val="500"/>
              </a:spcBef>
              <a:spcAft>
                <a:spcPts val="0"/>
              </a:spcAft>
              <a:buNone/>
              <a:defRPr sz="1500"/>
            </a:lvl2pPr>
            <a:lvl3pPr lvl="2" algn="ctr" rtl="0">
              <a:spcBef>
                <a:spcPts val="500"/>
              </a:spcBef>
              <a:spcAft>
                <a:spcPts val="0"/>
              </a:spcAft>
              <a:buNone/>
              <a:defRPr sz="1500"/>
            </a:lvl3pPr>
            <a:lvl4pPr lvl="3" algn="ctr" rtl="0">
              <a:spcBef>
                <a:spcPts val="500"/>
              </a:spcBef>
              <a:spcAft>
                <a:spcPts val="0"/>
              </a:spcAft>
              <a:buNone/>
              <a:defRPr sz="1500"/>
            </a:lvl4pPr>
            <a:lvl5pPr lvl="4" algn="ctr" rtl="0">
              <a:spcBef>
                <a:spcPts val="500"/>
              </a:spcBef>
              <a:spcAft>
                <a:spcPts val="0"/>
              </a:spcAft>
              <a:buNone/>
              <a:defRPr sz="1500"/>
            </a:lvl5pPr>
            <a:lvl6pPr lvl="5" algn="ctr" rtl="0">
              <a:spcBef>
                <a:spcPts val="500"/>
              </a:spcBef>
              <a:spcAft>
                <a:spcPts val="0"/>
              </a:spcAft>
              <a:buNone/>
              <a:defRPr sz="1500"/>
            </a:lvl6pPr>
            <a:lvl7pPr lvl="6" algn="ctr" rtl="0">
              <a:spcBef>
                <a:spcPts val="500"/>
              </a:spcBef>
              <a:spcAft>
                <a:spcPts val="0"/>
              </a:spcAft>
              <a:buNone/>
              <a:defRPr sz="1500"/>
            </a:lvl7pPr>
            <a:lvl8pPr lvl="7" algn="ctr" rtl="0">
              <a:spcBef>
                <a:spcPts val="500"/>
              </a:spcBef>
              <a:spcAft>
                <a:spcPts val="0"/>
              </a:spcAft>
              <a:buNone/>
              <a:defRPr sz="1500"/>
            </a:lvl8pPr>
            <a:lvl9pPr lvl="8" algn="ctr" rtl="0">
              <a:spcBef>
                <a:spcPts val="500"/>
              </a:spcBef>
              <a:spcAft>
                <a:spcPts val="500"/>
              </a:spcAft>
              <a:buNone/>
              <a:defRPr sz="15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1071"/>
        <p:cNvGrpSpPr/>
        <p:nvPr/>
      </p:nvGrpSpPr>
      <p:grpSpPr>
        <a:xfrm>
          <a:off x="0" y="0"/>
          <a:ext cx="0" cy="0"/>
          <a:chOff x="0" y="0"/>
          <a:chExt cx="0" cy="0"/>
        </a:xfrm>
      </p:grpSpPr>
      <p:sp>
        <p:nvSpPr>
          <p:cNvPr id="1072" name="Google Shape;1072;p8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73" name="Google Shape;1073;p8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1074" name="Google Shape;1074;p88"/>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075" name="Google Shape;1075;p88"/>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1076" name="Google Shape;1076;p8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77" name="Google Shape;1077;p8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078" name="Google Shape;1078;p88"/>
          <p:cNvSpPr txBox="1">
            <a:spLocks noGrp="1"/>
          </p:cNvSpPr>
          <p:nvPr>
            <p:ph type="subTitle" idx="2"/>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1079" name="Google Shape;1079;p88"/>
          <p:cNvSpPr txBox="1">
            <a:spLocks noGrp="1"/>
          </p:cNvSpPr>
          <p:nvPr>
            <p:ph type="subTitle" idx="3"/>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080" name="Google Shape;1080;p88"/>
          <p:cNvSpPr txBox="1">
            <a:spLocks noGrp="1"/>
          </p:cNvSpPr>
          <p:nvPr>
            <p:ph type="subTitle" idx="4"/>
          </p:nvPr>
        </p:nvSpPr>
        <p:spPr>
          <a:xfrm>
            <a:off x="5661936" y="2539250"/>
            <a:ext cx="5486400" cy="31689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1081"/>
        <p:cNvGrpSpPr/>
        <p:nvPr/>
      </p:nvGrpSpPr>
      <p:grpSpPr>
        <a:xfrm>
          <a:off x="0" y="0"/>
          <a:ext cx="0" cy="0"/>
          <a:chOff x="0" y="0"/>
          <a:chExt cx="0" cy="0"/>
        </a:xfrm>
      </p:grpSpPr>
      <p:sp>
        <p:nvSpPr>
          <p:cNvPr id="1082" name="Google Shape;1082;p8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83" name="Google Shape;1083;p89"/>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cxnSp>
        <p:nvCxnSpPr>
          <p:cNvPr id="1084" name="Google Shape;1084;p89"/>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085" name="Google Shape;1085;p89"/>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1086" name="Google Shape;1086;p8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87" name="Google Shape;1087;p8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088" name="Google Shape;1088;p89"/>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089" name="Google Shape;1089;p89"/>
          <p:cNvSpPr txBox="1">
            <a:spLocks noGrp="1"/>
          </p:cNvSpPr>
          <p:nvPr>
            <p:ph type="subTitle" idx="3"/>
          </p:nvPr>
        </p:nvSpPr>
        <p:spPr>
          <a:xfrm>
            <a:off x="885103" y="1424950"/>
            <a:ext cx="104217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900">
                <a:solidFill>
                  <a:schemeClr val="accent1"/>
                </a:solidFill>
              </a:defRPr>
            </a:lvl1pPr>
            <a:lvl2pPr lvl="1" algn="ctr" rtl="0">
              <a:spcBef>
                <a:spcPts val="500"/>
              </a:spcBef>
              <a:spcAft>
                <a:spcPts val="0"/>
              </a:spcAft>
              <a:buNone/>
              <a:defRPr sz="1900">
                <a:solidFill>
                  <a:schemeClr val="accent1"/>
                </a:solidFill>
              </a:defRPr>
            </a:lvl2pPr>
            <a:lvl3pPr lvl="2" algn="ctr" rtl="0">
              <a:spcBef>
                <a:spcPts val="500"/>
              </a:spcBef>
              <a:spcAft>
                <a:spcPts val="0"/>
              </a:spcAft>
              <a:buNone/>
              <a:defRPr sz="1900">
                <a:solidFill>
                  <a:schemeClr val="accent1"/>
                </a:solidFill>
              </a:defRPr>
            </a:lvl3pPr>
            <a:lvl4pPr lvl="3" algn="ctr" rtl="0">
              <a:spcBef>
                <a:spcPts val="500"/>
              </a:spcBef>
              <a:spcAft>
                <a:spcPts val="0"/>
              </a:spcAft>
              <a:buNone/>
              <a:defRPr sz="1900">
                <a:solidFill>
                  <a:schemeClr val="accent1"/>
                </a:solidFill>
              </a:defRPr>
            </a:lvl4pPr>
            <a:lvl5pPr lvl="4" algn="ctr" rtl="0">
              <a:spcBef>
                <a:spcPts val="500"/>
              </a:spcBef>
              <a:spcAft>
                <a:spcPts val="0"/>
              </a:spcAft>
              <a:buNone/>
              <a:defRPr sz="1900">
                <a:solidFill>
                  <a:schemeClr val="accent1"/>
                </a:solidFill>
              </a:defRPr>
            </a:lvl5pPr>
            <a:lvl6pPr lvl="5" algn="ctr" rtl="0">
              <a:spcBef>
                <a:spcPts val="500"/>
              </a:spcBef>
              <a:spcAft>
                <a:spcPts val="0"/>
              </a:spcAft>
              <a:buNone/>
              <a:defRPr sz="1900">
                <a:solidFill>
                  <a:schemeClr val="accent1"/>
                </a:solidFill>
              </a:defRPr>
            </a:lvl6pPr>
            <a:lvl7pPr lvl="6" algn="ctr" rtl="0">
              <a:spcBef>
                <a:spcPts val="500"/>
              </a:spcBef>
              <a:spcAft>
                <a:spcPts val="0"/>
              </a:spcAft>
              <a:buNone/>
              <a:defRPr sz="1900">
                <a:solidFill>
                  <a:schemeClr val="accent1"/>
                </a:solidFill>
              </a:defRPr>
            </a:lvl7pPr>
            <a:lvl8pPr lvl="7" algn="ctr" rtl="0">
              <a:spcBef>
                <a:spcPts val="500"/>
              </a:spcBef>
              <a:spcAft>
                <a:spcPts val="0"/>
              </a:spcAft>
              <a:buNone/>
              <a:defRPr sz="1900">
                <a:solidFill>
                  <a:schemeClr val="accent1"/>
                </a:solidFill>
              </a:defRPr>
            </a:lvl8pPr>
            <a:lvl9pPr lvl="8" algn="ctr" rtl="0">
              <a:spcBef>
                <a:spcPts val="500"/>
              </a:spcBef>
              <a:spcAft>
                <a:spcPts val="500"/>
              </a:spcAft>
              <a:buNone/>
              <a:defRPr sz="1900">
                <a:solidFill>
                  <a:schemeClr val="accent1"/>
                </a:solidFill>
              </a:defRPr>
            </a:lvl9pPr>
          </a:lstStyle>
          <a:p>
            <a:endParaRPr/>
          </a:p>
        </p:txBody>
      </p:sp>
      <p:sp>
        <p:nvSpPr>
          <p:cNvPr id="1090" name="Google Shape;1090;p89"/>
          <p:cNvSpPr txBox="1">
            <a:spLocks noGrp="1"/>
          </p:cNvSpPr>
          <p:nvPr>
            <p:ph type="subTitle" idx="4"/>
          </p:nvPr>
        </p:nvSpPr>
        <p:spPr>
          <a:xfrm>
            <a:off x="2087799" y="2416425"/>
            <a:ext cx="8044500" cy="1304100"/>
          </a:xfrm>
          <a:prstGeom prst="rect">
            <a:avLst/>
          </a:prstGeom>
        </p:spPr>
        <p:txBody>
          <a:bodyPr spcFirstLastPara="1" wrap="square" lIns="0" tIns="0" rIns="0" bIns="0" anchor="t" anchorCtr="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1091"/>
        <p:cNvGrpSpPr/>
        <p:nvPr/>
      </p:nvGrpSpPr>
      <p:grpSpPr>
        <a:xfrm>
          <a:off x="0" y="0"/>
          <a:ext cx="0" cy="0"/>
          <a:chOff x="0" y="0"/>
          <a:chExt cx="0" cy="0"/>
        </a:xfrm>
      </p:grpSpPr>
      <p:sp>
        <p:nvSpPr>
          <p:cNvPr id="1092" name="Google Shape;1092;p90"/>
          <p:cNvSpPr txBox="1">
            <a:spLocks noGrp="1"/>
          </p:cNvSpPr>
          <p:nvPr>
            <p:ph type="title"/>
          </p:nvPr>
        </p:nvSpPr>
        <p:spPr>
          <a:xfrm>
            <a:off x="3280294" y="1653075"/>
            <a:ext cx="7430700" cy="39315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7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a:endParaRPr/>
          </a:p>
        </p:txBody>
      </p:sp>
      <p:sp>
        <p:nvSpPr>
          <p:cNvPr id="1093" name="Google Shape;1093;p9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1094" name="Google Shape;1094;p90"/>
          <p:cNvCxnSpPr/>
          <p:nvPr/>
        </p:nvCxnSpPr>
        <p:spPr>
          <a:xfrm rot="10800000">
            <a:off x="447764"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095" name="Google Shape;1095;p90"/>
          <p:cNvCxnSpPr/>
          <p:nvPr/>
        </p:nvCxnSpPr>
        <p:spPr>
          <a:xfrm rot="10800000">
            <a:off x="447756"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1096" name="Google Shape;1096;p9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97" name="Google Shape;1097;p9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098" name="Google Shape;1098;p90"/>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1099"/>
        <p:cNvGrpSpPr/>
        <p:nvPr/>
      </p:nvGrpSpPr>
      <p:grpSpPr>
        <a:xfrm>
          <a:off x="0" y="0"/>
          <a:ext cx="0" cy="0"/>
          <a:chOff x="0" y="0"/>
          <a:chExt cx="0" cy="0"/>
        </a:xfrm>
      </p:grpSpPr>
      <p:sp>
        <p:nvSpPr>
          <p:cNvPr id="1100" name="Google Shape;1100;p91"/>
          <p:cNvSpPr txBox="1">
            <a:spLocks noGrp="1"/>
          </p:cNvSpPr>
          <p:nvPr>
            <p:ph type="title"/>
          </p:nvPr>
        </p:nvSpPr>
        <p:spPr>
          <a:xfrm>
            <a:off x="885028" y="871750"/>
            <a:ext cx="10421700" cy="13221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3100">
                <a:solidFill>
                  <a:schemeClr val="lt1"/>
                </a:solidFill>
              </a:defRPr>
            </a:lvl1pPr>
            <a:lvl2pPr lvl="1" rtl="0">
              <a:lnSpc>
                <a:spcPct val="115000"/>
              </a:lnSpc>
              <a:spcBef>
                <a:spcPts val="0"/>
              </a:spcBef>
              <a:spcAft>
                <a:spcPts val="0"/>
              </a:spcAft>
              <a:buNone/>
              <a:defRPr sz="2700">
                <a:solidFill>
                  <a:schemeClr val="lt1"/>
                </a:solidFill>
              </a:defRPr>
            </a:lvl2pPr>
            <a:lvl3pPr lvl="2" rtl="0">
              <a:lnSpc>
                <a:spcPct val="115000"/>
              </a:lnSpc>
              <a:spcBef>
                <a:spcPts val="0"/>
              </a:spcBef>
              <a:spcAft>
                <a:spcPts val="0"/>
              </a:spcAft>
              <a:buNone/>
              <a:defRPr sz="2700">
                <a:solidFill>
                  <a:schemeClr val="lt1"/>
                </a:solidFill>
              </a:defRPr>
            </a:lvl3pPr>
            <a:lvl4pPr lvl="3" rtl="0">
              <a:lnSpc>
                <a:spcPct val="115000"/>
              </a:lnSpc>
              <a:spcBef>
                <a:spcPts val="0"/>
              </a:spcBef>
              <a:spcAft>
                <a:spcPts val="0"/>
              </a:spcAft>
              <a:buNone/>
              <a:defRPr sz="2700">
                <a:solidFill>
                  <a:schemeClr val="lt1"/>
                </a:solidFill>
              </a:defRPr>
            </a:lvl4pPr>
            <a:lvl5pPr lvl="4" rtl="0">
              <a:lnSpc>
                <a:spcPct val="115000"/>
              </a:lnSpc>
              <a:spcBef>
                <a:spcPts val="0"/>
              </a:spcBef>
              <a:spcAft>
                <a:spcPts val="0"/>
              </a:spcAft>
              <a:buNone/>
              <a:defRPr sz="2700">
                <a:solidFill>
                  <a:schemeClr val="lt1"/>
                </a:solidFill>
              </a:defRPr>
            </a:lvl5pPr>
            <a:lvl6pPr lvl="5" rtl="0">
              <a:lnSpc>
                <a:spcPct val="115000"/>
              </a:lnSpc>
              <a:spcBef>
                <a:spcPts val="0"/>
              </a:spcBef>
              <a:spcAft>
                <a:spcPts val="0"/>
              </a:spcAft>
              <a:buNone/>
              <a:defRPr sz="2700">
                <a:solidFill>
                  <a:schemeClr val="lt1"/>
                </a:solidFill>
              </a:defRPr>
            </a:lvl6pPr>
            <a:lvl7pPr lvl="6" rtl="0">
              <a:lnSpc>
                <a:spcPct val="115000"/>
              </a:lnSpc>
              <a:spcBef>
                <a:spcPts val="0"/>
              </a:spcBef>
              <a:spcAft>
                <a:spcPts val="0"/>
              </a:spcAft>
              <a:buNone/>
              <a:defRPr sz="2700">
                <a:solidFill>
                  <a:schemeClr val="lt1"/>
                </a:solidFill>
              </a:defRPr>
            </a:lvl7pPr>
            <a:lvl8pPr lvl="7" rtl="0">
              <a:lnSpc>
                <a:spcPct val="115000"/>
              </a:lnSpc>
              <a:spcBef>
                <a:spcPts val="0"/>
              </a:spcBef>
              <a:spcAft>
                <a:spcPts val="0"/>
              </a:spcAft>
              <a:buNone/>
              <a:defRPr sz="2700">
                <a:solidFill>
                  <a:schemeClr val="lt1"/>
                </a:solidFill>
              </a:defRPr>
            </a:lvl8pPr>
            <a:lvl9pPr lvl="8" rtl="0">
              <a:lnSpc>
                <a:spcPct val="115000"/>
              </a:lnSpc>
              <a:spcBef>
                <a:spcPts val="0"/>
              </a:spcBef>
              <a:spcAft>
                <a:spcPts val="0"/>
              </a:spcAft>
              <a:buNone/>
              <a:defRPr sz="2700">
                <a:solidFill>
                  <a:schemeClr val="lt1"/>
                </a:solidFill>
              </a:defRPr>
            </a:lvl9pPr>
          </a:lstStyle>
          <a:p>
            <a:endParaRPr/>
          </a:p>
        </p:txBody>
      </p:sp>
      <p:cxnSp>
        <p:nvCxnSpPr>
          <p:cNvPr id="1101" name="Google Shape;1101;p9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02" name="Google Shape;1102;p9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cxnSp>
        <p:nvCxnSpPr>
          <p:cNvPr id="1103" name="Google Shape;1103;p9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104" name="Google Shape;1104;p91"/>
          <p:cNvPicPr preferRelativeResize="0"/>
          <p:nvPr/>
        </p:nvPicPr>
        <p:blipFill>
          <a:blip r:embed="rId2">
            <a:alphaModFix/>
          </a:blip>
          <a:stretch>
            <a:fillRect/>
          </a:stretch>
        </p:blipFill>
        <p:spPr>
          <a:xfrm>
            <a:off x="10711016" y="6312505"/>
            <a:ext cx="975826" cy="229606"/>
          </a:xfrm>
          <a:prstGeom prst="rect">
            <a:avLst/>
          </a:prstGeom>
          <a:noFill/>
          <a:ln>
            <a:noFill/>
          </a:ln>
        </p:spPr>
      </p:pic>
      <p:sp>
        <p:nvSpPr>
          <p:cNvPr id="1105" name="Google Shape;1105;p9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lt1"/>
                </a:solidFill>
                <a:latin typeface="Red Hat Text Medium"/>
                <a:ea typeface="Red Hat Text Medium"/>
                <a:cs typeface="Red Hat Text Medium"/>
                <a:sym typeface="Red Hat Text Medium"/>
              </a:defRPr>
            </a:lvl1pPr>
            <a:lvl2pPr lvl="1" algn="ctr" rtl="0">
              <a:buNone/>
              <a:defRPr sz="800">
                <a:solidFill>
                  <a:schemeClr val="lt1"/>
                </a:solidFill>
                <a:latin typeface="Red Hat Text Medium"/>
                <a:ea typeface="Red Hat Text Medium"/>
                <a:cs typeface="Red Hat Text Medium"/>
                <a:sym typeface="Red Hat Text Medium"/>
              </a:defRPr>
            </a:lvl2pPr>
            <a:lvl3pPr lvl="2" algn="ctr" rtl="0">
              <a:buNone/>
              <a:defRPr sz="800">
                <a:solidFill>
                  <a:schemeClr val="lt1"/>
                </a:solidFill>
                <a:latin typeface="Red Hat Text Medium"/>
                <a:ea typeface="Red Hat Text Medium"/>
                <a:cs typeface="Red Hat Text Medium"/>
                <a:sym typeface="Red Hat Text Medium"/>
              </a:defRPr>
            </a:lvl3pPr>
            <a:lvl4pPr lvl="3" algn="ctr" rtl="0">
              <a:buNone/>
              <a:defRPr sz="800">
                <a:solidFill>
                  <a:schemeClr val="lt1"/>
                </a:solidFill>
                <a:latin typeface="Red Hat Text Medium"/>
                <a:ea typeface="Red Hat Text Medium"/>
                <a:cs typeface="Red Hat Text Medium"/>
                <a:sym typeface="Red Hat Text Medium"/>
              </a:defRPr>
            </a:lvl4pPr>
            <a:lvl5pPr lvl="4" algn="ctr" rtl="0">
              <a:buNone/>
              <a:defRPr sz="800">
                <a:solidFill>
                  <a:schemeClr val="lt1"/>
                </a:solidFill>
                <a:latin typeface="Red Hat Text Medium"/>
                <a:ea typeface="Red Hat Text Medium"/>
                <a:cs typeface="Red Hat Text Medium"/>
                <a:sym typeface="Red Hat Text Medium"/>
              </a:defRPr>
            </a:lvl5pPr>
            <a:lvl6pPr lvl="5" algn="ctr" rtl="0">
              <a:buNone/>
              <a:defRPr sz="800">
                <a:solidFill>
                  <a:schemeClr val="lt1"/>
                </a:solidFill>
                <a:latin typeface="Red Hat Text Medium"/>
                <a:ea typeface="Red Hat Text Medium"/>
                <a:cs typeface="Red Hat Text Medium"/>
                <a:sym typeface="Red Hat Text Medium"/>
              </a:defRPr>
            </a:lvl6pPr>
            <a:lvl7pPr lvl="6" algn="ctr" rtl="0">
              <a:buNone/>
              <a:defRPr sz="800">
                <a:solidFill>
                  <a:schemeClr val="lt1"/>
                </a:solidFill>
                <a:latin typeface="Red Hat Text Medium"/>
                <a:ea typeface="Red Hat Text Medium"/>
                <a:cs typeface="Red Hat Text Medium"/>
                <a:sym typeface="Red Hat Text Medium"/>
              </a:defRPr>
            </a:lvl7pPr>
            <a:lvl8pPr lvl="7" algn="ctr" rtl="0">
              <a:buNone/>
              <a:defRPr sz="800">
                <a:solidFill>
                  <a:schemeClr val="lt1"/>
                </a:solidFill>
                <a:latin typeface="Red Hat Text Medium"/>
                <a:ea typeface="Red Hat Text Medium"/>
                <a:cs typeface="Red Hat Text Medium"/>
                <a:sym typeface="Red Hat Text Medium"/>
              </a:defRPr>
            </a:lvl8pPr>
            <a:lvl9pPr lvl="8" algn="ctr" rtl="0">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1106" name="Google Shape;1106;p91"/>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a:endParaRPr/>
          </a:p>
        </p:txBody>
      </p:sp>
      <p:sp>
        <p:nvSpPr>
          <p:cNvPr id="1107" name="Google Shape;1107;p91"/>
          <p:cNvSpPr txBox="1">
            <a:spLocks noGrp="1"/>
          </p:cNvSpPr>
          <p:nvPr>
            <p:ph type="subTitle" idx="3"/>
          </p:nvPr>
        </p:nvSpPr>
        <p:spPr>
          <a:xfrm>
            <a:off x="3279419"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1108" name="Google Shape;1108;p91"/>
          <p:cNvSpPr txBox="1">
            <a:spLocks noGrp="1"/>
          </p:cNvSpPr>
          <p:nvPr>
            <p:ph type="subTitle" idx="4"/>
          </p:nvPr>
        </p:nvSpPr>
        <p:spPr>
          <a:xfrm>
            <a:off x="5660511"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1109" name="Google Shape;1109;p91"/>
          <p:cNvSpPr txBox="1">
            <a:spLocks noGrp="1"/>
          </p:cNvSpPr>
          <p:nvPr>
            <p:ph type="subTitle" idx="5"/>
          </p:nvPr>
        </p:nvSpPr>
        <p:spPr>
          <a:xfrm>
            <a:off x="8041602"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1110"/>
        <p:cNvGrpSpPr/>
        <p:nvPr/>
      </p:nvGrpSpPr>
      <p:grpSpPr>
        <a:xfrm>
          <a:off x="0" y="0"/>
          <a:ext cx="0" cy="0"/>
          <a:chOff x="0" y="0"/>
          <a:chExt cx="0" cy="0"/>
        </a:xfrm>
      </p:grpSpPr>
      <p:sp>
        <p:nvSpPr>
          <p:cNvPr id="1111" name="Google Shape;1111;p92"/>
          <p:cNvSpPr txBox="1">
            <a:spLocks noGrp="1"/>
          </p:cNvSpPr>
          <p:nvPr>
            <p:ph type="title"/>
          </p:nvPr>
        </p:nvSpPr>
        <p:spPr>
          <a:xfrm>
            <a:off x="885028" y="871750"/>
            <a:ext cx="10421700" cy="13221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31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a:endParaRPr/>
          </a:p>
        </p:txBody>
      </p:sp>
      <p:cxnSp>
        <p:nvCxnSpPr>
          <p:cNvPr id="1112" name="Google Shape;1112;p9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13" name="Google Shape;1113;p9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a:endParaRPr/>
          </a:p>
        </p:txBody>
      </p:sp>
      <p:cxnSp>
        <p:nvCxnSpPr>
          <p:cNvPr id="1114" name="Google Shape;1114;p9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115" name="Google Shape;1115;p9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116" name="Google Shape;1116;p9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17" name="Google Shape;1117;p92"/>
          <p:cNvSpPr txBox="1">
            <a:spLocks noGrp="1"/>
          </p:cNvSpPr>
          <p:nvPr>
            <p:ph type="subTitle" idx="2"/>
          </p:nvPr>
        </p:nvSpPr>
        <p:spPr>
          <a:xfrm>
            <a:off x="885028" y="6169550"/>
            <a:ext cx="8002200" cy="559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118" name="Google Shape;1118;p92"/>
          <p:cNvSpPr txBox="1">
            <a:spLocks noGrp="1"/>
          </p:cNvSpPr>
          <p:nvPr>
            <p:ph type="subTitle" idx="3"/>
          </p:nvPr>
        </p:nvSpPr>
        <p:spPr>
          <a:xfrm>
            <a:off x="3279419"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1119" name="Google Shape;1119;p92"/>
          <p:cNvSpPr txBox="1">
            <a:spLocks noGrp="1"/>
          </p:cNvSpPr>
          <p:nvPr>
            <p:ph type="subTitle" idx="4"/>
          </p:nvPr>
        </p:nvSpPr>
        <p:spPr>
          <a:xfrm>
            <a:off x="5660511"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1120" name="Google Shape;1120;p92"/>
          <p:cNvSpPr txBox="1">
            <a:spLocks noGrp="1"/>
          </p:cNvSpPr>
          <p:nvPr>
            <p:ph type="subTitle" idx="5"/>
          </p:nvPr>
        </p:nvSpPr>
        <p:spPr>
          <a:xfrm>
            <a:off x="8041602" y="2664350"/>
            <a:ext cx="2034600" cy="27141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black">
  <p:cSld name="TITLE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subTitle" idx="1"/>
          </p:nvPr>
        </p:nvSpPr>
        <p:spPr>
          <a:xfrm>
            <a:off x="2083674" y="3521825"/>
            <a:ext cx="75330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a:endParaRPr/>
          </a:p>
        </p:txBody>
      </p:sp>
      <p:sp>
        <p:nvSpPr>
          <p:cNvPr id="60" name="Google Shape;60;p11"/>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61" name="Google Shape;61;p11"/>
          <p:cNvSpPr txBox="1">
            <a:spLocks noGrp="1"/>
          </p:cNvSpPr>
          <p:nvPr>
            <p:ph type="title"/>
          </p:nvPr>
        </p:nvSpPr>
        <p:spPr>
          <a:xfrm>
            <a:off x="2083824" y="1743625"/>
            <a:ext cx="7533000" cy="16005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a:endParaRPr/>
          </a:p>
        </p:txBody>
      </p:sp>
      <p:sp>
        <p:nvSpPr>
          <p:cNvPr id="62" name="Google Shape;62;p11"/>
          <p:cNvSpPr txBox="1">
            <a:spLocks noGrp="1"/>
          </p:cNvSpPr>
          <p:nvPr>
            <p:ph type="subTitle" idx="2"/>
          </p:nvPr>
        </p:nvSpPr>
        <p:spPr>
          <a:xfrm>
            <a:off x="2083674"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a:endParaRPr/>
          </a:p>
        </p:txBody>
      </p:sp>
      <p:sp>
        <p:nvSpPr>
          <p:cNvPr id="63" name="Google Shape;63;p11"/>
          <p:cNvSpPr txBox="1">
            <a:spLocks noGrp="1"/>
          </p:cNvSpPr>
          <p:nvPr>
            <p:ph type="subTitle" idx="3"/>
          </p:nvPr>
        </p:nvSpPr>
        <p:spPr>
          <a:xfrm>
            <a:off x="4471740" y="46817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a:endParaRPr/>
          </a:p>
        </p:txBody>
      </p:sp>
      <p:pic>
        <p:nvPicPr>
          <p:cNvPr id="64" name="Google Shape;64;p11"/>
          <p:cNvPicPr preferRelativeResize="0"/>
          <p:nvPr/>
        </p:nvPicPr>
        <p:blipFill>
          <a:blip r:embed="rId3">
            <a:alphaModFix/>
          </a:blip>
          <a:stretch>
            <a:fillRect/>
          </a:stretch>
        </p:blipFill>
        <p:spPr>
          <a:xfrm>
            <a:off x="10106601" y="6203986"/>
            <a:ext cx="1580196" cy="372748"/>
          </a:xfrm>
          <a:prstGeom prst="rect">
            <a:avLst/>
          </a:prstGeom>
          <a:noFill/>
          <a:ln>
            <a:noFill/>
          </a:ln>
        </p:spPr>
      </p:pic>
      <p:cxnSp>
        <p:nvCxnSpPr>
          <p:cNvPr id="65" name="Google Shape;65;p1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6" name="Google Shape;66;p11"/>
          <p:cNvSpPr txBox="1">
            <a:spLocks noGrp="1"/>
          </p:cNvSpPr>
          <p:nvPr>
            <p:ph type="sldNum" idx="12"/>
          </p:nvPr>
        </p:nvSpPr>
        <p:spPr>
          <a:xfrm>
            <a:off x="81973"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21"/>
        <p:cNvGrpSpPr/>
        <p:nvPr/>
      </p:nvGrpSpPr>
      <p:grpSpPr>
        <a:xfrm>
          <a:off x="0" y="0"/>
          <a:ext cx="0" cy="0"/>
          <a:chOff x="0" y="0"/>
          <a:chExt cx="0" cy="0"/>
        </a:xfrm>
      </p:grpSpPr>
      <p:sp>
        <p:nvSpPr>
          <p:cNvPr id="1122" name="Google Shape;1122;p93"/>
          <p:cNvSpPr txBox="1">
            <a:spLocks noGrp="1"/>
          </p:cNvSpPr>
          <p:nvPr>
            <p:ph type="title"/>
          </p:nvPr>
        </p:nvSpPr>
        <p:spPr>
          <a:xfrm>
            <a:off x="449040" y="153247"/>
            <a:ext cx="10940100" cy="7275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3" name="Google Shape;1123;p93"/>
          <p:cNvSpPr txBox="1">
            <a:spLocks noGrp="1"/>
          </p:cNvSpPr>
          <p:nvPr>
            <p:ph type="body" idx="1"/>
          </p:nvPr>
        </p:nvSpPr>
        <p:spPr>
          <a:xfrm>
            <a:off x="454110" y="1345776"/>
            <a:ext cx="10940100" cy="4738500"/>
          </a:xfrm>
          <a:prstGeom prst="rect">
            <a:avLst/>
          </a:prstGeom>
          <a:noFill/>
          <a:ln>
            <a:noFill/>
          </a:ln>
        </p:spPr>
        <p:txBody>
          <a:bodyPr spcFirstLastPara="1" wrap="square" lIns="0" tIns="0" rIns="0" bIns="0" anchor="t" anchorCtr="0">
            <a:noAutofit/>
          </a:bodyPr>
          <a:lstStyle>
            <a:lvl1pPr marL="457200" lvl="0" indent="-228600" rtl="0">
              <a:spcBef>
                <a:spcPts val="0"/>
              </a:spcBef>
              <a:spcAft>
                <a:spcPts val="0"/>
              </a:spcAft>
              <a:buClr>
                <a:schemeClr val="dk1"/>
              </a:buClr>
              <a:buSzPts val="1600"/>
              <a:buFont typeface="Arial"/>
              <a:buNone/>
              <a:defRPr>
                <a:solidFill>
                  <a:schemeClr val="dk1"/>
                </a:solidFill>
              </a:defRPr>
            </a:lvl1pPr>
            <a:lvl2pPr marL="914400" lvl="1" indent="-323850" rtl="0">
              <a:spcBef>
                <a:spcPts val="500"/>
              </a:spcBef>
              <a:spcAft>
                <a:spcPts val="0"/>
              </a:spcAft>
              <a:buClr>
                <a:schemeClr val="dk1"/>
              </a:buClr>
              <a:buSzPts val="1500"/>
              <a:buChar char="•"/>
              <a:defRPr>
                <a:solidFill>
                  <a:schemeClr val="dk1"/>
                </a:solidFill>
              </a:defRPr>
            </a:lvl2pPr>
            <a:lvl3pPr marL="1371600" lvl="2" indent="-323850" rtl="0">
              <a:spcBef>
                <a:spcPts val="500"/>
              </a:spcBef>
              <a:spcAft>
                <a:spcPts val="0"/>
              </a:spcAft>
              <a:buClr>
                <a:schemeClr val="dk1"/>
              </a:buClr>
              <a:buSzPts val="1500"/>
              <a:buChar char="•"/>
              <a:defRPr>
                <a:solidFill>
                  <a:schemeClr val="dk1"/>
                </a:solidFill>
              </a:defRPr>
            </a:lvl3pPr>
            <a:lvl4pPr marL="1828800" lvl="3" indent="-323850" rtl="0">
              <a:spcBef>
                <a:spcPts val="500"/>
              </a:spcBef>
              <a:spcAft>
                <a:spcPts val="0"/>
              </a:spcAft>
              <a:buSzPts val="1500"/>
              <a:buChar char="･"/>
              <a:defRPr>
                <a:solidFill>
                  <a:schemeClr val="dk1"/>
                </a:solidFill>
              </a:defRPr>
            </a:lvl4pPr>
            <a:lvl5pPr marL="2286000" lvl="4" indent="-323850" rtl="0">
              <a:spcBef>
                <a:spcPts val="500"/>
              </a:spcBef>
              <a:spcAft>
                <a:spcPts val="0"/>
              </a:spcAft>
              <a:buSzPts val="1500"/>
              <a:buChar char="･"/>
              <a:defRPr>
                <a:solidFill>
                  <a:schemeClr val="dk1"/>
                </a:solidFill>
              </a:defRPr>
            </a:lvl5pPr>
            <a:lvl6pPr marL="2743200" lvl="5" indent="-323850" rtl="0">
              <a:spcBef>
                <a:spcPts val="500"/>
              </a:spcBef>
              <a:spcAft>
                <a:spcPts val="0"/>
              </a:spcAft>
              <a:buSzPts val="1500"/>
              <a:buChar char="･"/>
              <a:defRPr sz="2700">
                <a:solidFill>
                  <a:schemeClr val="dk1"/>
                </a:solidFill>
              </a:defRPr>
            </a:lvl6pPr>
            <a:lvl7pPr marL="3200400" lvl="6" indent="-323850" rtl="0">
              <a:spcBef>
                <a:spcPts val="500"/>
              </a:spcBef>
              <a:spcAft>
                <a:spcPts val="0"/>
              </a:spcAft>
              <a:buSzPts val="1500"/>
              <a:buChar char="･"/>
              <a:defRPr sz="2700">
                <a:solidFill>
                  <a:schemeClr val="dk1"/>
                </a:solidFill>
              </a:defRPr>
            </a:lvl7pPr>
            <a:lvl8pPr marL="3657600" lvl="7" indent="-323850" rtl="0">
              <a:spcBef>
                <a:spcPts val="500"/>
              </a:spcBef>
              <a:spcAft>
                <a:spcPts val="0"/>
              </a:spcAft>
              <a:buSzPts val="1500"/>
              <a:buChar char="･"/>
              <a:defRPr sz="2700">
                <a:solidFill>
                  <a:schemeClr val="dk1"/>
                </a:solidFill>
              </a:defRPr>
            </a:lvl8pPr>
            <a:lvl9pPr marL="4114800" lvl="8" indent="-323850" rtl="0">
              <a:spcBef>
                <a:spcPts val="500"/>
              </a:spcBef>
              <a:spcAft>
                <a:spcPts val="500"/>
              </a:spcAft>
              <a:buSzPts val="1500"/>
              <a:buChar char="･"/>
              <a:defRPr sz="2700">
                <a:solidFill>
                  <a:schemeClr val="dk1"/>
                </a:solidFill>
              </a:defRPr>
            </a:lvl9pPr>
          </a:lstStyle>
          <a:p>
            <a:endParaRPr/>
          </a:p>
        </p:txBody>
      </p:sp>
      <p:pic>
        <p:nvPicPr>
          <p:cNvPr id="1124" name="Google Shape;1124;p93"/>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25" name="Google Shape;1125;p93"/>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Interior white 1">
  <p:cSld name="CUSTOM_4_2_3">
    <p:spTree>
      <p:nvGrpSpPr>
        <p:cNvPr id="1" name="Shape 1126"/>
        <p:cNvGrpSpPr/>
        <p:nvPr/>
      </p:nvGrpSpPr>
      <p:grpSpPr>
        <a:xfrm>
          <a:off x="0" y="0"/>
          <a:ext cx="0" cy="0"/>
          <a:chOff x="0" y="0"/>
          <a:chExt cx="0" cy="0"/>
        </a:xfrm>
      </p:grpSpPr>
      <p:sp>
        <p:nvSpPr>
          <p:cNvPr id="1127" name="Google Shape;1127;p94"/>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28" name="Google Shape;1128;p94"/>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1129" name="Google Shape;1129;p94"/>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130" name="Google Shape;1130;p94"/>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31" name="Google Shape;1131;p94"/>
          <p:cNvSpPr txBox="1">
            <a:spLocks noGrp="1"/>
          </p:cNvSpPr>
          <p:nvPr>
            <p:ph type="subTitle" idx="1"/>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1132" name="Google Shape;1132;p94"/>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ext only">
  <p:cSld name="CUSTOM_1_1">
    <p:spTree>
      <p:nvGrpSpPr>
        <p:cNvPr id="1" name="Shape 1133"/>
        <p:cNvGrpSpPr/>
        <p:nvPr/>
      </p:nvGrpSpPr>
      <p:grpSpPr>
        <a:xfrm>
          <a:off x="0" y="0"/>
          <a:ext cx="0" cy="0"/>
          <a:chOff x="0" y="0"/>
          <a:chExt cx="0" cy="0"/>
        </a:xfrm>
      </p:grpSpPr>
      <p:sp>
        <p:nvSpPr>
          <p:cNvPr id="1134" name="Google Shape;1134;p95"/>
          <p:cNvSpPr txBox="1">
            <a:spLocks noGrp="1"/>
          </p:cNvSpPr>
          <p:nvPr>
            <p:ph type="body" idx="1"/>
          </p:nvPr>
        </p:nvSpPr>
        <p:spPr>
          <a:xfrm>
            <a:off x="1102240" y="2167900"/>
            <a:ext cx="9987300" cy="3526500"/>
          </a:xfrm>
          <a:prstGeom prst="rect">
            <a:avLst/>
          </a:prstGeom>
        </p:spPr>
        <p:txBody>
          <a:bodyPr spcFirstLastPara="1" wrap="square" lIns="0" tIns="0" rIns="0" bIns="0"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5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5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5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5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5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5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5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500"/>
              </a:spcBef>
              <a:spcAft>
                <a:spcPts val="500"/>
              </a:spcAft>
              <a:buSzPts val="1300"/>
              <a:buFont typeface="Proxima Nova"/>
              <a:buChar char="･"/>
              <a:defRPr>
                <a:latin typeface="Proxima Nova"/>
                <a:ea typeface="Proxima Nova"/>
                <a:cs typeface="Proxima Nova"/>
                <a:sym typeface="Proxima Nova"/>
              </a:defRPr>
            </a:lvl9pPr>
          </a:lstStyle>
          <a:p>
            <a:endParaRPr/>
          </a:p>
        </p:txBody>
      </p:sp>
      <p:sp>
        <p:nvSpPr>
          <p:cNvPr id="1135" name="Google Shape;1135;p95"/>
          <p:cNvSpPr txBox="1">
            <a:spLocks noGrp="1"/>
          </p:cNvSpPr>
          <p:nvPr>
            <p:ph type="title"/>
          </p:nvPr>
        </p:nvSpPr>
        <p:spPr>
          <a:xfrm>
            <a:off x="1102173" y="0"/>
            <a:ext cx="9987300" cy="1417500"/>
          </a:xfrm>
          <a:prstGeom prst="rect">
            <a:avLst/>
          </a:prstGeom>
        </p:spPr>
        <p:txBody>
          <a:bodyPr spcFirstLastPara="1" wrap="square" lIns="0" tIns="0" rIns="0" bIns="0" anchor="b" anchorCtr="0">
            <a:noAutofit/>
          </a:bodyPr>
          <a:lstStyle>
            <a:lvl1pPr lvl="0" rtl="0">
              <a:spcBef>
                <a:spcPts val="0"/>
              </a:spcBef>
              <a:spcAft>
                <a:spcPts val="0"/>
              </a:spcAft>
              <a:buSzPts val="35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9pPr>
          </a:lstStyle>
          <a:p>
            <a:endParaRPr/>
          </a:p>
        </p:txBody>
      </p:sp>
      <p:sp>
        <p:nvSpPr>
          <p:cNvPr id="1136" name="Google Shape;1136;p95"/>
          <p:cNvSpPr txBox="1">
            <a:spLocks noGrp="1"/>
          </p:cNvSpPr>
          <p:nvPr>
            <p:ph type="subTitle" idx="2"/>
          </p:nvPr>
        </p:nvSpPr>
        <p:spPr>
          <a:xfrm>
            <a:off x="1102173" y="1239700"/>
            <a:ext cx="9987300" cy="875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a:endParaRPr/>
          </a:p>
        </p:txBody>
      </p:sp>
      <p:sp>
        <p:nvSpPr>
          <p:cNvPr id="1137" name="Google Shape;1137;p95"/>
          <p:cNvSpPr txBox="1"/>
          <p:nvPr/>
        </p:nvSpPr>
        <p:spPr>
          <a:xfrm>
            <a:off x="4357893" y="6382385"/>
            <a:ext cx="3475800" cy="416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solidFill>
                  <a:srgbClr val="666666"/>
                </a:solidFill>
                <a:latin typeface="Overpass"/>
                <a:ea typeface="Overpass"/>
                <a:cs typeface="Overpass"/>
                <a:sym typeface="Overpass"/>
              </a:rPr>
              <a:t>GENERAL DISTRIBUTION</a:t>
            </a:r>
            <a:endParaRPr sz="900">
              <a:solidFill>
                <a:srgbClr val="666666"/>
              </a:solidFill>
              <a:latin typeface="Overpass"/>
              <a:ea typeface="Overpass"/>
              <a:cs typeface="Overpass"/>
              <a:sym typeface="Overpass"/>
            </a:endParaRPr>
          </a:p>
        </p:txBody>
      </p:sp>
      <p:sp>
        <p:nvSpPr>
          <p:cNvPr id="1138" name="Google Shape;1138;p95"/>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Interior white">
  <p:cSld name="CUSTOM_4_21">
    <p:spTree>
      <p:nvGrpSpPr>
        <p:cNvPr id="1" name="Shape 1139"/>
        <p:cNvGrpSpPr/>
        <p:nvPr/>
      </p:nvGrpSpPr>
      <p:grpSpPr>
        <a:xfrm>
          <a:off x="0" y="0"/>
          <a:ext cx="0" cy="0"/>
          <a:chOff x="0" y="0"/>
          <a:chExt cx="0" cy="0"/>
        </a:xfrm>
      </p:grpSpPr>
      <p:sp>
        <p:nvSpPr>
          <p:cNvPr id="1140" name="Google Shape;1140;p96"/>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41" name="Google Shape;1141;p96"/>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42" name="Google Shape;1142;p96"/>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43" name="Google Shape;1143;p96"/>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144" name="Google Shape;1144;p9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145" name="Google Shape;1145;p96"/>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46" name="Google Shape;1146;p96"/>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Interior white 2">
  <p:cSld name="CUSTOM_4_22">
    <p:spTree>
      <p:nvGrpSpPr>
        <p:cNvPr id="1" name="Shape 1147"/>
        <p:cNvGrpSpPr/>
        <p:nvPr/>
      </p:nvGrpSpPr>
      <p:grpSpPr>
        <a:xfrm>
          <a:off x="0" y="0"/>
          <a:ext cx="0" cy="0"/>
          <a:chOff x="0" y="0"/>
          <a:chExt cx="0" cy="0"/>
        </a:xfrm>
      </p:grpSpPr>
      <p:sp>
        <p:nvSpPr>
          <p:cNvPr id="1148" name="Google Shape;1148;p97"/>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49" name="Google Shape;1149;p97"/>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50" name="Google Shape;1150;p97"/>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51" name="Google Shape;1151;p97"/>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152" name="Google Shape;1152;p97"/>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53" name="Google Shape;1153;p97"/>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
        <p:nvSpPr>
          <p:cNvPr id="1154" name="Google Shape;1154;p97"/>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Interior white 3">
  <p:cSld name="CUSTOM_4_23">
    <p:spTree>
      <p:nvGrpSpPr>
        <p:cNvPr id="1" name="Shape 1155"/>
        <p:cNvGrpSpPr/>
        <p:nvPr/>
      </p:nvGrpSpPr>
      <p:grpSpPr>
        <a:xfrm>
          <a:off x="0" y="0"/>
          <a:ext cx="0" cy="0"/>
          <a:chOff x="0" y="0"/>
          <a:chExt cx="0" cy="0"/>
        </a:xfrm>
      </p:grpSpPr>
      <p:sp>
        <p:nvSpPr>
          <p:cNvPr id="1156" name="Google Shape;1156;p98"/>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57" name="Google Shape;1157;p98"/>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58" name="Google Shape;1158;p98"/>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59" name="Google Shape;1159;p98"/>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160" name="Google Shape;1160;p9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161" name="Google Shape;1161;p98"/>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Red Hat Confidential. NDA Required.</a:t>
            </a:r>
            <a:r>
              <a:rPr lang="en" sz="700">
                <a:solidFill>
                  <a:srgbClr val="666666"/>
                </a:solidFill>
                <a:latin typeface="Overpass Light"/>
                <a:ea typeface="Overpass Light"/>
                <a:cs typeface="Overpass Light"/>
                <a:sym typeface="Overpass Light"/>
              </a:rPr>
              <a:t> </a:t>
            </a:r>
            <a:br>
              <a:rPr lang="en" sz="700">
                <a:solidFill>
                  <a:srgbClr val="666666"/>
                </a:solidFill>
                <a:latin typeface="Overpass Light"/>
                <a:ea typeface="Overpass Light"/>
                <a:cs typeface="Overpass Light"/>
                <a:sym typeface="Overpass Light"/>
              </a:rPr>
            </a:br>
            <a:endParaRPr sz="700">
              <a:solidFill>
                <a:srgbClr val="666666"/>
              </a:solidFill>
              <a:latin typeface="Overpass Light"/>
              <a:ea typeface="Overpass Light"/>
              <a:cs typeface="Overpass Light"/>
              <a:sym typeface="Overpass Light"/>
            </a:endParaRPr>
          </a:p>
        </p:txBody>
      </p:sp>
      <p:pic>
        <p:nvPicPr>
          <p:cNvPr id="1162" name="Google Shape;1162;p98"/>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63" name="Google Shape;1163;p98"/>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Interior white 4">
  <p:cSld name="CUSTOM_4_24">
    <p:spTree>
      <p:nvGrpSpPr>
        <p:cNvPr id="1" name="Shape 1164"/>
        <p:cNvGrpSpPr/>
        <p:nvPr/>
      </p:nvGrpSpPr>
      <p:grpSpPr>
        <a:xfrm>
          <a:off x="0" y="0"/>
          <a:ext cx="0" cy="0"/>
          <a:chOff x="0" y="0"/>
          <a:chExt cx="0" cy="0"/>
        </a:xfrm>
      </p:grpSpPr>
      <p:sp>
        <p:nvSpPr>
          <p:cNvPr id="1165" name="Google Shape;1165;p99"/>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66" name="Google Shape;1166;p99"/>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67" name="Google Shape;1167;p99"/>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68" name="Google Shape;1168;p99"/>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169" name="Google Shape;1169;p9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170" name="Google Shape;1170;p99"/>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71" name="Google Shape;1171;p99"/>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Interior white 5">
  <p:cSld name="CUSTOM_4_25">
    <p:spTree>
      <p:nvGrpSpPr>
        <p:cNvPr id="1" name="Shape 1172"/>
        <p:cNvGrpSpPr/>
        <p:nvPr/>
      </p:nvGrpSpPr>
      <p:grpSpPr>
        <a:xfrm>
          <a:off x="0" y="0"/>
          <a:ext cx="0" cy="0"/>
          <a:chOff x="0" y="0"/>
          <a:chExt cx="0" cy="0"/>
        </a:xfrm>
      </p:grpSpPr>
      <p:sp>
        <p:nvSpPr>
          <p:cNvPr id="1173" name="Google Shape;1173;p100"/>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74" name="Google Shape;1174;p100"/>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75" name="Google Shape;1175;p100"/>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76" name="Google Shape;1176;p100"/>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177" name="Google Shape;1177;p10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178" name="Google Shape;1178;p100"/>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79" name="Google Shape;1179;p100"/>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Interior white 6">
  <p:cSld name="CUSTOM_4_26">
    <p:spTree>
      <p:nvGrpSpPr>
        <p:cNvPr id="1" name="Shape 1180"/>
        <p:cNvGrpSpPr/>
        <p:nvPr/>
      </p:nvGrpSpPr>
      <p:grpSpPr>
        <a:xfrm>
          <a:off x="0" y="0"/>
          <a:ext cx="0" cy="0"/>
          <a:chOff x="0" y="0"/>
          <a:chExt cx="0" cy="0"/>
        </a:xfrm>
      </p:grpSpPr>
      <p:sp>
        <p:nvSpPr>
          <p:cNvPr id="1181" name="Google Shape;1181;p101"/>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82" name="Google Shape;1182;p101"/>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83" name="Google Shape;1183;p101"/>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84" name="Google Shape;1184;p101"/>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185" name="Google Shape;1185;p10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186" name="Google Shape;1186;p101"/>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87" name="Google Shape;1187;p101"/>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Interior white 22">
  <p:cSld name="CUSTOM_4_42">
    <p:spTree>
      <p:nvGrpSpPr>
        <p:cNvPr id="1" name="Shape 1188"/>
        <p:cNvGrpSpPr/>
        <p:nvPr/>
      </p:nvGrpSpPr>
      <p:grpSpPr>
        <a:xfrm>
          <a:off x="0" y="0"/>
          <a:ext cx="0" cy="0"/>
          <a:chOff x="0" y="0"/>
          <a:chExt cx="0" cy="0"/>
        </a:xfrm>
      </p:grpSpPr>
      <p:sp>
        <p:nvSpPr>
          <p:cNvPr id="1189" name="Google Shape;1189;p102"/>
          <p:cNvSpPr txBox="1">
            <a:spLocks noGrp="1"/>
          </p:cNvSpPr>
          <p:nvPr>
            <p:ph type="title"/>
          </p:nvPr>
        </p:nvSpPr>
        <p:spPr>
          <a:xfrm>
            <a:off x="1752557" y="946000"/>
            <a:ext cx="86865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90" name="Google Shape;1190;p102"/>
          <p:cNvCxnSpPr/>
          <p:nvPr/>
        </p:nvCxnSpPr>
        <p:spPr>
          <a:xfrm rot="10800000">
            <a:off x="447764"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91" name="Google Shape;1191;p102"/>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92" name="Google Shape;1192;p102"/>
          <p:cNvCxnSpPr/>
          <p:nvPr/>
        </p:nvCxnSpPr>
        <p:spPr>
          <a:xfrm rot="10800000">
            <a:off x="447756"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1193" name="Google Shape;1193;p10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194" name="Google Shape;1194;p102"/>
          <p:cNvSpPr txBox="1"/>
          <p:nvPr/>
        </p:nvSpPr>
        <p:spPr>
          <a:xfrm>
            <a:off x="10067783"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195" name="Google Shape;1195;p102"/>
          <p:cNvPicPr preferRelativeResize="0"/>
          <p:nvPr/>
        </p:nvPicPr>
        <p:blipFill rotWithShape="1">
          <a:blip r:embed="rId2">
            <a:alphaModFix/>
          </a:blip>
          <a:srcRect t="327" b="317"/>
          <a:stretch/>
        </p:blipFill>
        <p:spPr>
          <a:xfrm>
            <a:off x="10711016" y="6313250"/>
            <a:ext cx="975826" cy="228115"/>
          </a:xfrm>
          <a:prstGeom prst="rect">
            <a:avLst/>
          </a:prstGeom>
          <a:noFill/>
          <a:ln>
            <a:noFill/>
          </a:ln>
        </p:spPr>
      </p:pic>
      <p:sp>
        <p:nvSpPr>
          <p:cNvPr id="1196" name="Google Shape;1196;p102"/>
          <p:cNvSpPr txBox="1">
            <a:spLocks noGrp="1"/>
          </p:cNvSpPr>
          <p:nvPr>
            <p:ph type="subTitle" idx="2"/>
          </p:nvPr>
        </p:nvSpPr>
        <p:spPr>
          <a:xfrm>
            <a:off x="885028"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9" Type="http://schemas.openxmlformats.org/officeDocument/2006/relationships/slideLayout" Target="../slideLayouts/slideLayout739.xml"/><Relationship Id="rId21" Type="http://schemas.openxmlformats.org/officeDocument/2006/relationships/slideLayout" Target="../slideLayouts/slideLayout721.xml"/><Relationship Id="rId34" Type="http://schemas.openxmlformats.org/officeDocument/2006/relationships/slideLayout" Target="../slideLayouts/slideLayout734.xml"/><Relationship Id="rId42" Type="http://schemas.openxmlformats.org/officeDocument/2006/relationships/slideLayout" Target="../slideLayouts/slideLayout742.xml"/><Relationship Id="rId47" Type="http://schemas.openxmlformats.org/officeDocument/2006/relationships/slideLayout" Target="../slideLayouts/slideLayout747.xml"/><Relationship Id="rId50" Type="http://schemas.openxmlformats.org/officeDocument/2006/relationships/slideLayout" Target="../slideLayouts/slideLayout750.xml"/><Relationship Id="rId7" Type="http://schemas.openxmlformats.org/officeDocument/2006/relationships/slideLayout" Target="../slideLayouts/slideLayout707.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9" Type="http://schemas.openxmlformats.org/officeDocument/2006/relationships/slideLayout" Target="../slideLayouts/slideLayout729.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32" Type="http://schemas.openxmlformats.org/officeDocument/2006/relationships/slideLayout" Target="../slideLayouts/slideLayout732.xml"/><Relationship Id="rId37" Type="http://schemas.openxmlformats.org/officeDocument/2006/relationships/slideLayout" Target="../slideLayouts/slideLayout737.xml"/><Relationship Id="rId40" Type="http://schemas.openxmlformats.org/officeDocument/2006/relationships/slideLayout" Target="../slideLayouts/slideLayout740.xml"/><Relationship Id="rId45" Type="http://schemas.openxmlformats.org/officeDocument/2006/relationships/slideLayout" Target="../slideLayouts/slideLayout745.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36" Type="http://schemas.openxmlformats.org/officeDocument/2006/relationships/slideLayout" Target="../slideLayouts/slideLayout736.xml"/><Relationship Id="rId49" Type="http://schemas.openxmlformats.org/officeDocument/2006/relationships/slideLayout" Target="../slideLayouts/slideLayout749.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31" Type="http://schemas.openxmlformats.org/officeDocument/2006/relationships/slideLayout" Target="../slideLayouts/slideLayout731.xml"/><Relationship Id="rId44" Type="http://schemas.openxmlformats.org/officeDocument/2006/relationships/slideLayout" Target="../slideLayouts/slideLayout744.xml"/><Relationship Id="rId52" Type="http://schemas.openxmlformats.org/officeDocument/2006/relationships/theme" Target="../theme/theme10.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 Id="rId30" Type="http://schemas.openxmlformats.org/officeDocument/2006/relationships/slideLayout" Target="../slideLayouts/slideLayout730.xml"/><Relationship Id="rId35" Type="http://schemas.openxmlformats.org/officeDocument/2006/relationships/slideLayout" Target="../slideLayouts/slideLayout735.xml"/><Relationship Id="rId43" Type="http://schemas.openxmlformats.org/officeDocument/2006/relationships/slideLayout" Target="../slideLayouts/slideLayout743.xml"/><Relationship Id="rId48" Type="http://schemas.openxmlformats.org/officeDocument/2006/relationships/slideLayout" Target="../slideLayouts/slideLayout748.xml"/><Relationship Id="rId8" Type="http://schemas.openxmlformats.org/officeDocument/2006/relationships/slideLayout" Target="../slideLayouts/slideLayout708.xml"/><Relationship Id="rId51" Type="http://schemas.openxmlformats.org/officeDocument/2006/relationships/slideLayout" Target="../slideLayouts/slideLayout751.xml"/><Relationship Id="rId3" Type="http://schemas.openxmlformats.org/officeDocument/2006/relationships/slideLayout" Target="../slideLayouts/slideLayout703.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33" Type="http://schemas.openxmlformats.org/officeDocument/2006/relationships/slideLayout" Target="../slideLayouts/slideLayout733.xml"/><Relationship Id="rId38" Type="http://schemas.openxmlformats.org/officeDocument/2006/relationships/slideLayout" Target="../slideLayouts/slideLayout738.xml"/><Relationship Id="rId46" Type="http://schemas.openxmlformats.org/officeDocument/2006/relationships/slideLayout" Target="../slideLayouts/slideLayout746.xml"/><Relationship Id="rId20" Type="http://schemas.openxmlformats.org/officeDocument/2006/relationships/slideLayout" Target="../slideLayouts/slideLayout720.xml"/><Relationship Id="rId41" Type="http://schemas.openxmlformats.org/officeDocument/2006/relationships/slideLayout" Target="../slideLayouts/slideLayout741.xml"/><Relationship Id="rId1" Type="http://schemas.openxmlformats.org/officeDocument/2006/relationships/slideLayout" Target="../slideLayouts/slideLayout701.xml"/><Relationship Id="rId6" Type="http://schemas.openxmlformats.org/officeDocument/2006/relationships/slideLayout" Target="../slideLayouts/slideLayout7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slideLayout" Target="../slideLayouts/slideLayout45.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42" Type="http://schemas.openxmlformats.org/officeDocument/2006/relationships/slideLayout" Target="../slideLayouts/slideLayout48.xml"/><Relationship Id="rId7" Type="http://schemas.openxmlformats.org/officeDocument/2006/relationships/slideLayout" Target="../slideLayouts/slideLayout1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41" Type="http://schemas.openxmlformats.org/officeDocument/2006/relationships/slideLayout" Target="../slideLayouts/slideLayout47.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slideLayout" Target="../slideLayouts/slideLayout46.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4"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43" Type="http://schemas.openxmlformats.org/officeDocument/2006/relationships/slideLayout" Target="../slideLayouts/slideLayout49.xml"/><Relationship Id="rId8" Type="http://schemas.openxmlformats.org/officeDocument/2006/relationships/slideLayout" Target="../slideLayouts/slideLayout14.xml"/><Relationship Id="rId3" Type="http://schemas.openxmlformats.org/officeDocument/2006/relationships/slideLayout" Target="../slideLayouts/slideLayout9.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5.xml"/><Relationship Id="rId21" Type="http://schemas.openxmlformats.org/officeDocument/2006/relationships/slideLayout" Target="../slideLayouts/slideLayout70.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63" Type="http://schemas.openxmlformats.org/officeDocument/2006/relationships/slideLayout" Target="../slideLayouts/slideLayout112.xml"/><Relationship Id="rId68" Type="http://schemas.openxmlformats.org/officeDocument/2006/relationships/slideLayout" Target="../slideLayouts/slideLayout117.xml"/><Relationship Id="rId16" Type="http://schemas.openxmlformats.org/officeDocument/2006/relationships/slideLayout" Target="../slideLayouts/slideLayout6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66" Type="http://schemas.openxmlformats.org/officeDocument/2006/relationships/slideLayout" Target="../slideLayouts/slideLayout115.xml"/><Relationship Id="rId74" Type="http://schemas.openxmlformats.org/officeDocument/2006/relationships/slideLayout" Target="../slideLayouts/slideLayout123.xml"/><Relationship Id="rId5" Type="http://schemas.openxmlformats.org/officeDocument/2006/relationships/slideLayout" Target="../slideLayouts/slideLayout54.xml"/><Relationship Id="rId61" Type="http://schemas.openxmlformats.org/officeDocument/2006/relationships/slideLayout" Target="../slideLayouts/slideLayout110.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64" Type="http://schemas.openxmlformats.org/officeDocument/2006/relationships/slideLayout" Target="../slideLayouts/slideLayout113.xml"/><Relationship Id="rId69" Type="http://schemas.openxmlformats.org/officeDocument/2006/relationships/slideLayout" Target="../slideLayouts/slideLayout118.xml"/><Relationship Id="rId77" Type="http://schemas.openxmlformats.org/officeDocument/2006/relationships/theme" Target="../theme/theme3.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72" Type="http://schemas.openxmlformats.org/officeDocument/2006/relationships/slideLayout" Target="../slideLayouts/slideLayout121.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59" Type="http://schemas.openxmlformats.org/officeDocument/2006/relationships/slideLayout" Target="../slideLayouts/slideLayout108.xml"/><Relationship Id="rId67" Type="http://schemas.openxmlformats.org/officeDocument/2006/relationships/slideLayout" Target="../slideLayouts/slideLayout116.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62" Type="http://schemas.openxmlformats.org/officeDocument/2006/relationships/slideLayout" Target="../slideLayouts/slideLayout111.xml"/><Relationship Id="rId70" Type="http://schemas.openxmlformats.org/officeDocument/2006/relationships/slideLayout" Target="../slideLayouts/slideLayout119.xml"/><Relationship Id="rId75" Type="http://schemas.openxmlformats.org/officeDocument/2006/relationships/slideLayout" Target="../slideLayouts/slideLayout124.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slideLayout" Target="../slideLayouts/slideLayout106.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65" Type="http://schemas.openxmlformats.org/officeDocument/2006/relationships/slideLayout" Target="../slideLayouts/slideLayout114.xml"/><Relationship Id="rId73" Type="http://schemas.openxmlformats.org/officeDocument/2006/relationships/slideLayout" Target="../slideLayouts/slideLayout12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9" Type="http://schemas.openxmlformats.org/officeDocument/2006/relationships/slideLayout" Target="../slideLayouts/slideLayout88.xml"/><Relationship Id="rId34" Type="http://schemas.openxmlformats.org/officeDocument/2006/relationships/slideLayout" Target="../slideLayouts/slideLayout83.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76" Type="http://schemas.openxmlformats.org/officeDocument/2006/relationships/slideLayout" Target="../slideLayouts/slideLayout125.xml"/><Relationship Id="rId7" Type="http://schemas.openxmlformats.org/officeDocument/2006/relationships/slideLayout" Target="../slideLayouts/slideLayout56.xml"/><Relationship Id="rId71" Type="http://schemas.openxmlformats.org/officeDocument/2006/relationships/slideLayout" Target="../slideLayouts/slideLayout120.xml"/><Relationship Id="rId2" Type="http://schemas.openxmlformats.org/officeDocument/2006/relationships/slideLayout" Target="../slideLayouts/slideLayout51.xml"/><Relationship Id="rId29"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theme" Target="../theme/theme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02.xml"/><Relationship Id="rId21" Type="http://schemas.openxmlformats.org/officeDocument/2006/relationships/slideLayout" Target="../slideLayouts/slideLayout197.xml"/><Relationship Id="rId42" Type="http://schemas.openxmlformats.org/officeDocument/2006/relationships/slideLayout" Target="../slideLayouts/slideLayout218.xml"/><Relationship Id="rId47" Type="http://schemas.openxmlformats.org/officeDocument/2006/relationships/slideLayout" Target="../slideLayouts/slideLayout223.xml"/><Relationship Id="rId63" Type="http://schemas.openxmlformats.org/officeDocument/2006/relationships/slideLayout" Target="../slideLayouts/slideLayout239.xml"/><Relationship Id="rId68" Type="http://schemas.openxmlformats.org/officeDocument/2006/relationships/slideLayout" Target="../slideLayouts/slideLayout244.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9" Type="http://schemas.openxmlformats.org/officeDocument/2006/relationships/slideLayout" Target="../slideLayouts/slideLayout205.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37" Type="http://schemas.openxmlformats.org/officeDocument/2006/relationships/slideLayout" Target="../slideLayouts/slideLayout213.xml"/><Relationship Id="rId40" Type="http://schemas.openxmlformats.org/officeDocument/2006/relationships/slideLayout" Target="../slideLayouts/slideLayout216.xml"/><Relationship Id="rId45" Type="http://schemas.openxmlformats.org/officeDocument/2006/relationships/slideLayout" Target="../slideLayouts/slideLayout221.xml"/><Relationship Id="rId53" Type="http://schemas.openxmlformats.org/officeDocument/2006/relationships/slideLayout" Target="../slideLayouts/slideLayout229.xml"/><Relationship Id="rId58" Type="http://schemas.openxmlformats.org/officeDocument/2006/relationships/slideLayout" Target="../slideLayouts/slideLayout234.xml"/><Relationship Id="rId66" Type="http://schemas.openxmlformats.org/officeDocument/2006/relationships/slideLayout" Target="../slideLayouts/slideLayout242.xml"/><Relationship Id="rId74" Type="http://schemas.openxmlformats.org/officeDocument/2006/relationships/slideLayout" Target="../slideLayouts/slideLayout250.xml"/><Relationship Id="rId5" Type="http://schemas.openxmlformats.org/officeDocument/2006/relationships/slideLayout" Target="../slideLayouts/slideLayout181.xml"/><Relationship Id="rId61" Type="http://schemas.openxmlformats.org/officeDocument/2006/relationships/slideLayout" Target="../slideLayouts/slideLayout237.xml"/><Relationship Id="rId19" Type="http://schemas.openxmlformats.org/officeDocument/2006/relationships/slideLayout" Target="../slideLayouts/slideLayout19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slideLayout" Target="../slideLayouts/slideLayout211.xml"/><Relationship Id="rId43" Type="http://schemas.openxmlformats.org/officeDocument/2006/relationships/slideLayout" Target="../slideLayouts/slideLayout219.xml"/><Relationship Id="rId48" Type="http://schemas.openxmlformats.org/officeDocument/2006/relationships/slideLayout" Target="../slideLayouts/slideLayout224.xml"/><Relationship Id="rId56" Type="http://schemas.openxmlformats.org/officeDocument/2006/relationships/slideLayout" Target="../slideLayouts/slideLayout232.xml"/><Relationship Id="rId64" Type="http://schemas.openxmlformats.org/officeDocument/2006/relationships/slideLayout" Target="../slideLayouts/slideLayout240.xml"/><Relationship Id="rId69" Type="http://schemas.openxmlformats.org/officeDocument/2006/relationships/slideLayout" Target="../slideLayouts/slideLayout245.xml"/><Relationship Id="rId8" Type="http://schemas.openxmlformats.org/officeDocument/2006/relationships/slideLayout" Target="../slideLayouts/slideLayout184.xml"/><Relationship Id="rId51" Type="http://schemas.openxmlformats.org/officeDocument/2006/relationships/slideLayout" Target="../slideLayouts/slideLayout227.xml"/><Relationship Id="rId72" Type="http://schemas.openxmlformats.org/officeDocument/2006/relationships/slideLayout" Target="../slideLayouts/slideLayout248.xml"/><Relationship Id="rId3" Type="http://schemas.openxmlformats.org/officeDocument/2006/relationships/slideLayout" Target="../slideLayouts/slideLayout179.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38" Type="http://schemas.openxmlformats.org/officeDocument/2006/relationships/slideLayout" Target="../slideLayouts/slideLayout214.xml"/><Relationship Id="rId46" Type="http://schemas.openxmlformats.org/officeDocument/2006/relationships/slideLayout" Target="../slideLayouts/slideLayout222.xml"/><Relationship Id="rId59" Type="http://schemas.openxmlformats.org/officeDocument/2006/relationships/slideLayout" Target="../slideLayouts/slideLayout235.xml"/><Relationship Id="rId67" Type="http://schemas.openxmlformats.org/officeDocument/2006/relationships/slideLayout" Target="../slideLayouts/slideLayout243.xml"/><Relationship Id="rId20" Type="http://schemas.openxmlformats.org/officeDocument/2006/relationships/slideLayout" Target="../slideLayouts/slideLayout196.xml"/><Relationship Id="rId41" Type="http://schemas.openxmlformats.org/officeDocument/2006/relationships/slideLayout" Target="../slideLayouts/slideLayout217.xml"/><Relationship Id="rId54" Type="http://schemas.openxmlformats.org/officeDocument/2006/relationships/slideLayout" Target="../slideLayouts/slideLayout230.xml"/><Relationship Id="rId62" Type="http://schemas.openxmlformats.org/officeDocument/2006/relationships/slideLayout" Target="../slideLayouts/slideLayout238.xml"/><Relationship Id="rId70" Type="http://schemas.openxmlformats.org/officeDocument/2006/relationships/slideLayout" Target="../slideLayouts/slideLayout246.xml"/><Relationship Id="rId75" Type="http://schemas.openxmlformats.org/officeDocument/2006/relationships/slideLayout" Target="../slideLayouts/slideLayout251.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slideLayout" Target="../slideLayouts/slideLayout212.xml"/><Relationship Id="rId49" Type="http://schemas.openxmlformats.org/officeDocument/2006/relationships/slideLayout" Target="../slideLayouts/slideLayout225.xml"/><Relationship Id="rId57" Type="http://schemas.openxmlformats.org/officeDocument/2006/relationships/slideLayout" Target="../slideLayouts/slideLayout233.xml"/><Relationship Id="rId10" Type="http://schemas.openxmlformats.org/officeDocument/2006/relationships/slideLayout" Target="../slideLayouts/slideLayout186.xml"/><Relationship Id="rId31" Type="http://schemas.openxmlformats.org/officeDocument/2006/relationships/slideLayout" Target="../slideLayouts/slideLayout207.xml"/><Relationship Id="rId44" Type="http://schemas.openxmlformats.org/officeDocument/2006/relationships/slideLayout" Target="../slideLayouts/slideLayout220.xml"/><Relationship Id="rId52" Type="http://schemas.openxmlformats.org/officeDocument/2006/relationships/slideLayout" Target="../slideLayouts/slideLayout228.xml"/><Relationship Id="rId60" Type="http://schemas.openxmlformats.org/officeDocument/2006/relationships/slideLayout" Target="../slideLayouts/slideLayout236.xml"/><Relationship Id="rId65" Type="http://schemas.openxmlformats.org/officeDocument/2006/relationships/slideLayout" Target="../slideLayouts/slideLayout241.xml"/><Relationship Id="rId73" Type="http://schemas.openxmlformats.org/officeDocument/2006/relationships/slideLayout" Target="../slideLayouts/slideLayout249.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9" Type="http://schemas.openxmlformats.org/officeDocument/2006/relationships/slideLayout" Target="../slideLayouts/slideLayout215.xml"/><Relationship Id="rId34" Type="http://schemas.openxmlformats.org/officeDocument/2006/relationships/slideLayout" Target="../slideLayouts/slideLayout210.xml"/><Relationship Id="rId50" Type="http://schemas.openxmlformats.org/officeDocument/2006/relationships/slideLayout" Target="../slideLayouts/slideLayout226.xml"/><Relationship Id="rId55" Type="http://schemas.openxmlformats.org/officeDocument/2006/relationships/slideLayout" Target="../slideLayouts/slideLayout231.xml"/><Relationship Id="rId76" Type="http://schemas.openxmlformats.org/officeDocument/2006/relationships/theme" Target="../theme/theme5.xml"/><Relationship Id="rId7" Type="http://schemas.openxmlformats.org/officeDocument/2006/relationships/slideLayout" Target="../slideLayouts/slideLayout183.xml"/><Relationship Id="rId71" Type="http://schemas.openxmlformats.org/officeDocument/2006/relationships/slideLayout" Target="../slideLayouts/slideLayout247.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77.xml"/><Relationship Id="rId21" Type="http://schemas.openxmlformats.org/officeDocument/2006/relationships/slideLayout" Target="../slideLayouts/slideLayout272.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84" Type="http://schemas.openxmlformats.org/officeDocument/2006/relationships/slideLayout" Target="../slideLayouts/slideLayout335.xml"/><Relationship Id="rId89" Type="http://schemas.openxmlformats.org/officeDocument/2006/relationships/slideLayout" Target="../slideLayouts/slideLayout340.xml"/><Relationship Id="rId16" Type="http://schemas.openxmlformats.org/officeDocument/2006/relationships/slideLayout" Target="../slideLayouts/slideLayout267.xml"/><Relationship Id="rId107" Type="http://schemas.openxmlformats.org/officeDocument/2006/relationships/slideLayout" Target="../slideLayouts/slideLayout358.xml"/><Relationship Id="rId11" Type="http://schemas.openxmlformats.org/officeDocument/2006/relationships/slideLayout" Target="../slideLayouts/slideLayout262.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74" Type="http://schemas.openxmlformats.org/officeDocument/2006/relationships/slideLayout" Target="../slideLayouts/slideLayout325.xml"/><Relationship Id="rId79" Type="http://schemas.openxmlformats.org/officeDocument/2006/relationships/slideLayout" Target="../slideLayouts/slideLayout330.xml"/><Relationship Id="rId102" Type="http://schemas.openxmlformats.org/officeDocument/2006/relationships/slideLayout" Target="../slideLayouts/slideLayout353.xml"/><Relationship Id="rId5" Type="http://schemas.openxmlformats.org/officeDocument/2006/relationships/slideLayout" Target="../slideLayouts/slideLayout256.xml"/><Relationship Id="rId90" Type="http://schemas.openxmlformats.org/officeDocument/2006/relationships/slideLayout" Target="../slideLayouts/slideLayout341.xml"/><Relationship Id="rId95" Type="http://schemas.openxmlformats.org/officeDocument/2006/relationships/slideLayout" Target="../slideLayouts/slideLayout346.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0" Type="http://schemas.openxmlformats.org/officeDocument/2006/relationships/slideLayout" Target="../slideLayouts/slideLayout331.xml"/><Relationship Id="rId85" Type="http://schemas.openxmlformats.org/officeDocument/2006/relationships/slideLayout" Target="../slideLayouts/slideLayout336.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59" Type="http://schemas.openxmlformats.org/officeDocument/2006/relationships/slideLayout" Target="../slideLayouts/slideLayout310.xml"/><Relationship Id="rId103" Type="http://schemas.openxmlformats.org/officeDocument/2006/relationships/slideLayout" Target="../slideLayouts/slideLayout354.xml"/><Relationship Id="rId108" Type="http://schemas.openxmlformats.org/officeDocument/2006/relationships/theme" Target="../theme/theme6.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83" Type="http://schemas.openxmlformats.org/officeDocument/2006/relationships/slideLayout" Target="../slideLayouts/slideLayout334.xml"/><Relationship Id="rId88" Type="http://schemas.openxmlformats.org/officeDocument/2006/relationships/slideLayout" Target="../slideLayouts/slideLayout339.xml"/><Relationship Id="rId91" Type="http://schemas.openxmlformats.org/officeDocument/2006/relationships/slideLayout" Target="../slideLayouts/slideLayout342.xml"/><Relationship Id="rId96" Type="http://schemas.openxmlformats.org/officeDocument/2006/relationships/slideLayout" Target="../slideLayouts/slideLayout347.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106" Type="http://schemas.openxmlformats.org/officeDocument/2006/relationships/slideLayout" Target="../slideLayouts/slideLayout357.xml"/><Relationship Id="rId10" Type="http://schemas.openxmlformats.org/officeDocument/2006/relationships/slideLayout" Target="../slideLayouts/slideLayout261.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78" Type="http://schemas.openxmlformats.org/officeDocument/2006/relationships/slideLayout" Target="../slideLayouts/slideLayout329.xml"/><Relationship Id="rId81" Type="http://schemas.openxmlformats.org/officeDocument/2006/relationships/slideLayout" Target="../slideLayouts/slideLayout332.xml"/><Relationship Id="rId86" Type="http://schemas.openxmlformats.org/officeDocument/2006/relationships/slideLayout" Target="../slideLayouts/slideLayout337.xml"/><Relationship Id="rId94" Type="http://schemas.openxmlformats.org/officeDocument/2006/relationships/slideLayout" Target="../slideLayouts/slideLayout345.xml"/><Relationship Id="rId99" Type="http://schemas.openxmlformats.org/officeDocument/2006/relationships/slideLayout" Target="../slideLayouts/slideLayout350.xml"/><Relationship Id="rId101" Type="http://schemas.openxmlformats.org/officeDocument/2006/relationships/slideLayout" Target="../slideLayouts/slideLayout352.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9" Type="http://schemas.openxmlformats.org/officeDocument/2006/relationships/slideLayout" Target="../slideLayouts/slideLayout290.xml"/><Relationship Id="rId34" Type="http://schemas.openxmlformats.org/officeDocument/2006/relationships/slideLayout" Target="../slideLayouts/slideLayout285.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76" Type="http://schemas.openxmlformats.org/officeDocument/2006/relationships/slideLayout" Target="../slideLayouts/slideLayout327.xml"/><Relationship Id="rId97" Type="http://schemas.openxmlformats.org/officeDocument/2006/relationships/slideLayout" Target="../slideLayouts/slideLayout348.xml"/><Relationship Id="rId104" Type="http://schemas.openxmlformats.org/officeDocument/2006/relationships/slideLayout" Target="../slideLayouts/slideLayout355.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92" Type="http://schemas.openxmlformats.org/officeDocument/2006/relationships/slideLayout" Target="../slideLayouts/slideLayout343.xml"/><Relationship Id="rId2" Type="http://schemas.openxmlformats.org/officeDocument/2006/relationships/slideLayout" Target="../slideLayouts/slideLayout253.xml"/><Relationship Id="rId29" Type="http://schemas.openxmlformats.org/officeDocument/2006/relationships/slideLayout" Target="../slideLayouts/slideLayout280.xml"/><Relationship Id="rId24" Type="http://schemas.openxmlformats.org/officeDocument/2006/relationships/slideLayout" Target="../slideLayouts/slideLayout275.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66" Type="http://schemas.openxmlformats.org/officeDocument/2006/relationships/slideLayout" Target="../slideLayouts/slideLayout317.xml"/><Relationship Id="rId87" Type="http://schemas.openxmlformats.org/officeDocument/2006/relationships/slideLayout" Target="../slideLayouts/slideLayout338.xml"/><Relationship Id="rId61" Type="http://schemas.openxmlformats.org/officeDocument/2006/relationships/slideLayout" Target="../slideLayouts/slideLayout312.xml"/><Relationship Id="rId82" Type="http://schemas.openxmlformats.org/officeDocument/2006/relationships/slideLayout" Target="../slideLayouts/slideLayout333.xml"/><Relationship Id="rId19" Type="http://schemas.openxmlformats.org/officeDocument/2006/relationships/slideLayout" Target="../slideLayouts/slideLayout270.xml"/><Relationship Id="rId14" Type="http://schemas.openxmlformats.org/officeDocument/2006/relationships/slideLayout" Target="../slideLayouts/slideLayout265.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56" Type="http://schemas.openxmlformats.org/officeDocument/2006/relationships/slideLayout" Target="../slideLayouts/slideLayout307.xml"/><Relationship Id="rId77" Type="http://schemas.openxmlformats.org/officeDocument/2006/relationships/slideLayout" Target="../slideLayouts/slideLayout328.xml"/><Relationship Id="rId100" Type="http://schemas.openxmlformats.org/officeDocument/2006/relationships/slideLayout" Target="../slideLayouts/slideLayout351.xml"/><Relationship Id="rId105" Type="http://schemas.openxmlformats.org/officeDocument/2006/relationships/slideLayout" Target="../slideLayouts/slideLayout356.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93" Type="http://schemas.openxmlformats.org/officeDocument/2006/relationships/slideLayout" Target="../slideLayouts/slideLayout344.xml"/><Relationship Id="rId98" Type="http://schemas.openxmlformats.org/officeDocument/2006/relationships/slideLayout" Target="../slideLayouts/slideLayout349.xml"/><Relationship Id="rId3" Type="http://schemas.openxmlformats.org/officeDocument/2006/relationships/slideLayout" Target="../slideLayouts/slideLayout254.xml"/><Relationship Id="rId25" Type="http://schemas.openxmlformats.org/officeDocument/2006/relationships/slideLayout" Target="../slideLayouts/slideLayout276.xml"/><Relationship Id="rId46" Type="http://schemas.openxmlformats.org/officeDocument/2006/relationships/slideLayout" Target="../slideLayouts/slideLayout297.xml"/><Relationship Id="rId67" Type="http://schemas.openxmlformats.org/officeDocument/2006/relationships/slideLayout" Target="../slideLayouts/slideLayout318.xml"/></Relationships>
</file>

<file path=ppt/slideMasters/_rels/slideMaster7.xml.rels><?xml version="1.0" encoding="UTF-8" standalone="yes"?>
<Relationships xmlns="http://schemas.openxmlformats.org/package/2006/relationships"><Relationship Id="rId117" Type="http://schemas.openxmlformats.org/officeDocument/2006/relationships/slideLayout" Target="../slideLayouts/slideLayout475.xml"/><Relationship Id="rId21" Type="http://schemas.openxmlformats.org/officeDocument/2006/relationships/slideLayout" Target="../slideLayouts/slideLayout379.xml"/><Relationship Id="rId42" Type="http://schemas.openxmlformats.org/officeDocument/2006/relationships/slideLayout" Target="../slideLayouts/slideLayout400.xml"/><Relationship Id="rId63" Type="http://schemas.openxmlformats.org/officeDocument/2006/relationships/slideLayout" Target="../slideLayouts/slideLayout421.xml"/><Relationship Id="rId84" Type="http://schemas.openxmlformats.org/officeDocument/2006/relationships/slideLayout" Target="../slideLayouts/slideLayout442.xml"/><Relationship Id="rId138" Type="http://schemas.openxmlformats.org/officeDocument/2006/relationships/slideLayout" Target="../slideLayouts/slideLayout496.xml"/><Relationship Id="rId159" Type="http://schemas.openxmlformats.org/officeDocument/2006/relationships/slideLayout" Target="../slideLayouts/slideLayout517.xml"/><Relationship Id="rId170" Type="http://schemas.openxmlformats.org/officeDocument/2006/relationships/slideLayout" Target="../slideLayouts/slideLayout528.xml"/><Relationship Id="rId191" Type="http://schemas.openxmlformats.org/officeDocument/2006/relationships/slideLayout" Target="../slideLayouts/slideLayout549.xml"/><Relationship Id="rId205" Type="http://schemas.openxmlformats.org/officeDocument/2006/relationships/slideLayout" Target="../slideLayouts/slideLayout563.xml"/><Relationship Id="rId107" Type="http://schemas.openxmlformats.org/officeDocument/2006/relationships/slideLayout" Target="../slideLayouts/slideLayout465.xml"/><Relationship Id="rId11" Type="http://schemas.openxmlformats.org/officeDocument/2006/relationships/slideLayout" Target="../slideLayouts/slideLayout369.xml"/><Relationship Id="rId32" Type="http://schemas.openxmlformats.org/officeDocument/2006/relationships/slideLayout" Target="../slideLayouts/slideLayout390.xml"/><Relationship Id="rId53" Type="http://schemas.openxmlformats.org/officeDocument/2006/relationships/slideLayout" Target="../slideLayouts/slideLayout411.xml"/><Relationship Id="rId74" Type="http://schemas.openxmlformats.org/officeDocument/2006/relationships/slideLayout" Target="../slideLayouts/slideLayout432.xml"/><Relationship Id="rId128" Type="http://schemas.openxmlformats.org/officeDocument/2006/relationships/slideLayout" Target="../slideLayouts/slideLayout486.xml"/><Relationship Id="rId149" Type="http://schemas.openxmlformats.org/officeDocument/2006/relationships/slideLayout" Target="../slideLayouts/slideLayout507.xml"/><Relationship Id="rId5" Type="http://schemas.openxmlformats.org/officeDocument/2006/relationships/slideLayout" Target="../slideLayouts/slideLayout363.xml"/><Relationship Id="rId95" Type="http://schemas.openxmlformats.org/officeDocument/2006/relationships/slideLayout" Target="../slideLayouts/slideLayout453.xml"/><Relationship Id="rId160" Type="http://schemas.openxmlformats.org/officeDocument/2006/relationships/slideLayout" Target="../slideLayouts/slideLayout518.xml"/><Relationship Id="rId181" Type="http://schemas.openxmlformats.org/officeDocument/2006/relationships/slideLayout" Target="../slideLayouts/slideLayout539.xml"/><Relationship Id="rId216" Type="http://schemas.openxmlformats.org/officeDocument/2006/relationships/slideLayout" Target="../slideLayouts/slideLayout574.xml"/><Relationship Id="rId22" Type="http://schemas.openxmlformats.org/officeDocument/2006/relationships/slideLayout" Target="../slideLayouts/slideLayout380.xml"/><Relationship Id="rId43" Type="http://schemas.openxmlformats.org/officeDocument/2006/relationships/slideLayout" Target="../slideLayouts/slideLayout401.xml"/><Relationship Id="rId64" Type="http://schemas.openxmlformats.org/officeDocument/2006/relationships/slideLayout" Target="../slideLayouts/slideLayout422.xml"/><Relationship Id="rId118" Type="http://schemas.openxmlformats.org/officeDocument/2006/relationships/slideLayout" Target="../slideLayouts/slideLayout476.xml"/><Relationship Id="rId139" Type="http://schemas.openxmlformats.org/officeDocument/2006/relationships/slideLayout" Target="../slideLayouts/slideLayout497.xml"/><Relationship Id="rId85" Type="http://schemas.openxmlformats.org/officeDocument/2006/relationships/slideLayout" Target="../slideLayouts/slideLayout443.xml"/><Relationship Id="rId150" Type="http://schemas.openxmlformats.org/officeDocument/2006/relationships/slideLayout" Target="../slideLayouts/slideLayout508.xml"/><Relationship Id="rId171" Type="http://schemas.openxmlformats.org/officeDocument/2006/relationships/slideLayout" Target="../slideLayouts/slideLayout529.xml"/><Relationship Id="rId192" Type="http://schemas.openxmlformats.org/officeDocument/2006/relationships/slideLayout" Target="../slideLayouts/slideLayout550.xml"/><Relationship Id="rId206" Type="http://schemas.openxmlformats.org/officeDocument/2006/relationships/slideLayout" Target="../slideLayouts/slideLayout564.xml"/><Relationship Id="rId12" Type="http://schemas.openxmlformats.org/officeDocument/2006/relationships/slideLayout" Target="../slideLayouts/slideLayout370.xml"/><Relationship Id="rId33" Type="http://schemas.openxmlformats.org/officeDocument/2006/relationships/slideLayout" Target="../slideLayouts/slideLayout391.xml"/><Relationship Id="rId108" Type="http://schemas.openxmlformats.org/officeDocument/2006/relationships/slideLayout" Target="../slideLayouts/slideLayout466.xml"/><Relationship Id="rId129" Type="http://schemas.openxmlformats.org/officeDocument/2006/relationships/slideLayout" Target="../slideLayouts/slideLayout487.xml"/><Relationship Id="rId54" Type="http://schemas.openxmlformats.org/officeDocument/2006/relationships/slideLayout" Target="../slideLayouts/slideLayout412.xml"/><Relationship Id="rId75" Type="http://schemas.openxmlformats.org/officeDocument/2006/relationships/slideLayout" Target="../slideLayouts/slideLayout433.xml"/><Relationship Id="rId96" Type="http://schemas.openxmlformats.org/officeDocument/2006/relationships/slideLayout" Target="../slideLayouts/slideLayout454.xml"/><Relationship Id="rId140" Type="http://schemas.openxmlformats.org/officeDocument/2006/relationships/slideLayout" Target="../slideLayouts/slideLayout498.xml"/><Relationship Id="rId161" Type="http://schemas.openxmlformats.org/officeDocument/2006/relationships/slideLayout" Target="../slideLayouts/slideLayout519.xml"/><Relationship Id="rId182" Type="http://schemas.openxmlformats.org/officeDocument/2006/relationships/slideLayout" Target="../slideLayouts/slideLayout540.xml"/><Relationship Id="rId217" Type="http://schemas.openxmlformats.org/officeDocument/2006/relationships/slideLayout" Target="../slideLayouts/slideLayout575.xml"/><Relationship Id="rId6" Type="http://schemas.openxmlformats.org/officeDocument/2006/relationships/slideLayout" Target="../slideLayouts/slideLayout364.xml"/><Relationship Id="rId23" Type="http://schemas.openxmlformats.org/officeDocument/2006/relationships/slideLayout" Target="../slideLayouts/slideLayout381.xml"/><Relationship Id="rId119" Type="http://schemas.openxmlformats.org/officeDocument/2006/relationships/slideLayout" Target="../slideLayouts/slideLayout477.xml"/><Relationship Id="rId44" Type="http://schemas.openxmlformats.org/officeDocument/2006/relationships/slideLayout" Target="../slideLayouts/slideLayout402.xml"/><Relationship Id="rId65" Type="http://schemas.openxmlformats.org/officeDocument/2006/relationships/slideLayout" Target="../slideLayouts/slideLayout423.xml"/><Relationship Id="rId86" Type="http://schemas.openxmlformats.org/officeDocument/2006/relationships/slideLayout" Target="../slideLayouts/slideLayout444.xml"/><Relationship Id="rId130" Type="http://schemas.openxmlformats.org/officeDocument/2006/relationships/slideLayout" Target="../slideLayouts/slideLayout488.xml"/><Relationship Id="rId151" Type="http://schemas.openxmlformats.org/officeDocument/2006/relationships/slideLayout" Target="../slideLayouts/slideLayout509.xml"/><Relationship Id="rId172" Type="http://schemas.openxmlformats.org/officeDocument/2006/relationships/slideLayout" Target="../slideLayouts/slideLayout530.xml"/><Relationship Id="rId193" Type="http://schemas.openxmlformats.org/officeDocument/2006/relationships/slideLayout" Target="../slideLayouts/slideLayout551.xml"/><Relationship Id="rId207" Type="http://schemas.openxmlformats.org/officeDocument/2006/relationships/slideLayout" Target="../slideLayouts/slideLayout565.xml"/><Relationship Id="rId13" Type="http://schemas.openxmlformats.org/officeDocument/2006/relationships/slideLayout" Target="../slideLayouts/slideLayout371.xml"/><Relationship Id="rId109" Type="http://schemas.openxmlformats.org/officeDocument/2006/relationships/slideLayout" Target="../slideLayouts/slideLayout467.xml"/><Relationship Id="rId34" Type="http://schemas.openxmlformats.org/officeDocument/2006/relationships/slideLayout" Target="../slideLayouts/slideLayout392.xml"/><Relationship Id="rId55" Type="http://schemas.openxmlformats.org/officeDocument/2006/relationships/slideLayout" Target="../slideLayouts/slideLayout413.xml"/><Relationship Id="rId76" Type="http://schemas.openxmlformats.org/officeDocument/2006/relationships/slideLayout" Target="../slideLayouts/slideLayout434.xml"/><Relationship Id="rId97" Type="http://schemas.openxmlformats.org/officeDocument/2006/relationships/slideLayout" Target="../slideLayouts/slideLayout455.xml"/><Relationship Id="rId120" Type="http://schemas.openxmlformats.org/officeDocument/2006/relationships/slideLayout" Target="../slideLayouts/slideLayout478.xml"/><Relationship Id="rId141" Type="http://schemas.openxmlformats.org/officeDocument/2006/relationships/slideLayout" Target="../slideLayouts/slideLayout499.xml"/><Relationship Id="rId7" Type="http://schemas.openxmlformats.org/officeDocument/2006/relationships/slideLayout" Target="../slideLayouts/slideLayout365.xml"/><Relationship Id="rId162" Type="http://schemas.openxmlformats.org/officeDocument/2006/relationships/slideLayout" Target="../slideLayouts/slideLayout520.xml"/><Relationship Id="rId183" Type="http://schemas.openxmlformats.org/officeDocument/2006/relationships/slideLayout" Target="../slideLayouts/slideLayout541.xml"/><Relationship Id="rId218" Type="http://schemas.openxmlformats.org/officeDocument/2006/relationships/slideLayout" Target="../slideLayouts/slideLayout576.xml"/><Relationship Id="rId24" Type="http://schemas.openxmlformats.org/officeDocument/2006/relationships/slideLayout" Target="../slideLayouts/slideLayout382.xml"/><Relationship Id="rId45" Type="http://schemas.openxmlformats.org/officeDocument/2006/relationships/slideLayout" Target="../slideLayouts/slideLayout403.xml"/><Relationship Id="rId66" Type="http://schemas.openxmlformats.org/officeDocument/2006/relationships/slideLayout" Target="../slideLayouts/slideLayout424.xml"/><Relationship Id="rId87" Type="http://schemas.openxmlformats.org/officeDocument/2006/relationships/slideLayout" Target="../slideLayouts/slideLayout445.xml"/><Relationship Id="rId110" Type="http://schemas.openxmlformats.org/officeDocument/2006/relationships/slideLayout" Target="../slideLayouts/slideLayout468.xml"/><Relationship Id="rId131" Type="http://schemas.openxmlformats.org/officeDocument/2006/relationships/slideLayout" Target="../slideLayouts/slideLayout489.xml"/><Relationship Id="rId152" Type="http://schemas.openxmlformats.org/officeDocument/2006/relationships/slideLayout" Target="../slideLayouts/slideLayout510.xml"/><Relationship Id="rId173" Type="http://schemas.openxmlformats.org/officeDocument/2006/relationships/slideLayout" Target="../slideLayouts/slideLayout531.xml"/><Relationship Id="rId194" Type="http://schemas.openxmlformats.org/officeDocument/2006/relationships/slideLayout" Target="../slideLayouts/slideLayout552.xml"/><Relationship Id="rId208" Type="http://schemas.openxmlformats.org/officeDocument/2006/relationships/slideLayout" Target="../slideLayouts/slideLayout566.xml"/><Relationship Id="rId14" Type="http://schemas.openxmlformats.org/officeDocument/2006/relationships/slideLayout" Target="../slideLayouts/slideLayout372.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56" Type="http://schemas.openxmlformats.org/officeDocument/2006/relationships/slideLayout" Target="../slideLayouts/slideLayout414.xml"/><Relationship Id="rId77" Type="http://schemas.openxmlformats.org/officeDocument/2006/relationships/slideLayout" Target="../slideLayouts/slideLayout435.xml"/><Relationship Id="rId100" Type="http://schemas.openxmlformats.org/officeDocument/2006/relationships/slideLayout" Target="../slideLayouts/slideLayout458.xml"/><Relationship Id="rId105" Type="http://schemas.openxmlformats.org/officeDocument/2006/relationships/slideLayout" Target="../slideLayouts/slideLayout463.xml"/><Relationship Id="rId126" Type="http://schemas.openxmlformats.org/officeDocument/2006/relationships/slideLayout" Target="../slideLayouts/slideLayout484.xml"/><Relationship Id="rId147" Type="http://schemas.openxmlformats.org/officeDocument/2006/relationships/slideLayout" Target="../slideLayouts/slideLayout505.xml"/><Relationship Id="rId168" Type="http://schemas.openxmlformats.org/officeDocument/2006/relationships/slideLayout" Target="../slideLayouts/slideLayout526.xml"/><Relationship Id="rId8" Type="http://schemas.openxmlformats.org/officeDocument/2006/relationships/slideLayout" Target="../slideLayouts/slideLayout366.xml"/><Relationship Id="rId51" Type="http://schemas.openxmlformats.org/officeDocument/2006/relationships/slideLayout" Target="../slideLayouts/slideLayout409.xml"/><Relationship Id="rId72" Type="http://schemas.openxmlformats.org/officeDocument/2006/relationships/slideLayout" Target="../slideLayouts/slideLayout430.xml"/><Relationship Id="rId93" Type="http://schemas.openxmlformats.org/officeDocument/2006/relationships/slideLayout" Target="../slideLayouts/slideLayout451.xml"/><Relationship Id="rId98" Type="http://schemas.openxmlformats.org/officeDocument/2006/relationships/slideLayout" Target="../slideLayouts/slideLayout456.xml"/><Relationship Id="rId121" Type="http://schemas.openxmlformats.org/officeDocument/2006/relationships/slideLayout" Target="../slideLayouts/slideLayout479.xml"/><Relationship Id="rId142" Type="http://schemas.openxmlformats.org/officeDocument/2006/relationships/slideLayout" Target="../slideLayouts/slideLayout500.xml"/><Relationship Id="rId163" Type="http://schemas.openxmlformats.org/officeDocument/2006/relationships/slideLayout" Target="../slideLayouts/slideLayout521.xml"/><Relationship Id="rId184" Type="http://schemas.openxmlformats.org/officeDocument/2006/relationships/slideLayout" Target="../slideLayouts/slideLayout542.xml"/><Relationship Id="rId189" Type="http://schemas.openxmlformats.org/officeDocument/2006/relationships/slideLayout" Target="../slideLayouts/slideLayout547.xml"/><Relationship Id="rId219" Type="http://schemas.openxmlformats.org/officeDocument/2006/relationships/theme" Target="../theme/theme7.xml"/><Relationship Id="rId3" Type="http://schemas.openxmlformats.org/officeDocument/2006/relationships/slideLayout" Target="../slideLayouts/slideLayout361.xml"/><Relationship Id="rId214" Type="http://schemas.openxmlformats.org/officeDocument/2006/relationships/slideLayout" Target="../slideLayouts/slideLayout572.xml"/><Relationship Id="rId25" Type="http://schemas.openxmlformats.org/officeDocument/2006/relationships/slideLayout" Target="../slideLayouts/slideLayout383.xml"/><Relationship Id="rId46" Type="http://schemas.openxmlformats.org/officeDocument/2006/relationships/slideLayout" Target="../slideLayouts/slideLayout404.xml"/><Relationship Id="rId67" Type="http://schemas.openxmlformats.org/officeDocument/2006/relationships/slideLayout" Target="../slideLayouts/slideLayout425.xml"/><Relationship Id="rId116" Type="http://schemas.openxmlformats.org/officeDocument/2006/relationships/slideLayout" Target="../slideLayouts/slideLayout474.xml"/><Relationship Id="rId137" Type="http://schemas.openxmlformats.org/officeDocument/2006/relationships/slideLayout" Target="../slideLayouts/slideLayout495.xml"/><Relationship Id="rId158" Type="http://schemas.openxmlformats.org/officeDocument/2006/relationships/slideLayout" Target="../slideLayouts/slideLayout516.xml"/><Relationship Id="rId20" Type="http://schemas.openxmlformats.org/officeDocument/2006/relationships/slideLayout" Target="../slideLayouts/slideLayout378.xml"/><Relationship Id="rId41" Type="http://schemas.openxmlformats.org/officeDocument/2006/relationships/slideLayout" Target="../slideLayouts/slideLayout399.xml"/><Relationship Id="rId62" Type="http://schemas.openxmlformats.org/officeDocument/2006/relationships/slideLayout" Target="../slideLayouts/slideLayout420.xml"/><Relationship Id="rId83" Type="http://schemas.openxmlformats.org/officeDocument/2006/relationships/slideLayout" Target="../slideLayouts/slideLayout441.xml"/><Relationship Id="rId88" Type="http://schemas.openxmlformats.org/officeDocument/2006/relationships/slideLayout" Target="../slideLayouts/slideLayout446.xml"/><Relationship Id="rId111" Type="http://schemas.openxmlformats.org/officeDocument/2006/relationships/slideLayout" Target="../slideLayouts/slideLayout469.xml"/><Relationship Id="rId132" Type="http://schemas.openxmlformats.org/officeDocument/2006/relationships/slideLayout" Target="../slideLayouts/slideLayout490.xml"/><Relationship Id="rId153" Type="http://schemas.openxmlformats.org/officeDocument/2006/relationships/slideLayout" Target="../slideLayouts/slideLayout511.xml"/><Relationship Id="rId174" Type="http://schemas.openxmlformats.org/officeDocument/2006/relationships/slideLayout" Target="../slideLayouts/slideLayout532.xml"/><Relationship Id="rId179" Type="http://schemas.openxmlformats.org/officeDocument/2006/relationships/slideLayout" Target="../slideLayouts/slideLayout537.xml"/><Relationship Id="rId195" Type="http://schemas.openxmlformats.org/officeDocument/2006/relationships/slideLayout" Target="../slideLayouts/slideLayout553.xml"/><Relationship Id="rId209" Type="http://schemas.openxmlformats.org/officeDocument/2006/relationships/slideLayout" Target="../slideLayouts/slideLayout567.xml"/><Relationship Id="rId190" Type="http://schemas.openxmlformats.org/officeDocument/2006/relationships/slideLayout" Target="../slideLayouts/slideLayout548.xml"/><Relationship Id="rId204" Type="http://schemas.openxmlformats.org/officeDocument/2006/relationships/slideLayout" Target="../slideLayouts/slideLayout562.xml"/><Relationship Id="rId15" Type="http://schemas.openxmlformats.org/officeDocument/2006/relationships/slideLayout" Target="../slideLayouts/slideLayout373.xml"/><Relationship Id="rId36" Type="http://schemas.openxmlformats.org/officeDocument/2006/relationships/slideLayout" Target="../slideLayouts/slideLayout394.xml"/><Relationship Id="rId57" Type="http://schemas.openxmlformats.org/officeDocument/2006/relationships/slideLayout" Target="../slideLayouts/slideLayout415.xml"/><Relationship Id="rId106" Type="http://schemas.openxmlformats.org/officeDocument/2006/relationships/slideLayout" Target="../slideLayouts/slideLayout464.xml"/><Relationship Id="rId127" Type="http://schemas.openxmlformats.org/officeDocument/2006/relationships/slideLayout" Target="../slideLayouts/slideLayout485.xml"/><Relationship Id="rId10" Type="http://schemas.openxmlformats.org/officeDocument/2006/relationships/slideLayout" Target="../slideLayouts/slideLayout368.xml"/><Relationship Id="rId31" Type="http://schemas.openxmlformats.org/officeDocument/2006/relationships/slideLayout" Target="../slideLayouts/slideLayout389.xml"/><Relationship Id="rId52" Type="http://schemas.openxmlformats.org/officeDocument/2006/relationships/slideLayout" Target="../slideLayouts/slideLayout410.xml"/><Relationship Id="rId73" Type="http://schemas.openxmlformats.org/officeDocument/2006/relationships/slideLayout" Target="../slideLayouts/slideLayout431.xml"/><Relationship Id="rId78" Type="http://schemas.openxmlformats.org/officeDocument/2006/relationships/slideLayout" Target="../slideLayouts/slideLayout436.xml"/><Relationship Id="rId94" Type="http://schemas.openxmlformats.org/officeDocument/2006/relationships/slideLayout" Target="../slideLayouts/slideLayout452.xml"/><Relationship Id="rId99" Type="http://schemas.openxmlformats.org/officeDocument/2006/relationships/slideLayout" Target="../slideLayouts/slideLayout457.xml"/><Relationship Id="rId101" Type="http://schemas.openxmlformats.org/officeDocument/2006/relationships/slideLayout" Target="../slideLayouts/slideLayout459.xml"/><Relationship Id="rId122" Type="http://schemas.openxmlformats.org/officeDocument/2006/relationships/slideLayout" Target="../slideLayouts/slideLayout480.xml"/><Relationship Id="rId143" Type="http://schemas.openxmlformats.org/officeDocument/2006/relationships/slideLayout" Target="../slideLayouts/slideLayout501.xml"/><Relationship Id="rId148" Type="http://schemas.openxmlformats.org/officeDocument/2006/relationships/slideLayout" Target="../slideLayouts/slideLayout506.xml"/><Relationship Id="rId164" Type="http://schemas.openxmlformats.org/officeDocument/2006/relationships/slideLayout" Target="../slideLayouts/slideLayout522.xml"/><Relationship Id="rId169" Type="http://schemas.openxmlformats.org/officeDocument/2006/relationships/slideLayout" Target="../slideLayouts/slideLayout527.xml"/><Relationship Id="rId185" Type="http://schemas.openxmlformats.org/officeDocument/2006/relationships/slideLayout" Target="../slideLayouts/slideLayout543.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80" Type="http://schemas.openxmlformats.org/officeDocument/2006/relationships/slideLayout" Target="../slideLayouts/slideLayout538.xml"/><Relationship Id="rId210" Type="http://schemas.openxmlformats.org/officeDocument/2006/relationships/slideLayout" Target="../slideLayouts/slideLayout568.xml"/><Relationship Id="rId215" Type="http://schemas.openxmlformats.org/officeDocument/2006/relationships/slideLayout" Target="../slideLayouts/slideLayout573.xml"/><Relationship Id="rId26" Type="http://schemas.openxmlformats.org/officeDocument/2006/relationships/slideLayout" Target="../slideLayouts/slideLayout384.xml"/><Relationship Id="rId47" Type="http://schemas.openxmlformats.org/officeDocument/2006/relationships/slideLayout" Target="../slideLayouts/slideLayout405.xml"/><Relationship Id="rId68" Type="http://schemas.openxmlformats.org/officeDocument/2006/relationships/slideLayout" Target="../slideLayouts/slideLayout426.xml"/><Relationship Id="rId89" Type="http://schemas.openxmlformats.org/officeDocument/2006/relationships/slideLayout" Target="../slideLayouts/slideLayout447.xml"/><Relationship Id="rId112" Type="http://schemas.openxmlformats.org/officeDocument/2006/relationships/slideLayout" Target="../slideLayouts/slideLayout470.xml"/><Relationship Id="rId133" Type="http://schemas.openxmlformats.org/officeDocument/2006/relationships/slideLayout" Target="../slideLayouts/slideLayout491.xml"/><Relationship Id="rId154" Type="http://schemas.openxmlformats.org/officeDocument/2006/relationships/slideLayout" Target="../slideLayouts/slideLayout512.xml"/><Relationship Id="rId175" Type="http://schemas.openxmlformats.org/officeDocument/2006/relationships/slideLayout" Target="../slideLayouts/slideLayout533.xml"/><Relationship Id="rId196" Type="http://schemas.openxmlformats.org/officeDocument/2006/relationships/slideLayout" Target="../slideLayouts/slideLayout554.xml"/><Relationship Id="rId200" Type="http://schemas.openxmlformats.org/officeDocument/2006/relationships/slideLayout" Target="../slideLayouts/slideLayout558.xml"/><Relationship Id="rId16" Type="http://schemas.openxmlformats.org/officeDocument/2006/relationships/slideLayout" Target="../slideLayouts/slideLayout374.xml"/><Relationship Id="rId37" Type="http://schemas.openxmlformats.org/officeDocument/2006/relationships/slideLayout" Target="../slideLayouts/slideLayout395.xml"/><Relationship Id="rId58" Type="http://schemas.openxmlformats.org/officeDocument/2006/relationships/slideLayout" Target="../slideLayouts/slideLayout416.xml"/><Relationship Id="rId79" Type="http://schemas.openxmlformats.org/officeDocument/2006/relationships/slideLayout" Target="../slideLayouts/slideLayout437.xml"/><Relationship Id="rId102" Type="http://schemas.openxmlformats.org/officeDocument/2006/relationships/slideLayout" Target="../slideLayouts/slideLayout460.xml"/><Relationship Id="rId123" Type="http://schemas.openxmlformats.org/officeDocument/2006/relationships/slideLayout" Target="../slideLayouts/slideLayout481.xml"/><Relationship Id="rId144" Type="http://schemas.openxmlformats.org/officeDocument/2006/relationships/slideLayout" Target="../slideLayouts/slideLayout502.xml"/><Relationship Id="rId90" Type="http://schemas.openxmlformats.org/officeDocument/2006/relationships/slideLayout" Target="../slideLayouts/slideLayout448.xml"/><Relationship Id="rId165" Type="http://schemas.openxmlformats.org/officeDocument/2006/relationships/slideLayout" Target="../slideLayouts/slideLayout523.xml"/><Relationship Id="rId186" Type="http://schemas.openxmlformats.org/officeDocument/2006/relationships/slideLayout" Target="../slideLayouts/slideLayout544.xml"/><Relationship Id="rId211" Type="http://schemas.openxmlformats.org/officeDocument/2006/relationships/slideLayout" Target="../slideLayouts/slideLayout569.xml"/><Relationship Id="rId27" Type="http://schemas.openxmlformats.org/officeDocument/2006/relationships/slideLayout" Target="../slideLayouts/slideLayout385.xml"/><Relationship Id="rId48" Type="http://schemas.openxmlformats.org/officeDocument/2006/relationships/slideLayout" Target="../slideLayouts/slideLayout406.xml"/><Relationship Id="rId69" Type="http://schemas.openxmlformats.org/officeDocument/2006/relationships/slideLayout" Target="../slideLayouts/slideLayout427.xml"/><Relationship Id="rId113" Type="http://schemas.openxmlformats.org/officeDocument/2006/relationships/slideLayout" Target="../slideLayouts/slideLayout471.xml"/><Relationship Id="rId134" Type="http://schemas.openxmlformats.org/officeDocument/2006/relationships/slideLayout" Target="../slideLayouts/slideLayout492.xml"/><Relationship Id="rId80" Type="http://schemas.openxmlformats.org/officeDocument/2006/relationships/slideLayout" Target="../slideLayouts/slideLayout438.xml"/><Relationship Id="rId155" Type="http://schemas.openxmlformats.org/officeDocument/2006/relationships/slideLayout" Target="../slideLayouts/slideLayout513.xml"/><Relationship Id="rId176" Type="http://schemas.openxmlformats.org/officeDocument/2006/relationships/slideLayout" Target="../slideLayouts/slideLayout534.xml"/><Relationship Id="rId197" Type="http://schemas.openxmlformats.org/officeDocument/2006/relationships/slideLayout" Target="../slideLayouts/slideLayout555.xml"/><Relationship Id="rId201" Type="http://schemas.openxmlformats.org/officeDocument/2006/relationships/slideLayout" Target="../slideLayouts/slideLayout559.xml"/><Relationship Id="rId17" Type="http://schemas.openxmlformats.org/officeDocument/2006/relationships/slideLayout" Target="../slideLayouts/slideLayout375.xml"/><Relationship Id="rId38" Type="http://schemas.openxmlformats.org/officeDocument/2006/relationships/slideLayout" Target="../slideLayouts/slideLayout396.xml"/><Relationship Id="rId59" Type="http://schemas.openxmlformats.org/officeDocument/2006/relationships/slideLayout" Target="../slideLayouts/slideLayout417.xml"/><Relationship Id="rId103" Type="http://schemas.openxmlformats.org/officeDocument/2006/relationships/slideLayout" Target="../slideLayouts/slideLayout461.xml"/><Relationship Id="rId124" Type="http://schemas.openxmlformats.org/officeDocument/2006/relationships/slideLayout" Target="../slideLayouts/slideLayout482.xml"/><Relationship Id="rId70" Type="http://schemas.openxmlformats.org/officeDocument/2006/relationships/slideLayout" Target="../slideLayouts/slideLayout428.xml"/><Relationship Id="rId91" Type="http://schemas.openxmlformats.org/officeDocument/2006/relationships/slideLayout" Target="../slideLayouts/slideLayout449.xml"/><Relationship Id="rId145" Type="http://schemas.openxmlformats.org/officeDocument/2006/relationships/slideLayout" Target="../slideLayouts/slideLayout503.xml"/><Relationship Id="rId166" Type="http://schemas.openxmlformats.org/officeDocument/2006/relationships/slideLayout" Target="../slideLayouts/slideLayout524.xml"/><Relationship Id="rId187" Type="http://schemas.openxmlformats.org/officeDocument/2006/relationships/slideLayout" Target="../slideLayouts/slideLayout545.xml"/><Relationship Id="rId1" Type="http://schemas.openxmlformats.org/officeDocument/2006/relationships/slideLayout" Target="../slideLayouts/slideLayout359.xml"/><Relationship Id="rId212" Type="http://schemas.openxmlformats.org/officeDocument/2006/relationships/slideLayout" Target="../slideLayouts/slideLayout570.xml"/><Relationship Id="rId28" Type="http://schemas.openxmlformats.org/officeDocument/2006/relationships/slideLayout" Target="../slideLayouts/slideLayout386.xml"/><Relationship Id="rId49" Type="http://schemas.openxmlformats.org/officeDocument/2006/relationships/slideLayout" Target="../slideLayouts/slideLayout407.xml"/><Relationship Id="rId114" Type="http://schemas.openxmlformats.org/officeDocument/2006/relationships/slideLayout" Target="../slideLayouts/slideLayout472.xml"/><Relationship Id="rId60" Type="http://schemas.openxmlformats.org/officeDocument/2006/relationships/slideLayout" Target="../slideLayouts/slideLayout418.xml"/><Relationship Id="rId81" Type="http://schemas.openxmlformats.org/officeDocument/2006/relationships/slideLayout" Target="../slideLayouts/slideLayout439.xml"/><Relationship Id="rId135" Type="http://schemas.openxmlformats.org/officeDocument/2006/relationships/slideLayout" Target="../slideLayouts/slideLayout493.xml"/><Relationship Id="rId156" Type="http://schemas.openxmlformats.org/officeDocument/2006/relationships/slideLayout" Target="../slideLayouts/slideLayout514.xml"/><Relationship Id="rId177" Type="http://schemas.openxmlformats.org/officeDocument/2006/relationships/slideLayout" Target="../slideLayouts/slideLayout535.xml"/><Relationship Id="rId198" Type="http://schemas.openxmlformats.org/officeDocument/2006/relationships/slideLayout" Target="../slideLayouts/slideLayout556.xml"/><Relationship Id="rId202" Type="http://schemas.openxmlformats.org/officeDocument/2006/relationships/slideLayout" Target="../slideLayouts/slideLayout560.xml"/><Relationship Id="rId18" Type="http://schemas.openxmlformats.org/officeDocument/2006/relationships/slideLayout" Target="../slideLayouts/slideLayout376.xml"/><Relationship Id="rId39" Type="http://schemas.openxmlformats.org/officeDocument/2006/relationships/slideLayout" Target="../slideLayouts/slideLayout397.xml"/><Relationship Id="rId50" Type="http://schemas.openxmlformats.org/officeDocument/2006/relationships/slideLayout" Target="../slideLayouts/slideLayout408.xml"/><Relationship Id="rId104" Type="http://schemas.openxmlformats.org/officeDocument/2006/relationships/slideLayout" Target="../slideLayouts/slideLayout462.xml"/><Relationship Id="rId125" Type="http://schemas.openxmlformats.org/officeDocument/2006/relationships/slideLayout" Target="../slideLayouts/slideLayout483.xml"/><Relationship Id="rId146" Type="http://schemas.openxmlformats.org/officeDocument/2006/relationships/slideLayout" Target="../slideLayouts/slideLayout504.xml"/><Relationship Id="rId167" Type="http://schemas.openxmlformats.org/officeDocument/2006/relationships/slideLayout" Target="../slideLayouts/slideLayout525.xml"/><Relationship Id="rId188" Type="http://schemas.openxmlformats.org/officeDocument/2006/relationships/slideLayout" Target="../slideLayouts/slideLayout546.xml"/><Relationship Id="rId71" Type="http://schemas.openxmlformats.org/officeDocument/2006/relationships/slideLayout" Target="../slideLayouts/slideLayout429.xml"/><Relationship Id="rId92" Type="http://schemas.openxmlformats.org/officeDocument/2006/relationships/slideLayout" Target="../slideLayouts/slideLayout450.xml"/><Relationship Id="rId213" Type="http://schemas.openxmlformats.org/officeDocument/2006/relationships/slideLayout" Target="../slideLayouts/slideLayout571.xml"/><Relationship Id="rId2" Type="http://schemas.openxmlformats.org/officeDocument/2006/relationships/slideLayout" Target="../slideLayouts/slideLayout360.xml"/><Relationship Id="rId29" Type="http://schemas.openxmlformats.org/officeDocument/2006/relationships/slideLayout" Target="../slideLayouts/slideLayout387.xml"/><Relationship Id="rId40" Type="http://schemas.openxmlformats.org/officeDocument/2006/relationships/slideLayout" Target="../slideLayouts/slideLayout398.xml"/><Relationship Id="rId115" Type="http://schemas.openxmlformats.org/officeDocument/2006/relationships/slideLayout" Target="../slideLayouts/slideLayout473.xml"/><Relationship Id="rId136" Type="http://schemas.openxmlformats.org/officeDocument/2006/relationships/slideLayout" Target="../slideLayouts/slideLayout494.xml"/><Relationship Id="rId157" Type="http://schemas.openxmlformats.org/officeDocument/2006/relationships/slideLayout" Target="../slideLayouts/slideLayout515.xml"/><Relationship Id="rId178" Type="http://schemas.openxmlformats.org/officeDocument/2006/relationships/slideLayout" Target="../slideLayouts/slideLayout536.xml"/><Relationship Id="rId61" Type="http://schemas.openxmlformats.org/officeDocument/2006/relationships/slideLayout" Target="../slideLayouts/slideLayout419.xml"/><Relationship Id="rId82" Type="http://schemas.openxmlformats.org/officeDocument/2006/relationships/slideLayout" Target="../slideLayouts/slideLayout440.xml"/><Relationship Id="rId199" Type="http://schemas.openxmlformats.org/officeDocument/2006/relationships/slideLayout" Target="../slideLayouts/slideLayout557.xml"/><Relationship Id="rId203" Type="http://schemas.openxmlformats.org/officeDocument/2006/relationships/slideLayout" Target="../slideLayouts/slideLayout561.xml"/><Relationship Id="rId19" Type="http://schemas.openxmlformats.org/officeDocument/2006/relationships/slideLayout" Target="../slideLayouts/slideLayout3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589.xml"/><Relationship Id="rId18" Type="http://schemas.openxmlformats.org/officeDocument/2006/relationships/slideLayout" Target="../slideLayouts/slideLayout594.xml"/><Relationship Id="rId26" Type="http://schemas.openxmlformats.org/officeDocument/2006/relationships/slideLayout" Target="../slideLayouts/slideLayout602.xml"/><Relationship Id="rId39" Type="http://schemas.openxmlformats.org/officeDocument/2006/relationships/slideLayout" Target="../slideLayouts/slideLayout615.xml"/><Relationship Id="rId21" Type="http://schemas.openxmlformats.org/officeDocument/2006/relationships/slideLayout" Target="../slideLayouts/slideLayout597.xml"/><Relationship Id="rId34" Type="http://schemas.openxmlformats.org/officeDocument/2006/relationships/slideLayout" Target="../slideLayouts/slideLayout610.xml"/><Relationship Id="rId42" Type="http://schemas.openxmlformats.org/officeDocument/2006/relationships/slideLayout" Target="../slideLayouts/slideLayout618.xml"/><Relationship Id="rId47" Type="http://schemas.openxmlformats.org/officeDocument/2006/relationships/slideLayout" Target="../slideLayouts/slideLayout623.xml"/><Relationship Id="rId7" Type="http://schemas.openxmlformats.org/officeDocument/2006/relationships/slideLayout" Target="../slideLayouts/slideLayout583.xml"/><Relationship Id="rId2" Type="http://schemas.openxmlformats.org/officeDocument/2006/relationships/slideLayout" Target="../slideLayouts/slideLayout578.xml"/><Relationship Id="rId16" Type="http://schemas.openxmlformats.org/officeDocument/2006/relationships/slideLayout" Target="../slideLayouts/slideLayout592.xml"/><Relationship Id="rId29" Type="http://schemas.openxmlformats.org/officeDocument/2006/relationships/slideLayout" Target="../slideLayouts/slideLayout605.xml"/><Relationship Id="rId1" Type="http://schemas.openxmlformats.org/officeDocument/2006/relationships/slideLayout" Target="../slideLayouts/slideLayout577.xml"/><Relationship Id="rId6" Type="http://schemas.openxmlformats.org/officeDocument/2006/relationships/slideLayout" Target="../slideLayouts/slideLayout582.xml"/><Relationship Id="rId11" Type="http://schemas.openxmlformats.org/officeDocument/2006/relationships/slideLayout" Target="../slideLayouts/slideLayout587.xml"/><Relationship Id="rId24" Type="http://schemas.openxmlformats.org/officeDocument/2006/relationships/slideLayout" Target="../slideLayouts/slideLayout600.xml"/><Relationship Id="rId32" Type="http://schemas.openxmlformats.org/officeDocument/2006/relationships/slideLayout" Target="../slideLayouts/slideLayout608.xml"/><Relationship Id="rId37" Type="http://schemas.openxmlformats.org/officeDocument/2006/relationships/slideLayout" Target="../slideLayouts/slideLayout613.xml"/><Relationship Id="rId40" Type="http://schemas.openxmlformats.org/officeDocument/2006/relationships/slideLayout" Target="../slideLayouts/slideLayout616.xml"/><Relationship Id="rId45" Type="http://schemas.openxmlformats.org/officeDocument/2006/relationships/slideLayout" Target="../slideLayouts/slideLayout621.xml"/><Relationship Id="rId5" Type="http://schemas.openxmlformats.org/officeDocument/2006/relationships/slideLayout" Target="../slideLayouts/slideLayout581.xml"/><Relationship Id="rId15" Type="http://schemas.openxmlformats.org/officeDocument/2006/relationships/slideLayout" Target="../slideLayouts/slideLayout591.xml"/><Relationship Id="rId23" Type="http://schemas.openxmlformats.org/officeDocument/2006/relationships/slideLayout" Target="../slideLayouts/slideLayout599.xml"/><Relationship Id="rId28" Type="http://schemas.openxmlformats.org/officeDocument/2006/relationships/slideLayout" Target="../slideLayouts/slideLayout604.xml"/><Relationship Id="rId36" Type="http://schemas.openxmlformats.org/officeDocument/2006/relationships/slideLayout" Target="../slideLayouts/slideLayout612.xml"/><Relationship Id="rId10" Type="http://schemas.openxmlformats.org/officeDocument/2006/relationships/slideLayout" Target="../slideLayouts/slideLayout586.xml"/><Relationship Id="rId19" Type="http://schemas.openxmlformats.org/officeDocument/2006/relationships/slideLayout" Target="../slideLayouts/slideLayout595.xml"/><Relationship Id="rId31" Type="http://schemas.openxmlformats.org/officeDocument/2006/relationships/slideLayout" Target="../slideLayouts/slideLayout607.xml"/><Relationship Id="rId44" Type="http://schemas.openxmlformats.org/officeDocument/2006/relationships/slideLayout" Target="../slideLayouts/slideLayout620.xml"/><Relationship Id="rId4" Type="http://schemas.openxmlformats.org/officeDocument/2006/relationships/slideLayout" Target="../slideLayouts/slideLayout580.xml"/><Relationship Id="rId9" Type="http://schemas.openxmlformats.org/officeDocument/2006/relationships/slideLayout" Target="../slideLayouts/slideLayout585.xml"/><Relationship Id="rId14" Type="http://schemas.openxmlformats.org/officeDocument/2006/relationships/slideLayout" Target="../slideLayouts/slideLayout590.xml"/><Relationship Id="rId22" Type="http://schemas.openxmlformats.org/officeDocument/2006/relationships/slideLayout" Target="../slideLayouts/slideLayout598.xml"/><Relationship Id="rId27" Type="http://schemas.openxmlformats.org/officeDocument/2006/relationships/slideLayout" Target="../slideLayouts/slideLayout603.xml"/><Relationship Id="rId30" Type="http://schemas.openxmlformats.org/officeDocument/2006/relationships/slideLayout" Target="../slideLayouts/slideLayout606.xml"/><Relationship Id="rId35" Type="http://schemas.openxmlformats.org/officeDocument/2006/relationships/slideLayout" Target="../slideLayouts/slideLayout611.xml"/><Relationship Id="rId43" Type="http://schemas.openxmlformats.org/officeDocument/2006/relationships/slideLayout" Target="../slideLayouts/slideLayout619.xml"/><Relationship Id="rId48" Type="http://schemas.openxmlformats.org/officeDocument/2006/relationships/theme" Target="../theme/theme8.xml"/><Relationship Id="rId8" Type="http://schemas.openxmlformats.org/officeDocument/2006/relationships/slideLayout" Target="../slideLayouts/slideLayout584.xml"/><Relationship Id="rId3" Type="http://schemas.openxmlformats.org/officeDocument/2006/relationships/slideLayout" Target="../slideLayouts/slideLayout579.xml"/><Relationship Id="rId12" Type="http://schemas.openxmlformats.org/officeDocument/2006/relationships/slideLayout" Target="../slideLayouts/slideLayout588.xml"/><Relationship Id="rId17" Type="http://schemas.openxmlformats.org/officeDocument/2006/relationships/slideLayout" Target="../slideLayouts/slideLayout593.xml"/><Relationship Id="rId25" Type="http://schemas.openxmlformats.org/officeDocument/2006/relationships/slideLayout" Target="../slideLayouts/slideLayout601.xml"/><Relationship Id="rId33" Type="http://schemas.openxmlformats.org/officeDocument/2006/relationships/slideLayout" Target="../slideLayouts/slideLayout609.xml"/><Relationship Id="rId38" Type="http://schemas.openxmlformats.org/officeDocument/2006/relationships/slideLayout" Target="../slideLayouts/slideLayout614.xml"/><Relationship Id="rId46" Type="http://schemas.openxmlformats.org/officeDocument/2006/relationships/slideLayout" Target="../slideLayouts/slideLayout622.xml"/><Relationship Id="rId20" Type="http://schemas.openxmlformats.org/officeDocument/2006/relationships/slideLayout" Target="../slideLayouts/slideLayout596.xml"/><Relationship Id="rId41" Type="http://schemas.openxmlformats.org/officeDocument/2006/relationships/slideLayout" Target="../slideLayouts/slideLayout617.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649.xml"/><Relationship Id="rId21" Type="http://schemas.openxmlformats.org/officeDocument/2006/relationships/slideLayout" Target="../slideLayouts/slideLayout644.xml"/><Relationship Id="rId42" Type="http://schemas.openxmlformats.org/officeDocument/2006/relationships/slideLayout" Target="../slideLayouts/slideLayout665.xml"/><Relationship Id="rId47" Type="http://schemas.openxmlformats.org/officeDocument/2006/relationships/slideLayout" Target="../slideLayouts/slideLayout670.xml"/><Relationship Id="rId63" Type="http://schemas.openxmlformats.org/officeDocument/2006/relationships/slideLayout" Target="../slideLayouts/slideLayout686.xml"/><Relationship Id="rId68" Type="http://schemas.openxmlformats.org/officeDocument/2006/relationships/slideLayout" Target="../slideLayouts/slideLayout691.xml"/><Relationship Id="rId16" Type="http://schemas.openxmlformats.org/officeDocument/2006/relationships/slideLayout" Target="../slideLayouts/slideLayout639.xml"/><Relationship Id="rId11" Type="http://schemas.openxmlformats.org/officeDocument/2006/relationships/slideLayout" Target="../slideLayouts/slideLayout634.xml"/><Relationship Id="rId24" Type="http://schemas.openxmlformats.org/officeDocument/2006/relationships/slideLayout" Target="../slideLayouts/slideLayout647.xml"/><Relationship Id="rId32" Type="http://schemas.openxmlformats.org/officeDocument/2006/relationships/slideLayout" Target="../slideLayouts/slideLayout655.xml"/><Relationship Id="rId37" Type="http://schemas.openxmlformats.org/officeDocument/2006/relationships/slideLayout" Target="../slideLayouts/slideLayout660.xml"/><Relationship Id="rId40" Type="http://schemas.openxmlformats.org/officeDocument/2006/relationships/slideLayout" Target="../slideLayouts/slideLayout663.xml"/><Relationship Id="rId45" Type="http://schemas.openxmlformats.org/officeDocument/2006/relationships/slideLayout" Target="../slideLayouts/slideLayout668.xml"/><Relationship Id="rId53" Type="http://schemas.openxmlformats.org/officeDocument/2006/relationships/slideLayout" Target="../slideLayouts/slideLayout676.xml"/><Relationship Id="rId58" Type="http://schemas.openxmlformats.org/officeDocument/2006/relationships/slideLayout" Target="../slideLayouts/slideLayout681.xml"/><Relationship Id="rId66" Type="http://schemas.openxmlformats.org/officeDocument/2006/relationships/slideLayout" Target="../slideLayouts/slideLayout689.xml"/><Relationship Id="rId74" Type="http://schemas.openxmlformats.org/officeDocument/2006/relationships/slideLayout" Target="../slideLayouts/slideLayout697.xml"/><Relationship Id="rId5" Type="http://schemas.openxmlformats.org/officeDocument/2006/relationships/slideLayout" Target="../slideLayouts/slideLayout628.xml"/><Relationship Id="rId61" Type="http://schemas.openxmlformats.org/officeDocument/2006/relationships/slideLayout" Target="../slideLayouts/slideLayout684.xml"/><Relationship Id="rId19" Type="http://schemas.openxmlformats.org/officeDocument/2006/relationships/slideLayout" Target="../slideLayouts/slideLayout642.xml"/><Relationship Id="rId14" Type="http://schemas.openxmlformats.org/officeDocument/2006/relationships/slideLayout" Target="../slideLayouts/slideLayout637.xml"/><Relationship Id="rId22" Type="http://schemas.openxmlformats.org/officeDocument/2006/relationships/slideLayout" Target="../slideLayouts/slideLayout645.xml"/><Relationship Id="rId27" Type="http://schemas.openxmlformats.org/officeDocument/2006/relationships/slideLayout" Target="../slideLayouts/slideLayout650.xml"/><Relationship Id="rId30" Type="http://schemas.openxmlformats.org/officeDocument/2006/relationships/slideLayout" Target="../slideLayouts/slideLayout653.xml"/><Relationship Id="rId35" Type="http://schemas.openxmlformats.org/officeDocument/2006/relationships/slideLayout" Target="../slideLayouts/slideLayout658.xml"/><Relationship Id="rId43" Type="http://schemas.openxmlformats.org/officeDocument/2006/relationships/slideLayout" Target="../slideLayouts/slideLayout666.xml"/><Relationship Id="rId48" Type="http://schemas.openxmlformats.org/officeDocument/2006/relationships/slideLayout" Target="../slideLayouts/slideLayout671.xml"/><Relationship Id="rId56" Type="http://schemas.openxmlformats.org/officeDocument/2006/relationships/slideLayout" Target="../slideLayouts/slideLayout679.xml"/><Relationship Id="rId64" Type="http://schemas.openxmlformats.org/officeDocument/2006/relationships/slideLayout" Target="../slideLayouts/slideLayout687.xml"/><Relationship Id="rId69" Type="http://schemas.openxmlformats.org/officeDocument/2006/relationships/slideLayout" Target="../slideLayouts/slideLayout692.xml"/><Relationship Id="rId77" Type="http://schemas.openxmlformats.org/officeDocument/2006/relationships/slideLayout" Target="../slideLayouts/slideLayout700.xml"/><Relationship Id="rId8" Type="http://schemas.openxmlformats.org/officeDocument/2006/relationships/slideLayout" Target="../slideLayouts/slideLayout631.xml"/><Relationship Id="rId51" Type="http://schemas.openxmlformats.org/officeDocument/2006/relationships/slideLayout" Target="../slideLayouts/slideLayout674.xml"/><Relationship Id="rId72" Type="http://schemas.openxmlformats.org/officeDocument/2006/relationships/slideLayout" Target="../slideLayouts/slideLayout695.xml"/><Relationship Id="rId3" Type="http://schemas.openxmlformats.org/officeDocument/2006/relationships/slideLayout" Target="../slideLayouts/slideLayout626.xml"/><Relationship Id="rId12" Type="http://schemas.openxmlformats.org/officeDocument/2006/relationships/slideLayout" Target="../slideLayouts/slideLayout635.xml"/><Relationship Id="rId17" Type="http://schemas.openxmlformats.org/officeDocument/2006/relationships/slideLayout" Target="../slideLayouts/slideLayout640.xml"/><Relationship Id="rId25" Type="http://schemas.openxmlformats.org/officeDocument/2006/relationships/slideLayout" Target="../slideLayouts/slideLayout648.xml"/><Relationship Id="rId33" Type="http://schemas.openxmlformats.org/officeDocument/2006/relationships/slideLayout" Target="../slideLayouts/slideLayout656.xml"/><Relationship Id="rId38" Type="http://schemas.openxmlformats.org/officeDocument/2006/relationships/slideLayout" Target="../slideLayouts/slideLayout661.xml"/><Relationship Id="rId46" Type="http://schemas.openxmlformats.org/officeDocument/2006/relationships/slideLayout" Target="../slideLayouts/slideLayout669.xml"/><Relationship Id="rId59" Type="http://schemas.openxmlformats.org/officeDocument/2006/relationships/slideLayout" Target="../slideLayouts/slideLayout682.xml"/><Relationship Id="rId67" Type="http://schemas.openxmlformats.org/officeDocument/2006/relationships/slideLayout" Target="../slideLayouts/slideLayout690.xml"/><Relationship Id="rId20" Type="http://schemas.openxmlformats.org/officeDocument/2006/relationships/slideLayout" Target="../slideLayouts/slideLayout643.xml"/><Relationship Id="rId41" Type="http://schemas.openxmlformats.org/officeDocument/2006/relationships/slideLayout" Target="../slideLayouts/slideLayout664.xml"/><Relationship Id="rId54" Type="http://schemas.openxmlformats.org/officeDocument/2006/relationships/slideLayout" Target="../slideLayouts/slideLayout677.xml"/><Relationship Id="rId62" Type="http://schemas.openxmlformats.org/officeDocument/2006/relationships/slideLayout" Target="../slideLayouts/slideLayout685.xml"/><Relationship Id="rId70" Type="http://schemas.openxmlformats.org/officeDocument/2006/relationships/slideLayout" Target="../slideLayouts/slideLayout693.xml"/><Relationship Id="rId75" Type="http://schemas.openxmlformats.org/officeDocument/2006/relationships/slideLayout" Target="../slideLayouts/slideLayout698.xml"/><Relationship Id="rId1" Type="http://schemas.openxmlformats.org/officeDocument/2006/relationships/slideLayout" Target="../slideLayouts/slideLayout624.xml"/><Relationship Id="rId6" Type="http://schemas.openxmlformats.org/officeDocument/2006/relationships/slideLayout" Target="../slideLayouts/slideLayout629.xml"/><Relationship Id="rId15" Type="http://schemas.openxmlformats.org/officeDocument/2006/relationships/slideLayout" Target="../slideLayouts/slideLayout638.xml"/><Relationship Id="rId23" Type="http://schemas.openxmlformats.org/officeDocument/2006/relationships/slideLayout" Target="../slideLayouts/slideLayout646.xml"/><Relationship Id="rId28" Type="http://schemas.openxmlformats.org/officeDocument/2006/relationships/slideLayout" Target="../slideLayouts/slideLayout651.xml"/><Relationship Id="rId36" Type="http://schemas.openxmlformats.org/officeDocument/2006/relationships/slideLayout" Target="../slideLayouts/slideLayout659.xml"/><Relationship Id="rId49" Type="http://schemas.openxmlformats.org/officeDocument/2006/relationships/slideLayout" Target="../slideLayouts/slideLayout672.xml"/><Relationship Id="rId57" Type="http://schemas.openxmlformats.org/officeDocument/2006/relationships/slideLayout" Target="../slideLayouts/slideLayout680.xml"/><Relationship Id="rId10" Type="http://schemas.openxmlformats.org/officeDocument/2006/relationships/slideLayout" Target="../slideLayouts/slideLayout633.xml"/><Relationship Id="rId31" Type="http://schemas.openxmlformats.org/officeDocument/2006/relationships/slideLayout" Target="../slideLayouts/slideLayout654.xml"/><Relationship Id="rId44" Type="http://schemas.openxmlformats.org/officeDocument/2006/relationships/slideLayout" Target="../slideLayouts/slideLayout667.xml"/><Relationship Id="rId52" Type="http://schemas.openxmlformats.org/officeDocument/2006/relationships/slideLayout" Target="../slideLayouts/slideLayout675.xml"/><Relationship Id="rId60" Type="http://schemas.openxmlformats.org/officeDocument/2006/relationships/slideLayout" Target="../slideLayouts/slideLayout683.xml"/><Relationship Id="rId65" Type="http://schemas.openxmlformats.org/officeDocument/2006/relationships/slideLayout" Target="../slideLayouts/slideLayout688.xml"/><Relationship Id="rId73" Type="http://schemas.openxmlformats.org/officeDocument/2006/relationships/slideLayout" Target="../slideLayouts/slideLayout696.xml"/><Relationship Id="rId78" Type="http://schemas.openxmlformats.org/officeDocument/2006/relationships/theme" Target="../theme/theme9.xml"/><Relationship Id="rId4" Type="http://schemas.openxmlformats.org/officeDocument/2006/relationships/slideLayout" Target="../slideLayouts/slideLayout627.xml"/><Relationship Id="rId9" Type="http://schemas.openxmlformats.org/officeDocument/2006/relationships/slideLayout" Target="../slideLayouts/slideLayout632.xml"/><Relationship Id="rId13" Type="http://schemas.openxmlformats.org/officeDocument/2006/relationships/slideLayout" Target="../slideLayouts/slideLayout636.xml"/><Relationship Id="rId18" Type="http://schemas.openxmlformats.org/officeDocument/2006/relationships/slideLayout" Target="../slideLayouts/slideLayout641.xml"/><Relationship Id="rId39" Type="http://schemas.openxmlformats.org/officeDocument/2006/relationships/slideLayout" Target="../slideLayouts/slideLayout662.xml"/><Relationship Id="rId34" Type="http://schemas.openxmlformats.org/officeDocument/2006/relationships/slideLayout" Target="../slideLayouts/slideLayout657.xml"/><Relationship Id="rId50" Type="http://schemas.openxmlformats.org/officeDocument/2006/relationships/slideLayout" Target="../slideLayouts/slideLayout673.xml"/><Relationship Id="rId55" Type="http://schemas.openxmlformats.org/officeDocument/2006/relationships/slideLayout" Target="../slideLayouts/slideLayout678.xml"/><Relationship Id="rId76" Type="http://schemas.openxmlformats.org/officeDocument/2006/relationships/slideLayout" Target="../slideLayouts/slideLayout699.xml"/><Relationship Id="rId7" Type="http://schemas.openxmlformats.org/officeDocument/2006/relationships/slideLayout" Target="../slideLayouts/slideLayout630.xml"/><Relationship Id="rId71" Type="http://schemas.openxmlformats.org/officeDocument/2006/relationships/slideLayout" Target="../slideLayouts/slideLayout694.xml"/><Relationship Id="rId2" Type="http://schemas.openxmlformats.org/officeDocument/2006/relationships/slideLayout" Target="../slideLayouts/slideLayout625.xml"/><Relationship Id="rId29" Type="http://schemas.openxmlformats.org/officeDocument/2006/relationships/slideLayout" Target="../slideLayouts/slideLayout6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585" y="274638"/>
            <a:ext cx="10972500" cy="1143300"/>
          </a:xfrm>
          <a:prstGeom prst="rect">
            <a:avLst/>
          </a:prstGeom>
          <a:noFill/>
          <a:ln>
            <a:noFill/>
          </a:ln>
        </p:spPr>
        <p:txBody>
          <a:bodyPr spcFirstLastPara="1" wrap="square" lIns="121900" tIns="121900" rIns="121900" bIns="121900" anchor="b" anchorCtr="0">
            <a:noAutofit/>
          </a:bodyPr>
          <a:lstStyle>
            <a:lvl1pPr lvl="0" rtl="0">
              <a:spcBef>
                <a:spcPts val="0"/>
              </a:spcBef>
              <a:spcAft>
                <a:spcPts val="0"/>
              </a:spcAft>
              <a:buClr>
                <a:schemeClr val="dk1"/>
              </a:buClr>
              <a:buSzPts val="4800"/>
              <a:buNone/>
              <a:defRPr sz="4800" b="1">
                <a:solidFill>
                  <a:schemeClr val="dk1"/>
                </a:solidFill>
              </a:defRPr>
            </a:lvl1pPr>
            <a:lvl2pPr lvl="1" rtl="0">
              <a:spcBef>
                <a:spcPts val="0"/>
              </a:spcBef>
              <a:spcAft>
                <a:spcPts val="0"/>
              </a:spcAft>
              <a:buClr>
                <a:schemeClr val="dk1"/>
              </a:buClr>
              <a:buSzPts val="4800"/>
              <a:buNone/>
              <a:defRPr sz="4800" b="1">
                <a:solidFill>
                  <a:schemeClr val="dk1"/>
                </a:solidFill>
              </a:defRPr>
            </a:lvl2pPr>
            <a:lvl3pPr lvl="2" rtl="0">
              <a:spcBef>
                <a:spcPts val="0"/>
              </a:spcBef>
              <a:spcAft>
                <a:spcPts val="0"/>
              </a:spcAft>
              <a:buClr>
                <a:schemeClr val="dk1"/>
              </a:buClr>
              <a:buSzPts val="4800"/>
              <a:buNone/>
              <a:defRPr sz="4800" b="1">
                <a:solidFill>
                  <a:schemeClr val="dk1"/>
                </a:solidFill>
              </a:defRPr>
            </a:lvl3pPr>
            <a:lvl4pPr lvl="3" rtl="0">
              <a:spcBef>
                <a:spcPts val="0"/>
              </a:spcBef>
              <a:spcAft>
                <a:spcPts val="0"/>
              </a:spcAft>
              <a:buClr>
                <a:schemeClr val="dk1"/>
              </a:buClr>
              <a:buSzPts val="4800"/>
              <a:buNone/>
              <a:defRPr sz="4800" b="1">
                <a:solidFill>
                  <a:schemeClr val="dk1"/>
                </a:solidFill>
              </a:defRPr>
            </a:lvl4pPr>
            <a:lvl5pPr lvl="4" rtl="0">
              <a:spcBef>
                <a:spcPts val="0"/>
              </a:spcBef>
              <a:spcAft>
                <a:spcPts val="0"/>
              </a:spcAft>
              <a:buClr>
                <a:schemeClr val="dk1"/>
              </a:buClr>
              <a:buSzPts val="4800"/>
              <a:buNone/>
              <a:defRPr sz="4800" b="1">
                <a:solidFill>
                  <a:schemeClr val="dk1"/>
                </a:solidFill>
              </a:defRPr>
            </a:lvl5pPr>
            <a:lvl6pPr lvl="5" rtl="0">
              <a:spcBef>
                <a:spcPts val="0"/>
              </a:spcBef>
              <a:spcAft>
                <a:spcPts val="0"/>
              </a:spcAft>
              <a:buClr>
                <a:schemeClr val="dk1"/>
              </a:buClr>
              <a:buSzPts val="4800"/>
              <a:buNone/>
              <a:defRPr sz="4800" b="1">
                <a:solidFill>
                  <a:schemeClr val="dk1"/>
                </a:solidFill>
              </a:defRPr>
            </a:lvl6pPr>
            <a:lvl7pPr lvl="6" rtl="0">
              <a:spcBef>
                <a:spcPts val="0"/>
              </a:spcBef>
              <a:spcAft>
                <a:spcPts val="0"/>
              </a:spcAft>
              <a:buClr>
                <a:schemeClr val="dk1"/>
              </a:buClr>
              <a:buSzPts val="4800"/>
              <a:buNone/>
              <a:defRPr sz="4800" b="1">
                <a:solidFill>
                  <a:schemeClr val="dk1"/>
                </a:solidFill>
              </a:defRPr>
            </a:lvl7pPr>
            <a:lvl8pPr lvl="7" rtl="0">
              <a:spcBef>
                <a:spcPts val="0"/>
              </a:spcBef>
              <a:spcAft>
                <a:spcPts val="0"/>
              </a:spcAft>
              <a:buClr>
                <a:schemeClr val="dk1"/>
              </a:buClr>
              <a:buSzPts val="4800"/>
              <a:buNone/>
              <a:defRPr sz="4800" b="1">
                <a:solidFill>
                  <a:schemeClr val="dk1"/>
                </a:solidFill>
              </a:defRPr>
            </a:lvl8pPr>
            <a:lvl9pPr lvl="8" rtl="0">
              <a:spcBef>
                <a:spcPts val="0"/>
              </a:spcBef>
              <a:spcAft>
                <a:spcPts val="0"/>
              </a:spcAft>
              <a:buClr>
                <a:schemeClr val="dk1"/>
              </a:buClr>
              <a:buSzPts val="4800"/>
              <a:buNone/>
              <a:defRPr sz="4800" b="1">
                <a:solidFill>
                  <a:schemeClr val="dk1"/>
                </a:solidFill>
              </a:defRPr>
            </a:lvl9pPr>
          </a:lstStyle>
          <a:p>
            <a:endParaRPr/>
          </a:p>
        </p:txBody>
      </p:sp>
      <p:sp>
        <p:nvSpPr>
          <p:cNvPr id="7" name="Google Shape;7;p1"/>
          <p:cNvSpPr txBox="1">
            <a:spLocks noGrp="1"/>
          </p:cNvSpPr>
          <p:nvPr>
            <p:ph type="body" idx="1"/>
          </p:nvPr>
        </p:nvSpPr>
        <p:spPr>
          <a:xfrm>
            <a:off x="609585" y="1600200"/>
            <a:ext cx="10972500" cy="4967700"/>
          </a:xfrm>
          <a:prstGeom prst="rect">
            <a:avLst/>
          </a:prstGeom>
          <a:noFill/>
          <a:ln>
            <a:noFill/>
          </a:ln>
        </p:spPr>
        <p:txBody>
          <a:bodyPr spcFirstLastPara="1" wrap="square" lIns="121900" tIns="121900" rIns="121900" bIns="121900" anchor="t" anchorCtr="0">
            <a:noAutofit/>
          </a:bodyPr>
          <a:lstStyle>
            <a:lvl1pPr marL="457200" lvl="0" indent="-482600" rtl="0">
              <a:spcBef>
                <a:spcPts val="800"/>
              </a:spcBef>
              <a:spcAft>
                <a:spcPts val="0"/>
              </a:spcAft>
              <a:buClr>
                <a:schemeClr val="dk1"/>
              </a:buClr>
              <a:buSzPts val="4000"/>
              <a:buChar char="●"/>
              <a:defRPr sz="4000">
                <a:solidFill>
                  <a:schemeClr val="dk1"/>
                </a:solidFill>
              </a:defRPr>
            </a:lvl1pPr>
            <a:lvl2pPr marL="914400" lvl="1" indent="-431800" rtl="0">
              <a:spcBef>
                <a:spcPts val="0"/>
              </a:spcBef>
              <a:spcAft>
                <a:spcPts val="0"/>
              </a:spcAft>
              <a:buClr>
                <a:schemeClr val="dk1"/>
              </a:buClr>
              <a:buSzPts val="3200"/>
              <a:buChar char="○"/>
              <a:defRPr sz="3200">
                <a:solidFill>
                  <a:schemeClr val="dk1"/>
                </a:solidFill>
              </a:defRPr>
            </a:lvl2pPr>
            <a:lvl3pPr marL="1371600" lvl="2" indent="-431800" rtl="0">
              <a:spcBef>
                <a:spcPts val="0"/>
              </a:spcBef>
              <a:spcAft>
                <a:spcPts val="0"/>
              </a:spcAft>
              <a:buClr>
                <a:schemeClr val="dk1"/>
              </a:buClr>
              <a:buSzPts val="3200"/>
              <a:buChar char="■"/>
              <a:defRPr sz="3200">
                <a:solidFill>
                  <a:schemeClr val="dk1"/>
                </a:solidFill>
              </a:defRPr>
            </a:lvl3pPr>
            <a:lvl4pPr marL="1828800" lvl="3" indent="-381000" rtl="0">
              <a:spcBef>
                <a:spcPts val="0"/>
              </a:spcBef>
              <a:spcAft>
                <a:spcPts val="0"/>
              </a:spcAft>
              <a:buClr>
                <a:schemeClr val="dk1"/>
              </a:buClr>
              <a:buSzPts val="2400"/>
              <a:buChar char="●"/>
              <a:defRPr sz="2400">
                <a:solidFill>
                  <a:schemeClr val="dk1"/>
                </a:solidFill>
              </a:defRPr>
            </a:lvl4pPr>
            <a:lvl5pPr marL="2286000" lvl="4" indent="-381000" rtl="0">
              <a:spcBef>
                <a:spcPts val="0"/>
              </a:spcBef>
              <a:spcAft>
                <a:spcPts val="0"/>
              </a:spcAft>
              <a:buClr>
                <a:schemeClr val="dk1"/>
              </a:buClr>
              <a:buSzPts val="2400"/>
              <a:buChar char="○"/>
              <a:defRPr sz="2400">
                <a:solidFill>
                  <a:schemeClr val="dk1"/>
                </a:solidFill>
              </a:defRPr>
            </a:lvl5pPr>
            <a:lvl6pPr marL="2743200" lvl="5" indent="-381000" rtl="0">
              <a:spcBef>
                <a:spcPts val="0"/>
              </a:spcBef>
              <a:spcAft>
                <a:spcPts val="0"/>
              </a:spcAft>
              <a:buClr>
                <a:schemeClr val="dk1"/>
              </a:buClr>
              <a:buSzPts val="2400"/>
              <a:buChar char="■"/>
              <a:defRPr sz="2400">
                <a:solidFill>
                  <a:schemeClr val="dk1"/>
                </a:solidFill>
              </a:defRPr>
            </a:lvl6pPr>
            <a:lvl7pPr marL="3200400" lvl="6" indent="-381000" rtl="0">
              <a:spcBef>
                <a:spcPts val="0"/>
              </a:spcBef>
              <a:spcAft>
                <a:spcPts val="0"/>
              </a:spcAft>
              <a:buClr>
                <a:schemeClr val="dk1"/>
              </a:buClr>
              <a:buSzPts val="2400"/>
              <a:buChar char="●"/>
              <a:defRPr sz="2400">
                <a:solidFill>
                  <a:schemeClr val="dk1"/>
                </a:solidFill>
              </a:defRPr>
            </a:lvl7pPr>
            <a:lvl8pPr marL="3657600" lvl="7" indent="-381000" rtl="0">
              <a:spcBef>
                <a:spcPts val="0"/>
              </a:spcBef>
              <a:spcAft>
                <a:spcPts val="0"/>
              </a:spcAft>
              <a:buClr>
                <a:schemeClr val="dk1"/>
              </a:buClr>
              <a:buSzPts val="2400"/>
              <a:buChar char="○"/>
              <a:defRPr sz="2400">
                <a:solidFill>
                  <a:schemeClr val="dk1"/>
                </a:solidFill>
              </a:defRPr>
            </a:lvl8pPr>
            <a:lvl9pPr marL="4114800" lvl="8" indent="-381000" rtl="0">
              <a:spcBef>
                <a:spcPts val="0"/>
              </a:spcBef>
              <a:spcAft>
                <a:spcPts val="0"/>
              </a:spcAft>
              <a:buClr>
                <a:schemeClr val="dk1"/>
              </a:buClr>
              <a:buSzPts val="2400"/>
              <a:buChar char="■"/>
              <a:defRPr sz="2400">
                <a:solidFill>
                  <a:schemeClr val="dk1"/>
                </a:solidFill>
              </a:defRPr>
            </a:lvl9pPr>
          </a:lstStyle>
          <a:p>
            <a:endParaRPr/>
          </a:p>
        </p:txBody>
      </p:sp>
      <p:sp>
        <p:nvSpPr>
          <p:cNvPr id="8" name="Google Shape;8;p1"/>
          <p:cNvSpPr txBox="1">
            <a:spLocks noGrp="1"/>
          </p:cNvSpPr>
          <p:nvPr>
            <p:ph type="sldNum" idx="12"/>
          </p:nvPr>
        </p:nvSpPr>
        <p:spPr>
          <a:xfrm>
            <a:off x="11408774"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chemeClr val="dk1"/>
                </a:solidFill>
              </a:defRPr>
            </a:lvl1pPr>
            <a:lvl2pPr lvl="1" algn="r" rtl="0">
              <a:buNone/>
              <a:defRPr sz="1700">
                <a:solidFill>
                  <a:schemeClr val="dk1"/>
                </a:solidFill>
              </a:defRPr>
            </a:lvl2pPr>
            <a:lvl3pPr lvl="2" algn="r" rtl="0">
              <a:buNone/>
              <a:defRPr sz="1700">
                <a:solidFill>
                  <a:schemeClr val="dk1"/>
                </a:solidFill>
              </a:defRPr>
            </a:lvl3pPr>
            <a:lvl4pPr lvl="3" algn="r" rtl="0">
              <a:buNone/>
              <a:defRPr sz="1700">
                <a:solidFill>
                  <a:schemeClr val="dk1"/>
                </a:solidFill>
              </a:defRPr>
            </a:lvl4pPr>
            <a:lvl5pPr lvl="4" algn="r" rtl="0">
              <a:buNone/>
              <a:defRPr sz="1700">
                <a:solidFill>
                  <a:schemeClr val="dk1"/>
                </a:solidFill>
              </a:defRPr>
            </a:lvl5pPr>
            <a:lvl6pPr lvl="5" algn="r" rtl="0">
              <a:buNone/>
              <a:defRPr sz="1700">
                <a:solidFill>
                  <a:schemeClr val="dk1"/>
                </a:solidFill>
              </a:defRPr>
            </a:lvl6pPr>
            <a:lvl7pPr lvl="6" algn="r" rtl="0">
              <a:buNone/>
              <a:defRPr sz="1700">
                <a:solidFill>
                  <a:schemeClr val="dk1"/>
                </a:solidFill>
              </a:defRPr>
            </a:lvl7pPr>
            <a:lvl8pPr lvl="7" algn="r" rtl="0">
              <a:buNone/>
              <a:defRPr sz="1700">
                <a:solidFill>
                  <a:schemeClr val="dk1"/>
                </a:solidFill>
              </a:defRPr>
            </a:lvl8pPr>
            <a:lvl9pPr lvl="8" algn="r" rtl="0">
              <a:buNone/>
              <a:defRPr sz="17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37"/>
        <p:cNvGrpSpPr/>
        <p:nvPr/>
      </p:nvGrpSpPr>
      <p:grpSpPr>
        <a:xfrm>
          <a:off x="0" y="0"/>
          <a:ext cx="0" cy="0"/>
          <a:chOff x="0" y="0"/>
          <a:chExt cx="0" cy="0"/>
        </a:xfrm>
      </p:grpSpPr>
      <p:sp>
        <p:nvSpPr>
          <p:cNvPr id="7338" name="Google Shape;7338;p710"/>
          <p:cNvSpPr txBox="1">
            <a:spLocks noGrp="1"/>
          </p:cNvSpPr>
          <p:nvPr>
            <p:ph type="title"/>
          </p:nvPr>
        </p:nvSpPr>
        <p:spPr>
          <a:xfrm>
            <a:off x="415590" y="593367"/>
            <a:ext cx="11360400" cy="7638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a:endParaRPr/>
          </a:p>
        </p:txBody>
      </p:sp>
      <p:sp>
        <p:nvSpPr>
          <p:cNvPr id="7339" name="Google Shape;7339;p710"/>
          <p:cNvSpPr txBox="1">
            <a:spLocks noGrp="1"/>
          </p:cNvSpPr>
          <p:nvPr>
            <p:ph type="body" idx="1"/>
          </p:nvPr>
        </p:nvSpPr>
        <p:spPr>
          <a:xfrm>
            <a:off x="415590" y="1536633"/>
            <a:ext cx="11360400" cy="4555200"/>
          </a:xfrm>
          <a:prstGeom prst="rect">
            <a:avLst/>
          </a:prstGeom>
          <a:noFill/>
          <a:ln>
            <a:noFill/>
          </a:ln>
        </p:spPr>
        <p:txBody>
          <a:bodyPr spcFirstLastPara="1" wrap="square" lIns="0" tIns="0" rIns="0" bIns="0" anchor="t" anchorCtr="0">
            <a:noAutofit/>
          </a:bodyPr>
          <a:lstStyle>
            <a:lvl1pPr marL="457200" lvl="0" indent="-3429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marL="914400" lvl="1"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marL="1371600" lvl="2"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marL="1828800" lvl="3"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marL="2286000" lvl="4"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marL="2743200" lvl="5"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marL="3200400" lvl="6"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marL="3657600" lvl="7"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marL="4114800" lvl="8" indent="-3429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 id="2147484374" r:id="rId27"/>
    <p:sldLayoutId id="2147484375" r:id="rId28"/>
    <p:sldLayoutId id="2147484376" r:id="rId29"/>
    <p:sldLayoutId id="2147484377" r:id="rId30"/>
    <p:sldLayoutId id="2147484378" r:id="rId31"/>
    <p:sldLayoutId id="2147484379" r:id="rId32"/>
    <p:sldLayoutId id="2147484380" r:id="rId33"/>
    <p:sldLayoutId id="2147484381" r:id="rId34"/>
    <p:sldLayoutId id="2147484382" r:id="rId35"/>
    <p:sldLayoutId id="2147484383" r:id="rId36"/>
    <p:sldLayoutId id="2147484384" r:id="rId37"/>
    <p:sldLayoutId id="2147484385" r:id="rId38"/>
    <p:sldLayoutId id="2147484386" r:id="rId39"/>
    <p:sldLayoutId id="2147484387" r:id="rId40"/>
    <p:sldLayoutId id="2147484388" r:id="rId41"/>
    <p:sldLayoutId id="2147484389" r:id="rId42"/>
    <p:sldLayoutId id="2147484390" r:id="rId43"/>
    <p:sldLayoutId id="2147484391" r:id="rId44"/>
    <p:sldLayoutId id="2147484392" r:id="rId45"/>
    <p:sldLayoutId id="2147484393" r:id="rId46"/>
    <p:sldLayoutId id="2147484394" r:id="rId47"/>
    <p:sldLayoutId id="2147484395" r:id="rId48"/>
    <p:sldLayoutId id="2147484396" r:id="rId49"/>
    <p:sldLayoutId id="2147484397" r:id="rId50"/>
    <p:sldLayoutId id="2147484398"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15590" y="593367"/>
            <a:ext cx="11360400" cy="7641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a:endParaRPr/>
          </a:p>
        </p:txBody>
      </p:sp>
      <p:sp>
        <p:nvSpPr>
          <p:cNvPr id="32" name="Google Shape;32;p8"/>
          <p:cNvSpPr txBox="1">
            <a:spLocks noGrp="1"/>
          </p:cNvSpPr>
          <p:nvPr>
            <p:ph type="body" idx="1"/>
          </p:nvPr>
        </p:nvSpPr>
        <p:spPr>
          <a:xfrm>
            <a:off x="415590" y="1536633"/>
            <a:ext cx="11360400" cy="4555200"/>
          </a:xfrm>
          <a:prstGeom prst="rect">
            <a:avLst/>
          </a:prstGeom>
          <a:noFill/>
          <a:ln>
            <a:noFill/>
          </a:ln>
        </p:spPr>
        <p:txBody>
          <a:bodyPr spcFirstLastPara="1" wrap="square" lIns="0" tIns="0" rIns="0" bIns="0" anchor="t" anchorCtr="0">
            <a:noAutofit/>
          </a:bodyPr>
          <a:lstStyle>
            <a:lvl1pPr marL="457200" lvl="0" indent="-36195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marL="914400" lvl="1" indent="-330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marL="1371600" lvl="2" indent="-330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marL="1828800" lvl="3" indent="-330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marL="2286000" lvl="4" indent="-330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marL="2743200" lvl="5" indent="-330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marL="3200400" lvl="6" indent="-330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marL="3657600" lvl="7" indent="-330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marL="4114800" lvl="8" indent="-3302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25"/>
        <p:cNvGrpSpPr/>
        <p:nvPr/>
      </p:nvGrpSpPr>
      <p:grpSpPr>
        <a:xfrm>
          <a:off x="0" y="0"/>
          <a:ext cx="0" cy="0"/>
          <a:chOff x="0" y="0"/>
          <a:chExt cx="0" cy="0"/>
        </a:xfrm>
      </p:grpSpPr>
      <p:sp>
        <p:nvSpPr>
          <p:cNvPr id="426" name="Google Shape;426;p52"/>
          <p:cNvSpPr txBox="1">
            <a:spLocks noGrp="1"/>
          </p:cNvSpPr>
          <p:nvPr>
            <p:ph type="title"/>
          </p:nvPr>
        </p:nvSpPr>
        <p:spPr>
          <a:xfrm>
            <a:off x="415590" y="593367"/>
            <a:ext cx="11360400" cy="7641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a:endParaRPr/>
          </a:p>
        </p:txBody>
      </p:sp>
      <p:sp>
        <p:nvSpPr>
          <p:cNvPr id="427" name="Google Shape;427;p52"/>
          <p:cNvSpPr txBox="1">
            <a:spLocks noGrp="1"/>
          </p:cNvSpPr>
          <p:nvPr>
            <p:ph type="body" idx="1"/>
          </p:nvPr>
        </p:nvSpPr>
        <p:spPr>
          <a:xfrm>
            <a:off x="415590" y="1536633"/>
            <a:ext cx="11360400" cy="4555200"/>
          </a:xfrm>
          <a:prstGeom prst="rect">
            <a:avLst/>
          </a:prstGeom>
          <a:noFill/>
          <a:ln>
            <a:noFill/>
          </a:ln>
        </p:spPr>
        <p:txBody>
          <a:bodyPr spcFirstLastPara="1" wrap="square" lIns="0" tIns="0" rIns="0" bIns="0" anchor="t" anchorCtr="0">
            <a:noAutofit/>
          </a:bodyPr>
          <a:lstStyle>
            <a:lvl1pPr marL="457200" lvl="0" indent="-330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marL="914400" lvl="1"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2pPr>
            <a:lvl3pPr marL="1371600" lvl="2"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3pPr>
            <a:lvl4pPr marL="1828800" lvl="3"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4pPr>
            <a:lvl5pPr marL="2286000" lvl="4"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5pPr>
            <a:lvl6pPr marL="2743200" lvl="5"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6pPr>
            <a:lvl7pPr marL="3200400" lvl="6"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7pPr>
            <a:lvl8pPr marL="3657600" lvl="7"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8pPr>
            <a:lvl9pPr marL="4114800" lvl="8" indent="-323850" rtl="0">
              <a:lnSpc>
                <a:spcPct val="140000"/>
              </a:lnSpc>
              <a:spcBef>
                <a:spcPts val="500"/>
              </a:spcBef>
              <a:spcAft>
                <a:spcPts val="500"/>
              </a:spcAft>
              <a:buSzPts val="1500"/>
              <a:buFont typeface="Red Hat Text"/>
              <a:buChar char="･"/>
              <a:defRPr sz="1500">
                <a:latin typeface="Red Hat Text"/>
                <a:ea typeface="Red Hat Text"/>
                <a:cs typeface="Red Hat Text"/>
                <a:sym typeface="Red Hat Text"/>
              </a:defRPr>
            </a:lvl9pPr>
          </a:lstStyle>
          <a:p>
            <a:endParaRPr/>
          </a:p>
        </p:txBody>
      </p:sp>
      <p:sp>
        <p:nvSpPr>
          <p:cNvPr id="428" name="Google Shape;428;p52"/>
          <p:cNvSpPr txBox="1">
            <a:spLocks noGrp="1"/>
          </p:cNvSpPr>
          <p:nvPr>
            <p:ph type="sldNum" idx="12"/>
          </p:nvPr>
        </p:nvSpPr>
        <p:spPr>
          <a:xfrm>
            <a:off x="11408764" y="6333134"/>
            <a:ext cx="731700" cy="525000"/>
          </a:xfrm>
          <a:prstGeom prst="rect">
            <a:avLst/>
          </a:prstGeom>
          <a:noFill/>
          <a:ln>
            <a:noFill/>
          </a:ln>
        </p:spPr>
        <p:txBody>
          <a:bodyPr spcFirstLastPara="1" wrap="square" lIns="91425" tIns="91425" rIns="91425" bIns="91425" anchor="t" anchorCtr="0">
            <a:noAutofit/>
          </a:bodyPr>
          <a:lstStyle>
            <a:lvl1pPr lvl="0" algn="r" rtl="0">
              <a:buNone/>
              <a:defRPr sz="1300">
                <a:latin typeface="Red Hat Text"/>
                <a:ea typeface="Red Hat Text"/>
                <a:cs typeface="Red Hat Text"/>
                <a:sym typeface="Red Hat Text"/>
              </a:defRPr>
            </a:lvl1pPr>
            <a:lvl2pPr lvl="1" algn="r" rtl="0">
              <a:buNone/>
              <a:defRPr sz="1300">
                <a:latin typeface="Red Hat Text"/>
                <a:ea typeface="Red Hat Text"/>
                <a:cs typeface="Red Hat Text"/>
                <a:sym typeface="Red Hat Text"/>
              </a:defRPr>
            </a:lvl2pPr>
            <a:lvl3pPr lvl="2" algn="r" rtl="0">
              <a:buNone/>
              <a:defRPr sz="1300">
                <a:latin typeface="Red Hat Text"/>
                <a:ea typeface="Red Hat Text"/>
                <a:cs typeface="Red Hat Text"/>
                <a:sym typeface="Red Hat Text"/>
              </a:defRPr>
            </a:lvl3pPr>
            <a:lvl4pPr lvl="3" algn="r" rtl="0">
              <a:buNone/>
              <a:defRPr sz="1300">
                <a:latin typeface="Red Hat Text"/>
                <a:ea typeface="Red Hat Text"/>
                <a:cs typeface="Red Hat Text"/>
                <a:sym typeface="Red Hat Text"/>
              </a:defRPr>
            </a:lvl4pPr>
            <a:lvl5pPr lvl="4" algn="r" rtl="0">
              <a:buNone/>
              <a:defRPr sz="1300">
                <a:latin typeface="Red Hat Text"/>
                <a:ea typeface="Red Hat Text"/>
                <a:cs typeface="Red Hat Text"/>
                <a:sym typeface="Red Hat Text"/>
              </a:defRPr>
            </a:lvl5pPr>
            <a:lvl6pPr lvl="5" algn="r" rtl="0">
              <a:buNone/>
              <a:defRPr sz="1300">
                <a:latin typeface="Red Hat Text"/>
                <a:ea typeface="Red Hat Text"/>
                <a:cs typeface="Red Hat Text"/>
                <a:sym typeface="Red Hat Text"/>
              </a:defRPr>
            </a:lvl6pPr>
            <a:lvl7pPr lvl="6" algn="r" rtl="0">
              <a:buNone/>
              <a:defRPr sz="1300">
                <a:latin typeface="Red Hat Text"/>
                <a:ea typeface="Red Hat Text"/>
                <a:cs typeface="Red Hat Text"/>
                <a:sym typeface="Red Hat Text"/>
              </a:defRPr>
            </a:lvl7pPr>
            <a:lvl8pPr lvl="7" algn="r" rtl="0">
              <a:buNone/>
              <a:defRPr sz="1300">
                <a:latin typeface="Red Hat Text"/>
                <a:ea typeface="Red Hat Text"/>
                <a:cs typeface="Red Hat Text"/>
                <a:sym typeface="Red Hat Text"/>
              </a:defRPr>
            </a:lvl8pPr>
            <a:lvl9pPr lvl="8" algn="r" rtl="0">
              <a:buNone/>
              <a:defRPr sz="1300">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 id="2147483756" r:id="rId60"/>
    <p:sldLayoutId id="2147483757" r:id="rId61"/>
    <p:sldLayoutId id="2147483758" r:id="rId62"/>
    <p:sldLayoutId id="2147483759" r:id="rId63"/>
    <p:sldLayoutId id="2147483760" r:id="rId64"/>
    <p:sldLayoutId id="2147483761" r:id="rId65"/>
    <p:sldLayoutId id="2147483762" r:id="rId66"/>
    <p:sldLayoutId id="2147483763" r:id="rId67"/>
    <p:sldLayoutId id="2147483764" r:id="rId68"/>
    <p:sldLayoutId id="2147483765" r:id="rId69"/>
    <p:sldLayoutId id="2147483766" r:id="rId70"/>
    <p:sldLayoutId id="2147483767" r:id="rId71"/>
    <p:sldLayoutId id="2147483768" r:id="rId72"/>
    <p:sldLayoutId id="2147483769" r:id="rId73"/>
    <p:sldLayoutId id="2147483770" r:id="rId74"/>
    <p:sldLayoutId id="2147483771" r:id="rId75"/>
    <p:sldLayoutId id="2147483772" r:id="rId7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17"/>
        <p:cNvGrpSpPr/>
        <p:nvPr/>
      </p:nvGrpSpPr>
      <p:grpSpPr>
        <a:xfrm>
          <a:off x="0" y="0"/>
          <a:ext cx="0" cy="0"/>
          <a:chOff x="0" y="0"/>
          <a:chExt cx="0" cy="0"/>
        </a:xfrm>
      </p:grpSpPr>
      <p:sp>
        <p:nvSpPr>
          <p:cNvPr id="1418" name="Google Shape;1418;p129"/>
          <p:cNvSpPr txBox="1">
            <a:spLocks noGrp="1"/>
          </p:cNvSpPr>
          <p:nvPr>
            <p:ph type="title"/>
          </p:nvPr>
        </p:nvSpPr>
        <p:spPr>
          <a:xfrm>
            <a:off x="415590" y="593367"/>
            <a:ext cx="11360400" cy="7638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a:endParaRPr/>
          </a:p>
        </p:txBody>
      </p:sp>
      <p:sp>
        <p:nvSpPr>
          <p:cNvPr id="1419" name="Google Shape;1419;p129"/>
          <p:cNvSpPr txBox="1">
            <a:spLocks noGrp="1"/>
          </p:cNvSpPr>
          <p:nvPr>
            <p:ph type="body" idx="1"/>
          </p:nvPr>
        </p:nvSpPr>
        <p:spPr>
          <a:xfrm>
            <a:off x="415590" y="1536633"/>
            <a:ext cx="11360400" cy="4555200"/>
          </a:xfrm>
          <a:prstGeom prst="rect">
            <a:avLst/>
          </a:prstGeom>
          <a:noFill/>
          <a:ln>
            <a:noFill/>
          </a:ln>
        </p:spPr>
        <p:txBody>
          <a:bodyPr spcFirstLastPara="1" wrap="square" lIns="0" tIns="0" rIns="0" bIns="0" anchor="t" anchorCtr="0">
            <a:noAutofit/>
          </a:bodyPr>
          <a:lstStyle>
            <a:lvl1pPr marL="457200" lvl="0" indent="-3429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marL="914400" lvl="1"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marL="1371600" lvl="2"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marL="1828800" lvl="3"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marL="2286000" lvl="4"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marL="2743200" lvl="5"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marL="3200400" lvl="6"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marL="3657600" lvl="7"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marL="4114800" lvl="8" indent="-3429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a:endParaRPr/>
          </a:p>
        </p:txBody>
      </p:sp>
      <p:sp>
        <p:nvSpPr>
          <p:cNvPr id="1420" name="Google Shape;1420;p129"/>
          <p:cNvSpPr txBox="1"/>
          <p:nvPr/>
        </p:nvSpPr>
        <p:spPr>
          <a:xfrm>
            <a:off x="9750760" y="6313250"/>
            <a:ext cx="731700" cy="228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1"/>
                </a:solidFill>
                <a:latin typeface="Red Hat Text"/>
                <a:ea typeface="Red Hat Text"/>
                <a:cs typeface="Red Hat Text"/>
                <a:sym typeface="Red Hat Text"/>
              </a:rPr>
              <a:t>V1</a:t>
            </a:r>
            <a:endParaRPr sz="800">
              <a:solidFill>
                <a:schemeClr val="dk1"/>
              </a:solidFill>
              <a:latin typeface="Red Hat Text"/>
              <a:ea typeface="Red Hat Text"/>
              <a:cs typeface="Red Hat Text"/>
              <a:sym typeface="Red Hat Text"/>
            </a:endParaRPr>
          </a:p>
        </p:txBody>
      </p:sp>
      <p:sp>
        <p:nvSpPr>
          <p:cNvPr id="1421" name="Google Shape;1421;p129"/>
          <p:cNvSpPr txBox="1">
            <a:spLocks noGrp="1"/>
          </p:cNvSpPr>
          <p:nvPr>
            <p:ph type="sldNum" idx="12"/>
          </p:nvPr>
        </p:nvSpPr>
        <p:spPr>
          <a:xfrm>
            <a:off x="11408764" y="6333134"/>
            <a:ext cx="731700" cy="525000"/>
          </a:xfrm>
          <a:prstGeom prst="rect">
            <a:avLst/>
          </a:prstGeom>
          <a:noFill/>
          <a:ln>
            <a:noFill/>
          </a:ln>
        </p:spPr>
        <p:txBody>
          <a:bodyPr spcFirstLastPara="1" wrap="square" lIns="91425" tIns="91425" rIns="91425" bIns="91425" anchor="t" anchorCtr="0">
            <a:noAutofit/>
          </a:bodyPr>
          <a:lstStyle>
            <a:lvl1pPr lvl="0" algn="r" rtl="0">
              <a:buNone/>
              <a:defRPr sz="1300">
                <a:latin typeface="Red Hat Display"/>
                <a:ea typeface="Red Hat Display"/>
                <a:cs typeface="Red Hat Display"/>
                <a:sym typeface="Red Hat Display"/>
              </a:defRPr>
            </a:lvl1pPr>
            <a:lvl2pPr lvl="1" algn="r" rtl="0">
              <a:buNone/>
              <a:defRPr sz="1300">
                <a:latin typeface="Red Hat Display"/>
                <a:ea typeface="Red Hat Display"/>
                <a:cs typeface="Red Hat Display"/>
                <a:sym typeface="Red Hat Display"/>
              </a:defRPr>
            </a:lvl2pPr>
            <a:lvl3pPr lvl="2" algn="r" rtl="0">
              <a:buNone/>
              <a:defRPr sz="1300">
                <a:latin typeface="Red Hat Display"/>
                <a:ea typeface="Red Hat Display"/>
                <a:cs typeface="Red Hat Display"/>
                <a:sym typeface="Red Hat Display"/>
              </a:defRPr>
            </a:lvl3pPr>
            <a:lvl4pPr lvl="3" algn="r" rtl="0">
              <a:buNone/>
              <a:defRPr sz="1300">
                <a:latin typeface="Red Hat Display"/>
                <a:ea typeface="Red Hat Display"/>
                <a:cs typeface="Red Hat Display"/>
                <a:sym typeface="Red Hat Display"/>
              </a:defRPr>
            </a:lvl4pPr>
            <a:lvl5pPr lvl="4" algn="r" rtl="0">
              <a:buNone/>
              <a:defRPr sz="1300">
                <a:latin typeface="Red Hat Display"/>
                <a:ea typeface="Red Hat Display"/>
                <a:cs typeface="Red Hat Display"/>
                <a:sym typeface="Red Hat Display"/>
              </a:defRPr>
            </a:lvl5pPr>
            <a:lvl6pPr lvl="5" algn="r" rtl="0">
              <a:buNone/>
              <a:defRPr sz="1300">
                <a:latin typeface="Red Hat Display"/>
                <a:ea typeface="Red Hat Display"/>
                <a:cs typeface="Red Hat Display"/>
                <a:sym typeface="Red Hat Display"/>
              </a:defRPr>
            </a:lvl6pPr>
            <a:lvl7pPr lvl="6" algn="r" rtl="0">
              <a:buNone/>
              <a:defRPr sz="1300">
                <a:latin typeface="Red Hat Display"/>
                <a:ea typeface="Red Hat Display"/>
                <a:cs typeface="Red Hat Display"/>
                <a:sym typeface="Red Hat Display"/>
              </a:defRPr>
            </a:lvl7pPr>
            <a:lvl8pPr lvl="7" algn="r" rtl="0">
              <a:buNone/>
              <a:defRPr sz="1300">
                <a:latin typeface="Red Hat Display"/>
                <a:ea typeface="Red Hat Display"/>
                <a:cs typeface="Red Hat Display"/>
                <a:sym typeface="Red Hat Display"/>
              </a:defRPr>
            </a:lvl8pPr>
            <a:lvl9pPr lvl="8" algn="r" rtl="0">
              <a:buNone/>
              <a:defRPr sz="1300">
                <a:latin typeface="Red Hat Display"/>
                <a:ea typeface="Red Hat Display"/>
                <a:cs typeface="Red Hat Display"/>
                <a:sym typeface="Red Hat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5" r:id="rId43"/>
    <p:sldLayoutId id="2147483816" r:id="rId44"/>
    <p:sldLayoutId id="2147483817" r:id="rId45"/>
    <p:sldLayoutId id="2147483818" r:id="rId46"/>
    <p:sldLayoutId id="2147483819" r:id="rId47"/>
    <p:sldLayoutId id="2147483820" r:id="rId48"/>
    <p:sldLayoutId id="2147483821" r:id="rId49"/>
    <p:sldLayoutId id="2147483822" r:id="rId50"/>
    <p:sldLayoutId id="2147483823"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06"/>
        <p:cNvGrpSpPr/>
        <p:nvPr/>
      </p:nvGrpSpPr>
      <p:grpSpPr>
        <a:xfrm>
          <a:off x="0" y="0"/>
          <a:ext cx="0" cy="0"/>
          <a:chOff x="0" y="0"/>
          <a:chExt cx="0" cy="0"/>
        </a:xfrm>
      </p:grpSpPr>
      <p:sp>
        <p:nvSpPr>
          <p:cNvPr id="2207" name="Google Shape;2207;p181"/>
          <p:cNvSpPr txBox="1">
            <a:spLocks noGrp="1"/>
          </p:cNvSpPr>
          <p:nvPr>
            <p:ph type="title"/>
          </p:nvPr>
        </p:nvSpPr>
        <p:spPr>
          <a:xfrm>
            <a:off x="415590" y="593367"/>
            <a:ext cx="11360400" cy="7641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a:endParaRPr/>
          </a:p>
        </p:txBody>
      </p:sp>
      <p:sp>
        <p:nvSpPr>
          <p:cNvPr id="2208" name="Google Shape;2208;p181"/>
          <p:cNvSpPr txBox="1">
            <a:spLocks noGrp="1"/>
          </p:cNvSpPr>
          <p:nvPr>
            <p:ph type="body" idx="1"/>
          </p:nvPr>
        </p:nvSpPr>
        <p:spPr>
          <a:xfrm>
            <a:off x="415590" y="1536633"/>
            <a:ext cx="11360400" cy="4555200"/>
          </a:xfrm>
          <a:prstGeom prst="rect">
            <a:avLst/>
          </a:prstGeom>
          <a:noFill/>
          <a:ln>
            <a:noFill/>
          </a:ln>
        </p:spPr>
        <p:txBody>
          <a:bodyPr spcFirstLastPara="1" wrap="square" lIns="0" tIns="0" rIns="0" bIns="0" anchor="t" anchorCtr="0">
            <a:noAutofit/>
          </a:bodyPr>
          <a:lstStyle>
            <a:lvl1pPr marL="457200" lvl="0" indent="-330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marL="914400" lvl="1"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2pPr>
            <a:lvl3pPr marL="1371600" lvl="2"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3pPr>
            <a:lvl4pPr marL="1828800" lvl="3"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4pPr>
            <a:lvl5pPr marL="2286000" lvl="4"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5pPr>
            <a:lvl6pPr marL="2743200" lvl="5"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6pPr>
            <a:lvl7pPr marL="3200400" lvl="6"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7pPr>
            <a:lvl8pPr marL="3657600" lvl="7"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8pPr>
            <a:lvl9pPr marL="4114800" lvl="8" indent="-323850" rtl="0">
              <a:lnSpc>
                <a:spcPct val="140000"/>
              </a:lnSpc>
              <a:spcBef>
                <a:spcPts val="500"/>
              </a:spcBef>
              <a:spcAft>
                <a:spcPts val="500"/>
              </a:spcAft>
              <a:buSzPts val="1500"/>
              <a:buFont typeface="Red Hat Text"/>
              <a:buChar char="･"/>
              <a:defRPr sz="1500">
                <a:latin typeface="Red Hat Text"/>
                <a:ea typeface="Red Hat Text"/>
                <a:cs typeface="Red Hat Text"/>
                <a:sym typeface="Red Hat Text"/>
              </a:defRPr>
            </a:lvl9pPr>
          </a:lstStyle>
          <a:p>
            <a:endParaRPr/>
          </a:p>
        </p:txBody>
      </p:sp>
      <p:sp>
        <p:nvSpPr>
          <p:cNvPr id="2209" name="Google Shape;2209;p181"/>
          <p:cNvSpPr txBox="1">
            <a:spLocks noGrp="1"/>
          </p:cNvSpPr>
          <p:nvPr>
            <p:ph type="sldNum" idx="12"/>
          </p:nvPr>
        </p:nvSpPr>
        <p:spPr>
          <a:xfrm>
            <a:off x="11408764" y="6333134"/>
            <a:ext cx="731700" cy="525000"/>
          </a:xfrm>
          <a:prstGeom prst="rect">
            <a:avLst/>
          </a:prstGeom>
          <a:noFill/>
          <a:ln>
            <a:noFill/>
          </a:ln>
        </p:spPr>
        <p:txBody>
          <a:bodyPr spcFirstLastPara="1" wrap="square" lIns="91425" tIns="91425" rIns="91425" bIns="91425" anchor="t" anchorCtr="0">
            <a:noAutofit/>
          </a:bodyPr>
          <a:lstStyle>
            <a:lvl1pPr lvl="0" algn="r" rtl="0">
              <a:buNone/>
              <a:defRPr sz="1300">
                <a:latin typeface="Red Hat Text"/>
                <a:ea typeface="Red Hat Text"/>
                <a:cs typeface="Red Hat Text"/>
                <a:sym typeface="Red Hat Text"/>
              </a:defRPr>
            </a:lvl1pPr>
            <a:lvl2pPr lvl="1" algn="r" rtl="0">
              <a:buNone/>
              <a:defRPr sz="1300">
                <a:latin typeface="Red Hat Text"/>
                <a:ea typeface="Red Hat Text"/>
                <a:cs typeface="Red Hat Text"/>
                <a:sym typeface="Red Hat Text"/>
              </a:defRPr>
            </a:lvl2pPr>
            <a:lvl3pPr lvl="2" algn="r" rtl="0">
              <a:buNone/>
              <a:defRPr sz="1300">
                <a:latin typeface="Red Hat Text"/>
                <a:ea typeface="Red Hat Text"/>
                <a:cs typeface="Red Hat Text"/>
                <a:sym typeface="Red Hat Text"/>
              </a:defRPr>
            </a:lvl3pPr>
            <a:lvl4pPr lvl="3" algn="r" rtl="0">
              <a:buNone/>
              <a:defRPr sz="1300">
                <a:latin typeface="Red Hat Text"/>
                <a:ea typeface="Red Hat Text"/>
                <a:cs typeface="Red Hat Text"/>
                <a:sym typeface="Red Hat Text"/>
              </a:defRPr>
            </a:lvl4pPr>
            <a:lvl5pPr lvl="4" algn="r" rtl="0">
              <a:buNone/>
              <a:defRPr sz="1300">
                <a:latin typeface="Red Hat Text"/>
                <a:ea typeface="Red Hat Text"/>
                <a:cs typeface="Red Hat Text"/>
                <a:sym typeface="Red Hat Text"/>
              </a:defRPr>
            </a:lvl5pPr>
            <a:lvl6pPr lvl="5" algn="r" rtl="0">
              <a:buNone/>
              <a:defRPr sz="1300">
                <a:latin typeface="Red Hat Text"/>
                <a:ea typeface="Red Hat Text"/>
                <a:cs typeface="Red Hat Text"/>
                <a:sym typeface="Red Hat Text"/>
              </a:defRPr>
            </a:lvl6pPr>
            <a:lvl7pPr lvl="6" algn="r" rtl="0">
              <a:buNone/>
              <a:defRPr sz="1300">
                <a:latin typeface="Red Hat Text"/>
                <a:ea typeface="Red Hat Text"/>
                <a:cs typeface="Red Hat Text"/>
                <a:sym typeface="Red Hat Text"/>
              </a:defRPr>
            </a:lvl7pPr>
            <a:lvl8pPr lvl="7" algn="r" rtl="0">
              <a:buNone/>
              <a:defRPr sz="1300">
                <a:latin typeface="Red Hat Text"/>
                <a:ea typeface="Red Hat Text"/>
                <a:cs typeface="Red Hat Text"/>
                <a:sym typeface="Red Hat Text"/>
              </a:defRPr>
            </a:lvl8pPr>
            <a:lvl9pPr lvl="8" algn="r" rtl="0">
              <a:buNone/>
              <a:defRPr sz="1300">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 id="2147483852" r:id="rId29"/>
    <p:sldLayoutId id="2147483853" r:id="rId30"/>
    <p:sldLayoutId id="2147483854" r:id="rId31"/>
    <p:sldLayoutId id="2147483855" r:id="rId32"/>
    <p:sldLayoutId id="2147483856" r:id="rId33"/>
    <p:sldLayoutId id="2147483857" r:id="rId34"/>
    <p:sldLayoutId id="2147483858" r:id="rId35"/>
    <p:sldLayoutId id="2147483859" r:id="rId36"/>
    <p:sldLayoutId id="2147483860" r:id="rId37"/>
    <p:sldLayoutId id="2147483861" r:id="rId38"/>
    <p:sldLayoutId id="2147483862" r:id="rId39"/>
    <p:sldLayoutId id="2147483863" r:id="rId40"/>
    <p:sldLayoutId id="2147483864" r:id="rId41"/>
    <p:sldLayoutId id="2147483865" r:id="rId42"/>
    <p:sldLayoutId id="2147483866" r:id="rId43"/>
    <p:sldLayoutId id="2147483867" r:id="rId44"/>
    <p:sldLayoutId id="2147483868" r:id="rId45"/>
    <p:sldLayoutId id="2147483869" r:id="rId46"/>
    <p:sldLayoutId id="2147483870" r:id="rId47"/>
    <p:sldLayoutId id="2147483871" r:id="rId48"/>
    <p:sldLayoutId id="2147483872" r:id="rId49"/>
    <p:sldLayoutId id="2147483873" r:id="rId50"/>
    <p:sldLayoutId id="2147483874" r:id="rId51"/>
    <p:sldLayoutId id="2147483875" r:id="rId52"/>
    <p:sldLayoutId id="2147483876" r:id="rId53"/>
    <p:sldLayoutId id="2147483877" r:id="rId54"/>
    <p:sldLayoutId id="2147483878" r:id="rId55"/>
    <p:sldLayoutId id="2147483879" r:id="rId56"/>
    <p:sldLayoutId id="2147483880" r:id="rId57"/>
    <p:sldLayoutId id="2147483881" r:id="rId58"/>
    <p:sldLayoutId id="2147483882" r:id="rId59"/>
    <p:sldLayoutId id="2147483883" r:id="rId60"/>
    <p:sldLayoutId id="2147483884" r:id="rId61"/>
    <p:sldLayoutId id="2147483885" r:id="rId62"/>
    <p:sldLayoutId id="2147483886" r:id="rId63"/>
    <p:sldLayoutId id="2147483887" r:id="rId64"/>
    <p:sldLayoutId id="2147483888" r:id="rId65"/>
    <p:sldLayoutId id="2147483889" r:id="rId66"/>
    <p:sldLayoutId id="2147483890" r:id="rId67"/>
    <p:sldLayoutId id="2147483891" r:id="rId68"/>
    <p:sldLayoutId id="2147483892" r:id="rId69"/>
    <p:sldLayoutId id="2147483893" r:id="rId70"/>
    <p:sldLayoutId id="2147483894" r:id="rId71"/>
    <p:sldLayoutId id="2147483895" r:id="rId72"/>
    <p:sldLayoutId id="2147483896" r:id="rId73"/>
    <p:sldLayoutId id="2147483897" r:id="rId74"/>
    <p:sldLayoutId id="2147483898" r:id="rId7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190"/>
        <p:cNvGrpSpPr/>
        <p:nvPr/>
      </p:nvGrpSpPr>
      <p:grpSpPr>
        <a:xfrm>
          <a:off x="0" y="0"/>
          <a:ext cx="0" cy="0"/>
          <a:chOff x="0" y="0"/>
          <a:chExt cx="0" cy="0"/>
        </a:xfrm>
      </p:grpSpPr>
      <p:sp>
        <p:nvSpPr>
          <p:cNvPr id="3191" name="Google Shape;3191;p257"/>
          <p:cNvSpPr txBox="1">
            <a:spLocks noGrp="1"/>
          </p:cNvSpPr>
          <p:nvPr>
            <p:ph type="title"/>
          </p:nvPr>
        </p:nvSpPr>
        <p:spPr>
          <a:xfrm>
            <a:off x="415590" y="593367"/>
            <a:ext cx="11360700" cy="763500"/>
          </a:xfrm>
          <a:prstGeom prst="rect">
            <a:avLst/>
          </a:prstGeom>
          <a:noFill/>
          <a:ln>
            <a:noFill/>
          </a:ln>
        </p:spPr>
        <p:txBody>
          <a:bodyPr spcFirstLastPara="1" wrap="square" lIns="121875" tIns="121875" rIns="121875" bIns="121875" anchor="t" anchorCtr="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3192" name="Google Shape;3192;p257"/>
          <p:cNvSpPr txBox="1">
            <a:spLocks noGrp="1"/>
          </p:cNvSpPr>
          <p:nvPr>
            <p:ph type="body" idx="1"/>
          </p:nvPr>
        </p:nvSpPr>
        <p:spPr>
          <a:xfrm>
            <a:off x="415590" y="1536633"/>
            <a:ext cx="11360700" cy="4555200"/>
          </a:xfrm>
          <a:prstGeom prst="rect">
            <a:avLst/>
          </a:prstGeom>
          <a:noFill/>
          <a:ln>
            <a:noFill/>
          </a:ln>
        </p:spPr>
        <p:txBody>
          <a:bodyPr spcFirstLastPara="1" wrap="square" lIns="121875" tIns="121875" rIns="121875" bIns="121875" anchor="t" anchorCtr="0">
            <a:no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3193" name="Google Shape;3193;p257"/>
          <p:cNvSpPr txBox="1">
            <a:spLocks noGrp="1"/>
          </p:cNvSpPr>
          <p:nvPr>
            <p:ph type="sldNum" idx="12"/>
          </p:nvPr>
        </p:nvSpPr>
        <p:spPr>
          <a:xfrm>
            <a:off x="11296332" y="6217622"/>
            <a:ext cx="731700" cy="524700"/>
          </a:xfrm>
          <a:prstGeom prst="rect">
            <a:avLst/>
          </a:prstGeom>
          <a:noFill/>
          <a:ln>
            <a:noFill/>
          </a:ln>
        </p:spPr>
        <p:txBody>
          <a:bodyPr spcFirstLastPara="1" wrap="square" lIns="121875" tIns="121875" rIns="121875" bIns="121875"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 id="2147483939" r:id="rId41"/>
    <p:sldLayoutId id="2147483940" r:id="rId42"/>
    <p:sldLayoutId id="2147483941" r:id="rId43"/>
    <p:sldLayoutId id="2147483942" r:id="rId44"/>
    <p:sldLayoutId id="2147483943" r:id="rId45"/>
    <p:sldLayoutId id="2147483944" r:id="rId46"/>
    <p:sldLayoutId id="2147483945" r:id="rId47"/>
    <p:sldLayoutId id="2147483946" r:id="rId48"/>
    <p:sldLayoutId id="2147483947" r:id="rId49"/>
    <p:sldLayoutId id="2147483948" r:id="rId50"/>
    <p:sldLayoutId id="2147483949" r:id="rId51"/>
    <p:sldLayoutId id="2147483950" r:id="rId52"/>
    <p:sldLayoutId id="2147483951" r:id="rId53"/>
    <p:sldLayoutId id="2147483952" r:id="rId54"/>
    <p:sldLayoutId id="2147483953" r:id="rId55"/>
    <p:sldLayoutId id="2147483954" r:id="rId56"/>
    <p:sldLayoutId id="2147483955" r:id="rId57"/>
    <p:sldLayoutId id="2147483956" r:id="rId58"/>
    <p:sldLayoutId id="2147483957" r:id="rId59"/>
    <p:sldLayoutId id="2147483958" r:id="rId60"/>
    <p:sldLayoutId id="2147483959" r:id="rId61"/>
    <p:sldLayoutId id="2147483960" r:id="rId62"/>
    <p:sldLayoutId id="2147483961" r:id="rId63"/>
    <p:sldLayoutId id="2147483962" r:id="rId64"/>
    <p:sldLayoutId id="2147483963" r:id="rId65"/>
    <p:sldLayoutId id="2147483964" r:id="rId66"/>
    <p:sldLayoutId id="2147483965" r:id="rId67"/>
    <p:sldLayoutId id="2147483966" r:id="rId68"/>
    <p:sldLayoutId id="2147483967" r:id="rId69"/>
    <p:sldLayoutId id="2147483968" r:id="rId70"/>
    <p:sldLayoutId id="2147483969" r:id="rId71"/>
    <p:sldLayoutId id="2147483970" r:id="rId72"/>
    <p:sldLayoutId id="2147483971" r:id="rId73"/>
    <p:sldLayoutId id="2147483972" r:id="rId74"/>
    <p:sldLayoutId id="2147483973" r:id="rId75"/>
    <p:sldLayoutId id="2147483974" r:id="rId76"/>
    <p:sldLayoutId id="2147483975" r:id="rId77"/>
    <p:sldLayoutId id="2147483976" r:id="rId78"/>
    <p:sldLayoutId id="2147483977" r:id="rId79"/>
    <p:sldLayoutId id="2147483978" r:id="rId80"/>
    <p:sldLayoutId id="2147483979" r:id="rId81"/>
    <p:sldLayoutId id="2147483980" r:id="rId82"/>
    <p:sldLayoutId id="2147483981" r:id="rId83"/>
    <p:sldLayoutId id="2147483982" r:id="rId84"/>
    <p:sldLayoutId id="2147483983" r:id="rId85"/>
    <p:sldLayoutId id="2147483984" r:id="rId86"/>
    <p:sldLayoutId id="2147483985" r:id="rId87"/>
    <p:sldLayoutId id="2147483986" r:id="rId88"/>
    <p:sldLayoutId id="2147483987" r:id="rId89"/>
    <p:sldLayoutId id="2147483988" r:id="rId90"/>
    <p:sldLayoutId id="2147483989" r:id="rId91"/>
    <p:sldLayoutId id="2147483990" r:id="rId92"/>
    <p:sldLayoutId id="2147483991" r:id="rId93"/>
    <p:sldLayoutId id="2147483992" r:id="rId94"/>
    <p:sldLayoutId id="2147483993" r:id="rId95"/>
    <p:sldLayoutId id="2147483994" r:id="rId96"/>
    <p:sldLayoutId id="2147483995" r:id="rId97"/>
    <p:sldLayoutId id="2147483996" r:id="rId98"/>
    <p:sldLayoutId id="2147483997" r:id="rId99"/>
    <p:sldLayoutId id="2147483998" r:id="rId100"/>
    <p:sldLayoutId id="2147483999" r:id="rId101"/>
    <p:sldLayoutId id="2147484000" r:id="rId102"/>
    <p:sldLayoutId id="2147484001" r:id="rId103"/>
    <p:sldLayoutId id="2147484002" r:id="rId104"/>
    <p:sldLayoutId id="2147484003" r:id="rId105"/>
    <p:sldLayoutId id="2147484004" r:id="rId106"/>
    <p:sldLayoutId id="2147484005" r:id="rId10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937"/>
        <p:cNvGrpSpPr/>
        <p:nvPr/>
      </p:nvGrpSpPr>
      <p:grpSpPr>
        <a:xfrm>
          <a:off x="0" y="0"/>
          <a:ext cx="0" cy="0"/>
          <a:chOff x="0" y="0"/>
          <a:chExt cx="0" cy="0"/>
        </a:xfrm>
      </p:grpSpPr>
      <p:sp>
        <p:nvSpPr>
          <p:cNvPr id="3938" name="Google Shape;3938;p365"/>
          <p:cNvSpPr txBox="1">
            <a:spLocks noGrp="1"/>
          </p:cNvSpPr>
          <p:nvPr>
            <p:ph type="title"/>
          </p:nvPr>
        </p:nvSpPr>
        <p:spPr>
          <a:xfrm>
            <a:off x="415590" y="593367"/>
            <a:ext cx="11360700" cy="763500"/>
          </a:xfrm>
          <a:prstGeom prst="rect">
            <a:avLst/>
          </a:prstGeom>
          <a:noFill/>
          <a:ln>
            <a:noFill/>
          </a:ln>
        </p:spPr>
        <p:txBody>
          <a:bodyPr spcFirstLastPara="1" wrap="square" lIns="121875" tIns="121875" rIns="121875" bIns="121875" anchor="t" anchorCtr="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3939" name="Google Shape;3939;p365"/>
          <p:cNvSpPr txBox="1">
            <a:spLocks noGrp="1"/>
          </p:cNvSpPr>
          <p:nvPr>
            <p:ph type="body" idx="1"/>
          </p:nvPr>
        </p:nvSpPr>
        <p:spPr>
          <a:xfrm>
            <a:off x="415590" y="1536633"/>
            <a:ext cx="11360700" cy="4555200"/>
          </a:xfrm>
          <a:prstGeom prst="rect">
            <a:avLst/>
          </a:prstGeom>
          <a:noFill/>
          <a:ln>
            <a:noFill/>
          </a:ln>
        </p:spPr>
        <p:txBody>
          <a:bodyPr spcFirstLastPara="1" wrap="square" lIns="121875" tIns="121875" rIns="121875" bIns="121875" anchor="t" anchorCtr="0">
            <a:no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3940" name="Google Shape;3940;p365"/>
          <p:cNvSpPr txBox="1">
            <a:spLocks noGrp="1"/>
          </p:cNvSpPr>
          <p:nvPr>
            <p:ph type="sldNum" idx="12"/>
          </p:nvPr>
        </p:nvSpPr>
        <p:spPr>
          <a:xfrm>
            <a:off x="11296332" y="6217622"/>
            <a:ext cx="731700" cy="524700"/>
          </a:xfrm>
          <a:prstGeom prst="rect">
            <a:avLst/>
          </a:prstGeom>
          <a:noFill/>
          <a:ln>
            <a:noFill/>
          </a:ln>
        </p:spPr>
        <p:txBody>
          <a:bodyPr spcFirstLastPara="1" wrap="square" lIns="121875" tIns="121875" rIns="121875" bIns="121875"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29" r:id="rId24"/>
    <p:sldLayoutId id="2147484030" r:id="rId25"/>
    <p:sldLayoutId id="2147484031" r:id="rId26"/>
    <p:sldLayoutId id="2147484032" r:id="rId27"/>
    <p:sldLayoutId id="2147484033" r:id="rId28"/>
    <p:sldLayoutId id="2147484034" r:id="rId29"/>
    <p:sldLayoutId id="2147484035" r:id="rId30"/>
    <p:sldLayoutId id="2147484036" r:id="rId31"/>
    <p:sldLayoutId id="2147484037" r:id="rId32"/>
    <p:sldLayoutId id="2147484038" r:id="rId33"/>
    <p:sldLayoutId id="2147484039" r:id="rId34"/>
    <p:sldLayoutId id="2147484040" r:id="rId35"/>
    <p:sldLayoutId id="2147484041" r:id="rId36"/>
    <p:sldLayoutId id="2147484042" r:id="rId37"/>
    <p:sldLayoutId id="2147484043" r:id="rId38"/>
    <p:sldLayoutId id="2147484044" r:id="rId39"/>
    <p:sldLayoutId id="2147484045" r:id="rId40"/>
    <p:sldLayoutId id="2147484046" r:id="rId41"/>
    <p:sldLayoutId id="2147484047" r:id="rId42"/>
    <p:sldLayoutId id="2147484048" r:id="rId43"/>
    <p:sldLayoutId id="2147484049" r:id="rId44"/>
    <p:sldLayoutId id="2147484050" r:id="rId45"/>
    <p:sldLayoutId id="2147484051" r:id="rId46"/>
    <p:sldLayoutId id="2147484052" r:id="rId47"/>
    <p:sldLayoutId id="2147484053" r:id="rId48"/>
    <p:sldLayoutId id="2147484054" r:id="rId49"/>
    <p:sldLayoutId id="2147484055" r:id="rId50"/>
    <p:sldLayoutId id="2147484056" r:id="rId51"/>
    <p:sldLayoutId id="2147484057" r:id="rId52"/>
    <p:sldLayoutId id="2147484058" r:id="rId53"/>
    <p:sldLayoutId id="2147484059" r:id="rId54"/>
    <p:sldLayoutId id="2147484060" r:id="rId55"/>
    <p:sldLayoutId id="2147484061" r:id="rId56"/>
    <p:sldLayoutId id="2147484062" r:id="rId57"/>
    <p:sldLayoutId id="2147484063" r:id="rId58"/>
    <p:sldLayoutId id="2147484064" r:id="rId59"/>
    <p:sldLayoutId id="2147484065" r:id="rId60"/>
    <p:sldLayoutId id="2147484066" r:id="rId61"/>
    <p:sldLayoutId id="2147484067" r:id="rId62"/>
    <p:sldLayoutId id="2147484068" r:id="rId63"/>
    <p:sldLayoutId id="2147484069" r:id="rId64"/>
    <p:sldLayoutId id="2147484070" r:id="rId65"/>
    <p:sldLayoutId id="2147484071" r:id="rId66"/>
    <p:sldLayoutId id="2147484072" r:id="rId67"/>
    <p:sldLayoutId id="2147484073" r:id="rId68"/>
    <p:sldLayoutId id="2147484074" r:id="rId69"/>
    <p:sldLayoutId id="2147484075" r:id="rId70"/>
    <p:sldLayoutId id="2147484076" r:id="rId71"/>
    <p:sldLayoutId id="2147484077" r:id="rId72"/>
    <p:sldLayoutId id="2147484078" r:id="rId73"/>
    <p:sldLayoutId id="2147484079" r:id="rId74"/>
    <p:sldLayoutId id="2147484080" r:id="rId75"/>
    <p:sldLayoutId id="2147484081" r:id="rId76"/>
    <p:sldLayoutId id="2147484082" r:id="rId77"/>
    <p:sldLayoutId id="2147484083" r:id="rId78"/>
    <p:sldLayoutId id="2147484084" r:id="rId79"/>
    <p:sldLayoutId id="2147484085" r:id="rId80"/>
    <p:sldLayoutId id="2147484086" r:id="rId81"/>
    <p:sldLayoutId id="2147484087" r:id="rId82"/>
    <p:sldLayoutId id="2147484088" r:id="rId83"/>
    <p:sldLayoutId id="2147484089" r:id="rId84"/>
    <p:sldLayoutId id="2147484090" r:id="rId85"/>
    <p:sldLayoutId id="2147484091" r:id="rId86"/>
    <p:sldLayoutId id="2147484092" r:id="rId87"/>
    <p:sldLayoutId id="2147484093" r:id="rId88"/>
    <p:sldLayoutId id="2147484094" r:id="rId89"/>
    <p:sldLayoutId id="2147484095" r:id="rId90"/>
    <p:sldLayoutId id="2147484096" r:id="rId91"/>
    <p:sldLayoutId id="2147484097" r:id="rId92"/>
    <p:sldLayoutId id="2147484098" r:id="rId93"/>
    <p:sldLayoutId id="2147484099" r:id="rId94"/>
    <p:sldLayoutId id="2147484100" r:id="rId95"/>
    <p:sldLayoutId id="2147484101" r:id="rId96"/>
    <p:sldLayoutId id="2147484102" r:id="rId97"/>
    <p:sldLayoutId id="2147484103" r:id="rId98"/>
    <p:sldLayoutId id="2147484104" r:id="rId99"/>
    <p:sldLayoutId id="2147484105" r:id="rId100"/>
    <p:sldLayoutId id="2147484106" r:id="rId101"/>
    <p:sldLayoutId id="2147484107" r:id="rId102"/>
    <p:sldLayoutId id="2147484108" r:id="rId103"/>
    <p:sldLayoutId id="2147484109" r:id="rId104"/>
    <p:sldLayoutId id="2147484110" r:id="rId105"/>
    <p:sldLayoutId id="2147484111" r:id="rId106"/>
    <p:sldLayoutId id="2147484112" r:id="rId107"/>
    <p:sldLayoutId id="2147484113" r:id="rId108"/>
    <p:sldLayoutId id="2147484114" r:id="rId109"/>
    <p:sldLayoutId id="2147484115" r:id="rId110"/>
    <p:sldLayoutId id="2147484116" r:id="rId111"/>
    <p:sldLayoutId id="2147484117" r:id="rId112"/>
    <p:sldLayoutId id="2147484118" r:id="rId113"/>
    <p:sldLayoutId id="2147484119" r:id="rId114"/>
    <p:sldLayoutId id="2147484120" r:id="rId115"/>
    <p:sldLayoutId id="2147484121" r:id="rId116"/>
    <p:sldLayoutId id="2147484122" r:id="rId117"/>
    <p:sldLayoutId id="2147484123" r:id="rId118"/>
    <p:sldLayoutId id="2147484124" r:id="rId119"/>
    <p:sldLayoutId id="2147484125" r:id="rId120"/>
    <p:sldLayoutId id="2147484126" r:id="rId121"/>
    <p:sldLayoutId id="2147484127" r:id="rId122"/>
    <p:sldLayoutId id="2147484128" r:id="rId123"/>
    <p:sldLayoutId id="2147484129" r:id="rId124"/>
    <p:sldLayoutId id="2147484130" r:id="rId125"/>
    <p:sldLayoutId id="2147484131" r:id="rId126"/>
    <p:sldLayoutId id="2147484132" r:id="rId127"/>
    <p:sldLayoutId id="2147484133" r:id="rId128"/>
    <p:sldLayoutId id="2147484134" r:id="rId129"/>
    <p:sldLayoutId id="2147484135" r:id="rId130"/>
    <p:sldLayoutId id="2147484136" r:id="rId131"/>
    <p:sldLayoutId id="2147484137" r:id="rId132"/>
    <p:sldLayoutId id="2147484138" r:id="rId133"/>
    <p:sldLayoutId id="2147484139" r:id="rId134"/>
    <p:sldLayoutId id="2147484140" r:id="rId135"/>
    <p:sldLayoutId id="2147484141" r:id="rId136"/>
    <p:sldLayoutId id="2147484142" r:id="rId137"/>
    <p:sldLayoutId id="2147484143" r:id="rId138"/>
    <p:sldLayoutId id="2147484144" r:id="rId139"/>
    <p:sldLayoutId id="2147484145" r:id="rId140"/>
    <p:sldLayoutId id="2147484146" r:id="rId141"/>
    <p:sldLayoutId id="2147484147" r:id="rId142"/>
    <p:sldLayoutId id="2147484148" r:id="rId143"/>
    <p:sldLayoutId id="2147484149" r:id="rId144"/>
    <p:sldLayoutId id="2147484150" r:id="rId145"/>
    <p:sldLayoutId id="2147484151" r:id="rId146"/>
    <p:sldLayoutId id="2147484152" r:id="rId147"/>
    <p:sldLayoutId id="2147484153" r:id="rId148"/>
    <p:sldLayoutId id="2147484154" r:id="rId149"/>
    <p:sldLayoutId id="2147484155" r:id="rId150"/>
    <p:sldLayoutId id="2147484156" r:id="rId151"/>
    <p:sldLayoutId id="2147484157" r:id="rId152"/>
    <p:sldLayoutId id="2147484158" r:id="rId153"/>
    <p:sldLayoutId id="2147484159" r:id="rId154"/>
    <p:sldLayoutId id="2147484160" r:id="rId155"/>
    <p:sldLayoutId id="2147484161" r:id="rId156"/>
    <p:sldLayoutId id="2147484162" r:id="rId157"/>
    <p:sldLayoutId id="2147484163" r:id="rId158"/>
    <p:sldLayoutId id="2147484164" r:id="rId159"/>
    <p:sldLayoutId id="2147484165" r:id="rId160"/>
    <p:sldLayoutId id="2147484166" r:id="rId161"/>
    <p:sldLayoutId id="2147484167" r:id="rId162"/>
    <p:sldLayoutId id="2147484168" r:id="rId163"/>
    <p:sldLayoutId id="2147484169" r:id="rId164"/>
    <p:sldLayoutId id="2147484170" r:id="rId165"/>
    <p:sldLayoutId id="2147484171" r:id="rId166"/>
    <p:sldLayoutId id="2147484172" r:id="rId167"/>
    <p:sldLayoutId id="2147484173" r:id="rId168"/>
    <p:sldLayoutId id="2147484174" r:id="rId169"/>
    <p:sldLayoutId id="2147484175" r:id="rId170"/>
    <p:sldLayoutId id="2147484176" r:id="rId171"/>
    <p:sldLayoutId id="2147484177" r:id="rId172"/>
    <p:sldLayoutId id="2147484178" r:id="rId173"/>
    <p:sldLayoutId id="2147484179" r:id="rId174"/>
    <p:sldLayoutId id="2147484180" r:id="rId175"/>
    <p:sldLayoutId id="2147484181" r:id="rId176"/>
    <p:sldLayoutId id="2147484182" r:id="rId177"/>
    <p:sldLayoutId id="2147484183" r:id="rId178"/>
    <p:sldLayoutId id="2147484184" r:id="rId179"/>
    <p:sldLayoutId id="2147484185" r:id="rId180"/>
    <p:sldLayoutId id="2147484186" r:id="rId181"/>
    <p:sldLayoutId id="2147484187" r:id="rId182"/>
    <p:sldLayoutId id="2147484188" r:id="rId183"/>
    <p:sldLayoutId id="2147484189" r:id="rId184"/>
    <p:sldLayoutId id="2147484190" r:id="rId185"/>
    <p:sldLayoutId id="2147484191" r:id="rId186"/>
    <p:sldLayoutId id="2147484192" r:id="rId187"/>
    <p:sldLayoutId id="2147484193" r:id="rId188"/>
    <p:sldLayoutId id="2147484194" r:id="rId189"/>
    <p:sldLayoutId id="2147484195" r:id="rId190"/>
    <p:sldLayoutId id="2147484196" r:id="rId191"/>
    <p:sldLayoutId id="2147484197" r:id="rId192"/>
    <p:sldLayoutId id="2147484198" r:id="rId193"/>
    <p:sldLayoutId id="2147484199" r:id="rId194"/>
    <p:sldLayoutId id="2147484200" r:id="rId195"/>
    <p:sldLayoutId id="2147484201" r:id="rId196"/>
    <p:sldLayoutId id="2147484202" r:id="rId197"/>
    <p:sldLayoutId id="2147484203" r:id="rId198"/>
    <p:sldLayoutId id="2147484204" r:id="rId199"/>
    <p:sldLayoutId id="2147484205" r:id="rId200"/>
    <p:sldLayoutId id="2147484206" r:id="rId201"/>
    <p:sldLayoutId id="2147484207" r:id="rId202"/>
    <p:sldLayoutId id="2147484208" r:id="rId203"/>
    <p:sldLayoutId id="2147484209" r:id="rId204"/>
    <p:sldLayoutId id="2147484210" r:id="rId205"/>
    <p:sldLayoutId id="2147484211" r:id="rId206"/>
    <p:sldLayoutId id="2147484212" r:id="rId207"/>
    <p:sldLayoutId id="2147484213" r:id="rId208"/>
    <p:sldLayoutId id="2147484214" r:id="rId209"/>
    <p:sldLayoutId id="2147484215" r:id="rId210"/>
    <p:sldLayoutId id="2147484216" r:id="rId211"/>
    <p:sldLayoutId id="2147484217" r:id="rId212"/>
    <p:sldLayoutId id="2147484218" r:id="rId213"/>
    <p:sldLayoutId id="2147484219" r:id="rId214"/>
    <p:sldLayoutId id="2147484220" r:id="rId215"/>
    <p:sldLayoutId id="2147484221" r:id="rId216"/>
    <p:sldLayoutId id="2147484222" r:id="rId217"/>
    <p:sldLayoutId id="2147484223" r:id="rId2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53"/>
        <p:cNvGrpSpPr/>
        <p:nvPr/>
      </p:nvGrpSpPr>
      <p:grpSpPr>
        <a:xfrm>
          <a:off x="0" y="0"/>
          <a:ext cx="0" cy="0"/>
          <a:chOff x="0" y="0"/>
          <a:chExt cx="0" cy="0"/>
        </a:xfrm>
      </p:grpSpPr>
      <p:sp>
        <p:nvSpPr>
          <p:cNvPr id="5554" name="Google Shape;5554;p584"/>
          <p:cNvSpPr txBox="1">
            <a:spLocks noGrp="1"/>
          </p:cNvSpPr>
          <p:nvPr>
            <p:ph type="title"/>
          </p:nvPr>
        </p:nvSpPr>
        <p:spPr>
          <a:xfrm>
            <a:off x="415590" y="593367"/>
            <a:ext cx="11360400" cy="7638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a:endParaRPr/>
          </a:p>
        </p:txBody>
      </p:sp>
      <p:sp>
        <p:nvSpPr>
          <p:cNvPr id="5555" name="Google Shape;5555;p584"/>
          <p:cNvSpPr txBox="1">
            <a:spLocks noGrp="1"/>
          </p:cNvSpPr>
          <p:nvPr>
            <p:ph type="body" idx="1"/>
          </p:nvPr>
        </p:nvSpPr>
        <p:spPr>
          <a:xfrm>
            <a:off x="415590" y="1536633"/>
            <a:ext cx="11360400" cy="4555200"/>
          </a:xfrm>
          <a:prstGeom prst="rect">
            <a:avLst/>
          </a:prstGeom>
          <a:noFill/>
          <a:ln>
            <a:noFill/>
          </a:ln>
        </p:spPr>
        <p:txBody>
          <a:bodyPr spcFirstLastPara="1" wrap="square" lIns="0" tIns="0" rIns="0" bIns="0" anchor="t" anchorCtr="0">
            <a:noAutofit/>
          </a:bodyPr>
          <a:lstStyle>
            <a:lvl1pPr marL="457200" lvl="0" indent="-3429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marL="914400" lvl="1"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marL="1371600" lvl="2"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marL="1828800" lvl="3"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marL="2286000" lvl="4"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marL="2743200" lvl="5"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marL="3200400" lvl="6"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marL="3657600" lvl="7"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marL="4114800" lvl="8" indent="-3429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a:endParaRPr/>
          </a:p>
        </p:txBody>
      </p:sp>
      <p:sp>
        <p:nvSpPr>
          <p:cNvPr id="5556" name="Google Shape;5556;p584"/>
          <p:cNvSpPr txBox="1"/>
          <p:nvPr/>
        </p:nvSpPr>
        <p:spPr>
          <a:xfrm>
            <a:off x="9750760" y="6313250"/>
            <a:ext cx="731700" cy="228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bg1="lt1" tx1="dk1" bg2="dk2" tx2="lt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 id="2147484254" r:id="rId31"/>
    <p:sldLayoutId id="2147484255" r:id="rId32"/>
    <p:sldLayoutId id="2147484256" r:id="rId33"/>
    <p:sldLayoutId id="2147484257" r:id="rId34"/>
    <p:sldLayoutId id="2147484258" r:id="rId35"/>
    <p:sldLayoutId id="2147484259" r:id="rId36"/>
    <p:sldLayoutId id="2147484260" r:id="rId37"/>
    <p:sldLayoutId id="2147484261" r:id="rId38"/>
    <p:sldLayoutId id="2147484262" r:id="rId39"/>
    <p:sldLayoutId id="2147484263" r:id="rId40"/>
    <p:sldLayoutId id="2147484264" r:id="rId41"/>
    <p:sldLayoutId id="2147484265" r:id="rId42"/>
    <p:sldLayoutId id="2147484266" r:id="rId43"/>
    <p:sldLayoutId id="2147484267" r:id="rId44"/>
    <p:sldLayoutId id="2147484268" r:id="rId45"/>
    <p:sldLayoutId id="2147484269" r:id="rId46"/>
    <p:sldLayoutId id="2147484270" r:id="rId4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312"/>
        <p:cNvGrpSpPr/>
        <p:nvPr/>
      </p:nvGrpSpPr>
      <p:grpSpPr>
        <a:xfrm>
          <a:off x="0" y="0"/>
          <a:ext cx="0" cy="0"/>
          <a:chOff x="0" y="0"/>
          <a:chExt cx="0" cy="0"/>
        </a:xfrm>
      </p:grpSpPr>
      <p:sp>
        <p:nvSpPr>
          <p:cNvPr id="6313" name="Google Shape;6313;p632"/>
          <p:cNvSpPr txBox="1">
            <a:spLocks noGrp="1"/>
          </p:cNvSpPr>
          <p:nvPr>
            <p:ph type="title"/>
          </p:nvPr>
        </p:nvSpPr>
        <p:spPr>
          <a:xfrm>
            <a:off x="415590" y="593367"/>
            <a:ext cx="11360400" cy="7641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a:endParaRPr/>
          </a:p>
        </p:txBody>
      </p:sp>
      <p:sp>
        <p:nvSpPr>
          <p:cNvPr id="6314" name="Google Shape;6314;p632"/>
          <p:cNvSpPr txBox="1">
            <a:spLocks noGrp="1"/>
          </p:cNvSpPr>
          <p:nvPr>
            <p:ph type="body" idx="1"/>
          </p:nvPr>
        </p:nvSpPr>
        <p:spPr>
          <a:xfrm>
            <a:off x="415590" y="1536633"/>
            <a:ext cx="11360400" cy="4555200"/>
          </a:xfrm>
          <a:prstGeom prst="rect">
            <a:avLst/>
          </a:prstGeom>
          <a:noFill/>
          <a:ln>
            <a:noFill/>
          </a:ln>
        </p:spPr>
        <p:txBody>
          <a:bodyPr spcFirstLastPara="1" wrap="square" lIns="0" tIns="0" rIns="0" bIns="0" anchor="t" anchorCtr="0">
            <a:noAutofit/>
          </a:bodyPr>
          <a:lstStyle>
            <a:lvl1pPr marL="457200" lvl="0" indent="-330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marL="914400" lvl="1"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2pPr>
            <a:lvl3pPr marL="1371600" lvl="2"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3pPr>
            <a:lvl4pPr marL="1828800" lvl="3"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4pPr>
            <a:lvl5pPr marL="2286000" lvl="4"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5pPr>
            <a:lvl6pPr marL="2743200" lvl="5"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6pPr>
            <a:lvl7pPr marL="3200400" lvl="6"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7pPr>
            <a:lvl8pPr marL="3657600" lvl="7" indent="-32385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8pPr>
            <a:lvl9pPr marL="4114800" lvl="8" indent="-323850" rtl="0">
              <a:lnSpc>
                <a:spcPct val="140000"/>
              </a:lnSpc>
              <a:spcBef>
                <a:spcPts val="500"/>
              </a:spcBef>
              <a:spcAft>
                <a:spcPts val="500"/>
              </a:spcAft>
              <a:buSzPts val="1500"/>
              <a:buFont typeface="Red Hat Text"/>
              <a:buChar char="･"/>
              <a:defRPr sz="1500">
                <a:latin typeface="Red Hat Text"/>
                <a:ea typeface="Red Hat Text"/>
                <a:cs typeface="Red Hat Text"/>
                <a:sym typeface="Red Hat Text"/>
              </a:defRPr>
            </a:lvl9pPr>
          </a:lstStyle>
          <a:p>
            <a:endParaRPr/>
          </a:p>
        </p:txBody>
      </p:sp>
      <p:sp>
        <p:nvSpPr>
          <p:cNvPr id="6315" name="Google Shape;6315;p632"/>
          <p:cNvSpPr txBox="1">
            <a:spLocks noGrp="1"/>
          </p:cNvSpPr>
          <p:nvPr>
            <p:ph type="sldNum" idx="12"/>
          </p:nvPr>
        </p:nvSpPr>
        <p:spPr>
          <a:xfrm>
            <a:off x="11408764" y="6333134"/>
            <a:ext cx="731700" cy="525000"/>
          </a:xfrm>
          <a:prstGeom prst="rect">
            <a:avLst/>
          </a:prstGeom>
          <a:noFill/>
          <a:ln>
            <a:noFill/>
          </a:ln>
        </p:spPr>
        <p:txBody>
          <a:bodyPr spcFirstLastPara="1" wrap="square" lIns="91425" tIns="91425" rIns="91425" bIns="91425" anchor="t" anchorCtr="0">
            <a:noAutofit/>
          </a:bodyPr>
          <a:lstStyle>
            <a:lvl1pPr lvl="0" algn="r" rtl="0">
              <a:buNone/>
              <a:defRPr sz="1300">
                <a:latin typeface="Red Hat Text"/>
                <a:ea typeface="Red Hat Text"/>
                <a:cs typeface="Red Hat Text"/>
                <a:sym typeface="Red Hat Text"/>
              </a:defRPr>
            </a:lvl1pPr>
            <a:lvl2pPr lvl="1" algn="r" rtl="0">
              <a:buNone/>
              <a:defRPr sz="1300">
                <a:latin typeface="Red Hat Text"/>
                <a:ea typeface="Red Hat Text"/>
                <a:cs typeface="Red Hat Text"/>
                <a:sym typeface="Red Hat Text"/>
              </a:defRPr>
            </a:lvl2pPr>
            <a:lvl3pPr lvl="2" algn="r" rtl="0">
              <a:buNone/>
              <a:defRPr sz="1300">
                <a:latin typeface="Red Hat Text"/>
                <a:ea typeface="Red Hat Text"/>
                <a:cs typeface="Red Hat Text"/>
                <a:sym typeface="Red Hat Text"/>
              </a:defRPr>
            </a:lvl3pPr>
            <a:lvl4pPr lvl="3" algn="r" rtl="0">
              <a:buNone/>
              <a:defRPr sz="1300">
                <a:latin typeface="Red Hat Text"/>
                <a:ea typeface="Red Hat Text"/>
                <a:cs typeface="Red Hat Text"/>
                <a:sym typeface="Red Hat Text"/>
              </a:defRPr>
            </a:lvl4pPr>
            <a:lvl5pPr lvl="4" algn="r" rtl="0">
              <a:buNone/>
              <a:defRPr sz="1300">
                <a:latin typeface="Red Hat Text"/>
                <a:ea typeface="Red Hat Text"/>
                <a:cs typeface="Red Hat Text"/>
                <a:sym typeface="Red Hat Text"/>
              </a:defRPr>
            </a:lvl5pPr>
            <a:lvl6pPr lvl="5" algn="r" rtl="0">
              <a:buNone/>
              <a:defRPr sz="1300">
                <a:latin typeface="Red Hat Text"/>
                <a:ea typeface="Red Hat Text"/>
                <a:cs typeface="Red Hat Text"/>
                <a:sym typeface="Red Hat Text"/>
              </a:defRPr>
            </a:lvl6pPr>
            <a:lvl7pPr lvl="6" algn="r" rtl="0">
              <a:buNone/>
              <a:defRPr sz="1300">
                <a:latin typeface="Red Hat Text"/>
                <a:ea typeface="Red Hat Text"/>
                <a:cs typeface="Red Hat Text"/>
                <a:sym typeface="Red Hat Text"/>
              </a:defRPr>
            </a:lvl7pPr>
            <a:lvl8pPr lvl="7" algn="r" rtl="0">
              <a:buNone/>
              <a:defRPr sz="1300">
                <a:latin typeface="Red Hat Text"/>
                <a:ea typeface="Red Hat Text"/>
                <a:cs typeface="Red Hat Text"/>
                <a:sym typeface="Red Hat Text"/>
              </a:defRPr>
            </a:lvl8pPr>
            <a:lvl9pPr lvl="8" algn="r" rtl="0">
              <a:buNone/>
              <a:defRPr sz="1300">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 id="2147484289" r:id="rId19"/>
    <p:sldLayoutId id="2147484290" r:id="rId20"/>
    <p:sldLayoutId id="2147484291" r:id="rId21"/>
    <p:sldLayoutId id="2147484292" r:id="rId22"/>
    <p:sldLayoutId id="2147484293" r:id="rId23"/>
    <p:sldLayoutId id="2147484294" r:id="rId24"/>
    <p:sldLayoutId id="2147484295" r:id="rId25"/>
    <p:sldLayoutId id="2147484296" r:id="rId26"/>
    <p:sldLayoutId id="2147484297" r:id="rId27"/>
    <p:sldLayoutId id="2147484298" r:id="rId28"/>
    <p:sldLayoutId id="2147484299" r:id="rId29"/>
    <p:sldLayoutId id="2147484300" r:id="rId30"/>
    <p:sldLayoutId id="2147484301" r:id="rId31"/>
    <p:sldLayoutId id="2147484302" r:id="rId32"/>
    <p:sldLayoutId id="2147484303" r:id="rId33"/>
    <p:sldLayoutId id="2147484304" r:id="rId34"/>
    <p:sldLayoutId id="2147484305" r:id="rId35"/>
    <p:sldLayoutId id="2147484306" r:id="rId36"/>
    <p:sldLayoutId id="2147484307" r:id="rId37"/>
    <p:sldLayoutId id="2147484308" r:id="rId38"/>
    <p:sldLayoutId id="2147484309" r:id="rId39"/>
    <p:sldLayoutId id="2147484310" r:id="rId40"/>
    <p:sldLayoutId id="2147484311" r:id="rId41"/>
    <p:sldLayoutId id="2147484312" r:id="rId42"/>
    <p:sldLayoutId id="2147484313" r:id="rId43"/>
    <p:sldLayoutId id="2147484314" r:id="rId44"/>
    <p:sldLayoutId id="2147484315" r:id="rId45"/>
    <p:sldLayoutId id="2147484316" r:id="rId46"/>
    <p:sldLayoutId id="2147484317" r:id="rId47"/>
    <p:sldLayoutId id="2147484318" r:id="rId48"/>
    <p:sldLayoutId id="2147484319" r:id="rId49"/>
    <p:sldLayoutId id="2147484320" r:id="rId50"/>
    <p:sldLayoutId id="2147484321" r:id="rId51"/>
    <p:sldLayoutId id="2147484322" r:id="rId52"/>
    <p:sldLayoutId id="2147484323" r:id="rId53"/>
    <p:sldLayoutId id="2147484324" r:id="rId54"/>
    <p:sldLayoutId id="2147484325" r:id="rId55"/>
    <p:sldLayoutId id="2147484326" r:id="rId56"/>
    <p:sldLayoutId id="2147484327" r:id="rId57"/>
    <p:sldLayoutId id="2147484328" r:id="rId58"/>
    <p:sldLayoutId id="2147484329" r:id="rId59"/>
    <p:sldLayoutId id="2147484330" r:id="rId60"/>
    <p:sldLayoutId id="2147484331" r:id="rId61"/>
    <p:sldLayoutId id="2147484332" r:id="rId62"/>
    <p:sldLayoutId id="2147484333" r:id="rId63"/>
    <p:sldLayoutId id="2147484334" r:id="rId64"/>
    <p:sldLayoutId id="2147484335" r:id="rId65"/>
    <p:sldLayoutId id="2147484336" r:id="rId66"/>
    <p:sldLayoutId id="2147484337" r:id="rId67"/>
    <p:sldLayoutId id="2147484338" r:id="rId68"/>
    <p:sldLayoutId id="2147484339" r:id="rId69"/>
    <p:sldLayoutId id="2147484340" r:id="rId70"/>
    <p:sldLayoutId id="2147484341" r:id="rId71"/>
    <p:sldLayoutId id="2147484342" r:id="rId72"/>
    <p:sldLayoutId id="2147484343" r:id="rId73"/>
    <p:sldLayoutId id="2147484344" r:id="rId74"/>
    <p:sldLayoutId id="2147484345" r:id="rId75"/>
    <p:sldLayoutId id="2147484346" r:id="rId76"/>
    <p:sldLayoutId id="2147484347" r:id="rId7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126.xml"/></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141.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68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hyperlink" Target="https://newsroom.ibm.com/2021-09-23-Telefonica-Chooses-IBM-To-Implement-Its-First-Ever-Cloud-Native-5G-Core-Network-Platform" TargetMode="External"/><Relationship Id="rId3" Type="http://schemas.openxmlformats.org/officeDocument/2006/relationships/image" Target="../media/image92.png"/><Relationship Id="rId7" Type="http://schemas.openxmlformats.org/officeDocument/2006/relationships/hyperlink" Target="https://www.redhat.com/en/blog/how-red-hat-and-verizon-are-building-hybrid-mobile-edge-together" TargetMode="External"/><Relationship Id="rId12" Type="http://schemas.openxmlformats.org/officeDocument/2006/relationships/image" Target="../media/image98.png"/><Relationship Id="rId2" Type="http://schemas.openxmlformats.org/officeDocument/2006/relationships/notesSlide" Target="../notesSlides/notesSlide12.xml"/><Relationship Id="rId16" Type="http://schemas.openxmlformats.org/officeDocument/2006/relationships/image" Target="../media/image100.png"/><Relationship Id="rId1" Type="http://schemas.openxmlformats.org/officeDocument/2006/relationships/slideLayout" Target="../slideLayouts/slideLayout687.xml"/><Relationship Id="rId6" Type="http://schemas.openxmlformats.org/officeDocument/2006/relationships/image" Target="../media/image93.png"/><Relationship Id="rId11" Type="http://schemas.openxmlformats.org/officeDocument/2006/relationships/hyperlink" Target="https://www.redhat.com/en/resources/verizon-media-case-study" TargetMode="External"/><Relationship Id="rId5" Type="http://schemas.openxmlformats.org/officeDocument/2006/relationships/image" Target="../media/image95.png"/><Relationship Id="rId15" Type="http://schemas.openxmlformats.org/officeDocument/2006/relationships/hyperlink" Target="https://www.redhat.com/en/about/press-releases/vodafoneziggo-calls-red-hat-help-power-5g-and-it-application-innovation" TargetMode="External"/><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hyperlink" Target="https://www.redhat.com/en/about/press-releases/national-information-resources-service-daegu-center-and-orange-life-named-winners-red-hat-apac-innovation-awards-2020-korea" TargetMode="External"/><Relationship Id="rId14" Type="http://schemas.openxmlformats.org/officeDocument/2006/relationships/image" Target="../media/image99.jpg"/></Relationships>
</file>

<file path=ppt/slides/_rels/slide1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hyperlink" Target="https://events.summit.redhat.com/widget/redhat/sum21/sessioncatalog/session/16065054010250011j6o" TargetMode="External"/><Relationship Id="rId3" Type="http://schemas.openxmlformats.org/officeDocument/2006/relationships/hyperlink" Target="https://www.redhat.com/en/about/press-releases/national-information-resources-service-daegu-center-and-orange-life-named-winners-red-hat-apac-innovation-awards-2020-korea" TargetMode="External"/><Relationship Id="rId7" Type="http://schemas.openxmlformats.org/officeDocument/2006/relationships/hyperlink" Target="https://www.redhat.com/en/about/press-releases/vodafoneziggo-calls-red-hat-help-power-5g-and-it-application-innovation" TargetMode="External"/><Relationship Id="rId12" Type="http://schemas.openxmlformats.org/officeDocument/2006/relationships/image" Target="../media/image99.jpg"/><Relationship Id="rId2" Type="http://schemas.openxmlformats.org/officeDocument/2006/relationships/notesSlide" Target="../notesSlides/notesSlide13.xml"/><Relationship Id="rId1" Type="http://schemas.openxmlformats.org/officeDocument/2006/relationships/slideLayout" Target="../slideLayouts/slideLayout121.xml"/><Relationship Id="rId6" Type="http://schemas.openxmlformats.org/officeDocument/2006/relationships/image" Target="../media/image98.png"/><Relationship Id="rId11" Type="http://schemas.openxmlformats.org/officeDocument/2006/relationships/hyperlink" Target="https://newsroom.ibm.com/2021-09-23-Telefonica-Chooses-IBM-To-Implement-Its-First-Ever-Cloud-Native-5G-Core-Network-Platform" TargetMode="External"/><Relationship Id="rId5" Type="http://schemas.openxmlformats.org/officeDocument/2006/relationships/hyperlink" Target="https://www.redhat.com/en/resources/verizon-media-case-study" TargetMode="External"/><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7.png"/><Relationship Id="rId9" Type="http://schemas.openxmlformats.org/officeDocument/2006/relationships/hyperlink" Target="https://www.redhat.com/en/blog/how-red-hat-and-verizon-are-building-hybrid-mobile-edge-together" TargetMode="External"/><Relationship Id="rId14" Type="http://schemas.openxmlformats.org/officeDocument/2006/relationships/hyperlink" Target="https://www.redhat.com/en/success-stories/mamra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160.xml"/></Relationships>
</file>

<file path=ppt/slides/_rels/slide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160.xml"/></Relationships>
</file>

<file path=ppt/slides/_rels/slide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1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0.xml"/></Relationships>
</file>

<file path=ppt/slides/_rels/slide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3.xml"/><Relationship Id="rId7" Type="http://schemas.openxmlformats.org/officeDocument/2006/relationships/slide" Target="slide45.xml"/><Relationship Id="rId2" Type="http://schemas.openxmlformats.org/officeDocument/2006/relationships/notesSlide" Target="../notesSlides/notesSlide2.xml"/><Relationship Id="rId1" Type="http://schemas.openxmlformats.org/officeDocument/2006/relationships/slideLayout" Target="../slideLayouts/slideLayout169.xml"/><Relationship Id="rId6" Type="http://schemas.openxmlformats.org/officeDocument/2006/relationships/slide" Target="slide31.xml"/><Relationship Id="rId11" Type="http://schemas.openxmlformats.org/officeDocument/2006/relationships/slide" Target="slide75.xml"/><Relationship Id="rId5" Type="http://schemas.openxmlformats.org/officeDocument/2006/relationships/slide" Target="slide19.xml"/><Relationship Id="rId10" Type="http://schemas.openxmlformats.org/officeDocument/2006/relationships/slide" Target="slide68.xml"/><Relationship Id="rId4" Type="http://schemas.openxmlformats.org/officeDocument/2006/relationships/slide" Target="slide15.xml"/><Relationship Id="rId9" Type="http://schemas.openxmlformats.org/officeDocument/2006/relationships/slide" Target="slide51.xml"/></Relationships>
</file>

<file path=ppt/slides/_rels/slide20.xml.rels><?xml version="1.0" encoding="UTF-8" standalone="yes"?>
<Relationships xmlns="http://schemas.openxmlformats.org/package/2006/relationships"><Relationship Id="rId8" Type="http://schemas.openxmlformats.org/officeDocument/2006/relationships/hyperlink" Target="https://www.openpolicyagent.org/" TargetMode="External"/><Relationship Id="rId13" Type="http://schemas.openxmlformats.org/officeDocument/2006/relationships/image" Target="../media/image110.png"/><Relationship Id="rId18" Type="http://schemas.openxmlformats.org/officeDocument/2006/relationships/hyperlink" Target="https://prometheus.io/" TargetMode="External"/><Relationship Id="rId3" Type="http://schemas.openxmlformats.org/officeDocument/2006/relationships/image" Target="../media/image105.png"/><Relationship Id="rId21" Type="http://schemas.openxmlformats.org/officeDocument/2006/relationships/image" Target="../media/image114.png"/><Relationship Id="rId7" Type="http://schemas.openxmlformats.org/officeDocument/2006/relationships/image" Target="../media/image107.png"/><Relationship Id="rId12" Type="http://schemas.openxmlformats.org/officeDocument/2006/relationships/hyperlink" Target="http://open-cluster-management.io" TargetMode="External"/><Relationship Id="rId17" Type="http://schemas.openxmlformats.org/officeDocument/2006/relationships/image" Target="../media/image112.png"/><Relationship Id="rId25" Type="http://schemas.openxmlformats.org/officeDocument/2006/relationships/image" Target="../media/image116.png"/><Relationship Id="rId2" Type="http://schemas.openxmlformats.org/officeDocument/2006/relationships/notesSlide" Target="../notesSlides/notesSlide20.xml"/><Relationship Id="rId16" Type="http://schemas.openxmlformats.org/officeDocument/2006/relationships/hyperlink" Target="https://grafana.com/" TargetMode="External"/><Relationship Id="rId20" Type="http://schemas.openxmlformats.org/officeDocument/2006/relationships/hyperlink" Target="https://helm.sh/" TargetMode="External"/><Relationship Id="rId1" Type="http://schemas.openxmlformats.org/officeDocument/2006/relationships/slideLayout" Target="../slideLayouts/slideLayout141.xml"/><Relationship Id="rId6" Type="http://schemas.openxmlformats.org/officeDocument/2006/relationships/hyperlink" Target="https://submariner.io/" TargetMode="External"/><Relationship Id="rId11" Type="http://schemas.openxmlformats.org/officeDocument/2006/relationships/image" Target="../media/image109.png"/><Relationship Id="rId24" Type="http://schemas.openxmlformats.org/officeDocument/2006/relationships/hyperlink" Target="https://metal3.io/" TargetMode="External"/><Relationship Id="rId5" Type="http://schemas.openxmlformats.org/officeDocument/2006/relationships/image" Target="../media/image106.png"/><Relationship Id="rId15" Type="http://schemas.openxmlformats.org/officeDocument/2006/relationships/image" Target="../media/image111.png"/><Relationship Id="rId23" Type="http://schemas.openxmlformats.org/officeDocument/2006/relationships/image" Target="../media/image115.png"/><Relationship Id="rId10" Type="http://schemas.openxmlformats.org/officeDocument/2006/relationships/hyperlink" Target="https://www.redhat.com/en/technologies/management/ansible" TargetMode="External"/><Relationship Id="rId19" Type="http://schemas.openxmlformats.org/officeDocument/2006/relationships/image" Target="../media/image113.png"/><Relationship Id="rId4" Type="http://schemas.openxmlformats.org/officeDocument/2006/relationships/hyperlink" Target="https://argo-cd.readthedocs.io/en/stable/" TargetMode="External"/><Relationship Id="rId9" Type="http://schemas.openxmlformats.org/officeDocument/2006/relationships/image" Target="../media/image108.png"/><Relationship Id="rId14" Type="http://schemas.openxmlformats.org/officeDocument/2006/relationships/hyperlink" Target="https://thanos.io/" TargetMode="External"/><Relationship Id="rId22" Type="http://schemas.openxmlformats.org/officeDocument/2006/relationships/hyperlink" Target="https://github.com/openshift/hive"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690.xml"/><Relationship Id="rId6" Type="http://schemas.openxmlformats.org/officeDocument/2006/relationships/image" Target="../media/image120.png"/><Relationship Id="rId11" Type="http://schemas.openxmlformats.org/officeDocument/2006/relationships/image" Target="../media/image91.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172.xml"/><Relationship Id="rId4" Type="http://schemas.openxmlformats.org/officeDocument/2006/relationships/image" Target="../media/image125.png"/></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172.xml"/><Relationship Id="rId4" Type="http://schemas.openxmlformats.org/officeDocument/2006/relationships/image" Target="../media/image126.png"/></Relationships>
</file>

<file path=ppt/slides/_rels/slide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172.xml"/><Relationship Id="rId4" Type="http://schemas.openxmlformats.org/officeDocument/2006/relationships/image" Target="../media/image128.png"/></Relationships>
</file>

<file path=ppt/slides/_rels/slide25.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notesSlide" Target="../notesSlides/notesSlide25.xml"/><Relationship Id="rId1" Type="http://schemas.openxmlformats.org/officeDocument/2006/relationships/slideLayout" Target="../slideLayouts/slideLayout173.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173.xml"/><Relationship Id="rId4" Type="http://schemas.openxmlformats.org/officeDocument/2006/relationships/image" Target="../media/image131.png"/></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176.xml"/><Relationship Id="rId6" Type="http://schemas.openxmlformats.org/officeDocument/2006/relationships/hyperlink" Target="https://cloud.redhat.com/blog/an-overview-of-data-mover" TargetMode="External"/><Relationship Id="rId5" Type="http://schemas.openxmlformats.org/officeDocument/2006/relationships/image" Target="../media/image134.png"/><Relationship Id="rId4" Type="http://schemas.openxmlformats.org/officeDocument/2006/relationships/image" Target="../media/image133.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projects/open-cluster-management/" TargetMode="External"/><Relationship Id="rId2" Type="http://schemas.openxmlformats.org/officeDocument/2006/relationships/notesSlide" Target="../notesSlides/notesSlide28.xml"/><Relationship Id="rId1" Type="http://schemas.openxmlformats.org/officeDocument/2006/relationships/slideLayout" Target="../slideLayouts/slideLayout96.xml"/><Relationship Id="rId6" Type="http://schemas.openxmlformats.org/officeDocument/2006/relationships/hyperlink" Target="https://open-cluster-management.io" TargetMode="External"/><Relationship Id="rId5" Type="http://schemas.openxmlformats.org/officeDocument/2006/relationships/image" Target="../media/image136.png"/><Relationship Id="rId4" Type="http://schemas.openxmlformats.org/officeDocument/2006/relationships/image" Target="../media/image135.png"/></Relationships>
</file>

<file path=ppt/slides/_rels/slide29.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3.png"/><Relationship Id="rId3" Type="http://schemas.openxmlformats.org/officeDocument/2006/relationships/image" Target="../media/image137.png"/><Relationship Id="rId7" Type="http://schemas.openxmlformats.org/officeDocument/2006/relationships/image" Target="../media/image140.png"/><Relationship Id="rId12" Type="http://schemas.openxmlformats.org/officeDocument/2006/relationships/image" Target="../media/image114.png"/><Relationship Id="rId17" Type="http://schemas.openxmlformats.org/officeDocument/2006/relationships/image" Target="../media/image146.png"/><Relationship Id="rId2" Type="http://schemas.openxmlformats.org/officeDocument/2006/relationships/notesSlide" Target="../notesSlides/notesSlide29.xml"/><Relationship Id="rId16" Type="http://schemas.openxmlformats.org/officeDocument/2006/relationships/image" Target="../media/image145.png"/><Relationship Id="rId1" Type="http://schemas.openxmlformats.org/officeDocument/2006/relationships/slideLayout" Target="../slideLayouts/slideLayout121.xml"/><Relationship Id="rId6" Type="http://schemas.openxmlformats.org/officeDocument/2006/relationships/image" Target="../media/image139.png"/><Relationship Id="rId11" Type="http://schemas.openxmlformats.org/officeDocument/2006/relationships/image" Target="../media/image116.png"/><Relationship Id="rId5" Type="http://schemas.openxmlformats.org/officeDocument/2006/relationships/image" Target="../media/image138.png"/><Relationship Id="rId15" Type="http://schemas.openxmlformats.org/officeDocument/2006/relationships/image" Target="../media/image112.png"/><Relationship Id="rId10" Type="http://schemas.openxmlformats.org/officeDocument/2006/relationships/image" Target="../media/image142.png"/><Relationship Id="rId4" Type="http://schemas.openxmlformats.org/officeDocument/2006/relationships/image" Target="../media/image108.png"/><Relationship Id="rId9" Type="http://schemas.openxmlformats.org/officeDocument/2006/relationships/image" Target="../media/image111.png"/><Relationship Id="rId14" Type="http://schemas.openxmlformats.org/officeDocument/2006/relationships/image" Target="../media/image1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161.xml"/><Relationship Id="rId6" Type="http://schemas.openxmlformats.org/officeDocument/2006/relationships/image" Target="../media/image90.png"/><Relationship Id="rId5" Type="http://schemas.openxmlformats.org/officeDocument/2006/relationships/image" Target="../media/image148.png"/><Relationship Id="rId4" Type="http://schemas.openxmlformats.org/officeDocument/2006/relationships/image" Target="../media/image1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0.xml"/></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670.xml"/><Relationship Id="rId5" Type="http://schemas.openxmlformats.org/officeDocument/2006/relationships/image" Target="../media/image124.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96.xml"/><Relationship Id="rId6" Type="http://schemas.openxmlformats.org/officeDocument/2006/relationships/image" Target="../media/image149.png"/><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hyperlink" Target="https://console.redhat.com/openshift/" TargetMode="External"/><Relationship Id="rId7"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117.xml"/><Relationship Id="rId6" Type="http://schemas.openxmlformats.org/officeDocument/2006/relationships/image" Target="../media/image102.png"/><Relationship Id="rId5" Type="http://schemas.openxmlformats.org/officeDocument/2006/relationships/image" Target="../media/image124.png"/><Relationship Id="rId4" Type="http://schemas.openxmlformats.org/officeDocument/2006/relationships/hyperlink" Target="https://github.com/openshift/hiv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notesSlide" Target="../notesSlides/notesSlide35.xml"/><Relationship Id="rId1" Type="http://schemas.openxmlformats.org/officeDocument/2006/relationships/slideLayout" Target="../slideLayouts/slideLayout9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notesSlide" Target="../notesSlides/notesSlide36.xml"/><Relationship Id="rId1" Type="http://schemas.openxmlformats.org/officeDocument/2006/relationships/slideLayout" Target="../slideLayouts/slideLayout9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96.xml"/><Relationship Id="rId5" Type="http://schemas.openxmlformats.org/officeDocument/2006/relationships/image" Target="../media/image121.png"/><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52.png"/><Relationship Id="rId7"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96.xml"/><Relationship Id="rId6" Type="http://schemas.openxmlformats.org/officeDocument/2006/relationships/hyperlink" Target="https://github.com/open-cluster-management/policy-collection/tree/main/community" TargetMode="External"/><Relationship Id="rId5" Type="http://schemas.openxmlformats.org/officeDocument/2006/relationships/hyperlink" Target="https://github.com/open-cluster-management/policy-collection/tree/main/stable" TargetMode="External"/><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39.xml"/><Relationship Id="rId1" Type="http://schemas.openxmlformats.org/officeDocument/2006/relationships/slideLayout" Target="../slideLayouts/slideLayout691.xml"/><Relationship Id="rId6" Type="http://schemas.openxmlformats.org/officeDocument/2006/relationships/image" Target="../media/image121.png"/><Relationship Id="rId5" Type="http://schemas.openxmlformats.org/officeDocument/2006/relationships/image" Target="../media/image102.png"/><Relationship Id="rId4" Type="http://schemas.openxmlformats.org/officeDocument/2006/relationships/image" Target="../media/image152.png"/></Relationships>
</file>

<file path=ppt/slides/_rels/slide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4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691.xml"/><Relationship Id="rId6" Type="http://schemas.openxmlformats.org/officeDocument/2006/relationships/image" Target="../media/image155.gif"/><Relationship Id="rId5" Type="http://schemas.openxmlformats.org/officeDocument/2006/relationships/image" Target="../media/image121.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96.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69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58.png"/><Relationship Id="rId7"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69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4.xml"/><Relationship Id="rId1" Type="http://schemas.openxmlformats.org/officeDocument/2006/relationships/slideLayout" Target="../slideLayouts/slideLayout69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0.xml"/></Relationships>
</file>

<file path=ppt/slides/_rels/slide46.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46.xml"/><Relationship Id="rId16" Type="http://schemas.openxmlformats.org/officeDocument/2006/relationships/image" Target="../media/image176.png"/><Relationship Id="rId1" Type="http://schemas.openxmlformats.org/officeDocument/2006/relationships/slideLayout" Target="../slideLayouts/slideLayout62.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174.png"/></Relationships>
</file>

<file path=ppt/slides/_rels/slide4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7.xml"/><Relationship Id="rId1" Type="http://schemas.openxmlformats.org/officeDocument/2006/relationships/slideLayout" Target="../slideLayouts/slideLayout113.xml"/><Relationship Id="rId6" Type="http://schemas.openxmlformats.org/officeDocument/2006/relationships/image" Target="../media/image179.png"/><Relationship Id="rId5" Type="http://schemas.openxmlformats.org/officeDocument/2006/relationships/image" Target="../media/image137.png"/><Relationship Id="rId4" Type="http://schemas.openxmlformats.org/officeDocument/2006/relationships/image" Target="../media/image17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0.xml"/></Relationships>
</file>

<file path=ppt/slides/_rels/slide4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9.xml"/><Relationship Id="rId1" Type="http://schemas.openxmlformats.org/officeDocument/2006/relationships/slideLayout" Target="../slideLayouts/slideLayout730.xml"/></Relationships>
</file>

<file path=ppt/slides/_rels/slide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687.xml"/><Relationship Id="rId4" Type="http://schemas.openxmlformats.org/officeDocument/2006/relationships/image" Target="../media/image76.png"/></Relationships>
</file>

<file path=ppt/slides/_rels/slide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0.xml"/><Relationship Id="rId1" Type="http://schemas.openxmlformats.org/officeDocument/2006/relationships/slideLayout" Target="../slideLayouts/slideLayout7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0.xml"/></Relationships>
</file>

<file path=ppt/slides/_rels/slide52.xml.rels><?xml version="1.0" encoding="UTF-8" standalone="yes"?>
<Relationships xmlns="http://schemas.openxmlformats.org/package/2006/relationships"><Relationship Id="rId3" Type="http://schemas.openxmlformats.org/officeDocument/2006/relationships/hyperlink" Target="https://operatorhub.io/operator/klusterlet" TargetMode="External"/><Relationship Id="rId2" Type="http://schemas.openxmlformats.org/officeDocument/2006/relationships/notesSlide" Target="../notesSlides/notesSlide52.xml"/><Relationship Id="rId1" Type="http://schemas.openxmlformats.org/officeDocument/2006/relationships/slideLayout" Target="../slideLayouts/slideLayout119.xml"/><Relationship Id="rId5" Type="http://schemas.openxmlformats.org/officeDocument/2006/relationships/image" Target="../media/image182.png"/><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hyperlink" Target="https://operatorhub.io/operator/klusterlet" TargetMode="External"/><Relationship Id="rId2" Type="http://schemas.openxmlformats.org/officeDocument/2006/relationships/notesSlide" Target="../notesSlides/notesSlide53.xml"/><Relationship Id="rId1" Type="http://schemas.openxmlformats.org/officeDocument/2006/relationships/slideLayout" Target="../slideLayouts/slideLayout62.xml"/><Relationship Id="rId5" Type="http://schemas.openxmlformats.org/officeDocument/2006/relationships/image" Target="../media/image18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4.xml"/><Relationship Id="rId1" Type="http://schemas.openxmlformats.org/officeDocument/2006/relationships/slideLayout" Target="../slideLayouts/slideLayout125.xml"/></Relationships>
</file>

<file path=ppt/slides/_rels/slide5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5.xml"/><Relationship Id="rId1" Type="http://schemas.openxmlformats.org/officeDocument/2006/relationships/slideLayout" Target="../slideLayouts/slideLayout125.xml"/></Relationships>
</file>

<file path=ppt/slides/_rels/slide5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4.png"/><Relationship Id="rId3" Type="http://schemas.openxmlformats.org/officeDocument/2006/relationships/image" Target="../media/image186.png"/><Relationship Id="rId7" Type="http://schemas.openxmlformats.org/officeDocument/2006/relationships/image" Target="../media/image158.png"/><Relationship Id="rId12" Type="http://schemas.openxmlformats.org/officeDocument/2006/relationships/image" Target="../media/image193.png"/><Relationship Id="rId2" Type="http://schemas.openxmlformats.org/officeDocument/2006/relationships/notesSlide" Target="../notesSlides/notesSlide57.xml"/><Relationship Id="rId1" Type="http://schemas.openxmlformats.org/officeDocument/2006/relationships/slideLayout" Target="../slideLayouts/slideLayout149.xml"/><Relationship Id="rId6" Type="http://schemas.openxmlformats.org/officeDocument/2006/relationships/image" Target="../media/image189.png"/><Relationship Id="rId11" Type="http://schemas.openxmlformats.org/officeDocument/2006/relationships/image" Target="../media/image161.png"/><Relationship Id="rId5" Type="http://schemas.openxmlformats.org/officeDocument/2006/relationships/image" Target="../media/image188.png"/><Relationship Id="rId10" Type="http://schemas.openxmlformats.org/officeDocument/2006/relationships/image" Target="../media/image192.png"/><Relationship Id="rId4" Type="http://schemas.openxmlformats.org/officeDocument/2006/relationships/image" Target="../media/image187.png"/><Relationship Id="rId9" Type="http://schemas.openxmlformats.org/officeDocument/2006/relationships/image" Target="../media/image191.png"/></Relationships>
</file>

<file path=ppt/slides/_rels/slide5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95.png"/><Relationship Id="rId7" Type="http://schemas.openxmlformats.org/officeDocument/2006/relationships/image" Target="../media/image199.png"/><Relationship Id="rId12" Type="http://schemas.openxmlformats.org/officeDocument/2006/relationships/image" Target="../media/image201.png"/><Relationship Id="rId2" Type="http://schemas.openxmlformats.org/officeDocument/2006/relationships/notesSlide" Target="../notesSlides/notesSlide58.xml"/><Relationship Id="rId1" Type="http://schemas.openxmlformats.org/officeDocument/2006/relationships/slideLayout" Target="../slideLayouts/slideLayout147.xml"/><Relationship Id="rId6" Type="http://schemas.openxmlformats.org/officeDocument/2006/relationships/image" Target="../media/image198.png"/><Relationship Id="rId11" Type="http://schemas.openxmlformats.org/officeDocument/2006/relationships/image" Target="../media/image200.png"/><Relationship Id="rId5" Type="http://schemas.openxmlformats.org/officeDocument/2006/relationships/image" Target="../media/image197.png"/><Relationship Id="rId10" Type="http://schemas.openxmlformats.org/officeDocument/2006/relationships/image" Target="../media/image189.png"/><Relationship Id="rId4" Type="http://schemas.openxmlformats.org/officeDocument/2006/relationships/image" Target="../media/image196.png"/><Relationship Id="rId9" Type="http://schemas.openxmlformats.org/officeDocument/2006/relationships/image" Target="../media/image187.png"/></Relationships>
</file>

<file path=ppt/slides/_rels/slide5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95.png"/><Relationship Id="rId7" Type="http://schemas.openxmlformats.org/officeDocument/2006/relationships/image" Target="../media/image199.png"/><Relationship Id="rId12" Type="http://schemas.openxmlformats.org/officeDocument/2006/relationships/image" Target="../media/image201.png"/><Relationship Id="rId2" Type="http://schemas.openxmlformats.org/officeDocument/2006/relationships/notesSlide" Target="../notesSlides/notesSlide59.xml"/><Relationship Id="rId1" Type="http://schemas.openxmlformats.org/officeDocument/2006/relationships/slideLayout" Target="../slideLayouts/slideLayout147.xml"/><Relationship Id="rId6" Type="http://schemas.openxmlformats.org/officeDocument/2006/relationships/image" Target="../media/image198.png"/><Relationship Id="rId11" Type="http://schemas.openxmlformats.org/officeDocument/2006/relationships/image" Target="../media/image200.png"/><Relationship Id="rId5" Type="http://schemas.openxmlformats.org/officeDocument/2006/relationships/image" Target="../media/image197.png"/><Relationship Id="rId10" Type="http://schemas.openxmlformats.org/officeDocument/2006/relationships/image" Target="../media/image189.png"/><Relationship Id="rId4" Type="http://schemas.openxmlformats.org/officeDocument/2006/relationships/image" Target="../media/image196.png"/><Relationship Id="rId9" Type="http://schemas.openxmlformats.org/officeDocument/2006/relationships/image" Target="../media/image187.png"/></Relationships>
</file>

<file path=ppt/slides/_rels/slide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687.xml"/></Relationships>
</file>

<file path=ppt/slides/_rels/slide6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95.png"/><Relationship Id="rId7" Type="http://schemas.openxmlformats.org/officeDocument/2006/relationships/image" Target="../media/image199.png"/><Relationship Id="rId12" Type="http://schemas.openxmlformats.org/officeDocument/2006/relationships/image" Target="../media/image201.png"/><Relationship Id="rId2" Type="http://schemas.openxmlformats.org/officeDocument/2006/relationships/notesSlide" Target="../notesSlides/notesSlide60.xml"/><Relationship Id="rId1" Type="http://schemas.openxmlformats.org/officeDocument/2006/relationships/slideLayout" Target="../slideLayouts/slideLayout147.xml"/><Relationship Id="rId6" Type="http://schemas.openxmlformats.org/officeDocument/2006/relationships/image" Target="../media/image198.png"/><Relationship Id="rId11" Type="http://schemas.openxmlformats.org/officeDocument/2006/relationships/image" Target="../media/image200.png"/><Relationship Id="rId5" Type="http://schemas.openxmlformats.org/officeDocument/2006/relationships/image" Target="../media/image197.png"/><Relationship Id="rId10" Type="http://schemas.openxmlformats.org/officeDocument/2006/relationships/image" Target="../media/image189.png"/><Relationship Id="rId4" Type="http://schemas.openxmlformats.org/officeDocument/2006/relationships/image" Target="../media/image196.png"/><Relationship Id="rId9" Type="http://schemas.openxmlformats.org/officeDocument/2006/relationships/image" Target="../media/image18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0.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96.xml"/><Relationship Id="rId4" Type="http://schemas.openxmlformats.org/officeDocument/2006/relationships/image" Target="../media/image202.gif"/></Relationships>
</file>

<file path=ppt/slides/_rels/slide63.xml.rels><?xml version="1.0" encoding="UTF-8" standalone="yes"?>
<Relationships xmlns="http://schemas.openxmlformats.org/package/2006/relationships"><Relationship Id="rId3" Type="http://schemas.openxmlformats.org/officeDocument/2006/relationships/hyperlink" Target="https://access.redhat.com/documentation/en-us/red_hat_advanced_cluster_management_for_kubernetes/2.8/html/access_control/access-control" TargetMode="External"/><Relationship Id="rId2" Type="http://schemas.openxmlformats.org/officeDocument/2006/relationships/notesSlide" Target="../notesSlides/notesSlide63.xml"/><Relationship Id="rId1" Type="http://schemas.openxmlformats.org/officeDocument/2006/relationships/slideLayout" Target="../slideLayouts/slideLayout96.xml"/><Relationship Id="rId4" Type="http://schemas.openxmlformats.org/officeDocument/2006/relationships/image" Target="../media/image1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5.xml"/><Relationship Id="rId1" Type="http://schemas.openxmlformats.org/officeDocument/2006/relationships/slideLayout" Target="../slideLayouts/slideLayout42.xml"/><Relationship Id="rId5" Type="http://schemas.openxmlformats.org/officeDocument/2006/relationships/image" Target="../media/image205.png"/><Relationship Id="rId4" Type="http://schemas.openxmlformats.org/officeDocument/2006/relationships/image" Target="../media/image204.png"/></Relationships>
</file>

<file path=ppt/slides/_rels/slide66.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notesSlide" Target="../notesSlides/notesSlide66.xml"/><Relationship Id="rId1" Type="http://schemas.openxmlformats.org/officeDocument/2006/relationships/slideLayout" Target="../slideLayouts/slideLayout19.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0.xml"/></Relationships>
</file>

<file path=ppt/slides/_rels/slide68.xml.rels><?xml version="1.0" encoding="UTF-8" standalone="yes"?>
<Relationships xmlns="http://schemas.openxmlformats.org/package/2006/relationships"><Relationship Id="rId3" Type="http://schemas.openxmlformats.org/officeDocument/2006/relationships/hyperlink" Target="https://docs.google.com/presentation/d/1p8z-fgnUB8Zj7NTa2N6LskPly5yvWrrWnb-qDm5cEZo/edit?usp=sharing" TargetMode="External"/><Relationship Id="rId2" Type="http://schemas.openxmlformats.org/officeDocument/2006/relationships/notesSlide" Target="../notesSlides/notesSlide68.xml"/><Relationship Id="rId1" Type="http://schemas.openxmlformats.org/officeDocument/2006/relationships/slideLayout" Target="../slideLayouts/slideLayout140.xml"/></Relationships>
</file>

<file path=ppt/slides/_rels/slide6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hyperlink" Target="https://www.redhat.com/en/resources/israeli-defense-forces-case-study" TargetMode="External"/><Relationship Id="rId3" Type="http://schemas.openxmlformats.org/officeDocument/2006/relationships/hyperlink" Target="https://www.redhat.com/en/about/press-releases/national-information-resources-service-daegu-center-and-orange-life-named-winners-red-hat-apac-innovation-awards-2020-korea" TargetMode="External"/><Relationship Id="rId7" Type="http://schemas.openxmlformats.org/officeDocument/2006/relationships/hyperlink" Target="https://www.redhat.com/en/about/press-releases/vodafoneziggo-calls-red-hat-help-power-5g-and-it-application-innovation" TargetMode="External"/><Relationship Id="rId12" Type="http://schemas.openxmlformats.org/officeDocument/2006/relationships/image" Target="../media/image99.jpg"/><Relationship Id="rId2" Type="http://schemas.openxmlformats.org/officeDocument/2006/relationships/notesSlide" Target="../notesSlides/notesSlide69.xml"/><Relationship Id="rId1" Type="http://schemas.openxmlformats.org/officeDocument/2006/relationships/slideLayout" Target="../slideLayouts/slideLayout248.xml"/><Relationship Id="rId6" Type="http://schemas.openxmlformats.org/officeDocument/2006/relationships/image" Target="../media/image98.png"/><Relationship Id="rId11" Type="http://schemas.openxmlformats.org/officeDocument/2006/relationships/hyperlink" Target="https://newsroom.ibm.com/2021-09-23-Telefonica-Chooses-IBM-To-Implement-Its-First-Ever-Cloud-Native-5G-Core-Network-Platform" TargetMode="External"/><Relationship Id="rId5" Type="http://schemas.openxmlformats.org/officeDocument/2006/relationships/hyperlink" Target="https://www.redhat.com/en/resources/verizon-media-case-study" TargetMode="External"/><Relationship Id="rId10" Type="http://schemas.openxmlformats.org/officeDocument/2006/relationships/image" Target="../media/image96.png"/><Relationship Id="rId4" Type="http://schemas.openxmlformats.org/officeDocument/2006/relationships/image" Target="../media/image97.png"/><Relationship Id="rId9" Type="http://schemas.openxmlformats.org/officeDocument/2006/relationships/hyperlink" Target="https://www.redhat.com/en/blog/how-red-hat-and-verizon-are-building-hybrid-mobile-edge-together" TargetMode="External"/><Relationship Id="rId1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7.xml"/></Relationships>
</file>

<file path=ppt/slides/_rels/slide70.xml.rels><?xml version="1.0" encoding="UTF-8" standalone="yes"?>
<Relationships xmlns="http://schemas.openxmlformats.org/package/2006/relationships"><Relationship Id="rId3" Type="http://schemas.openxmlformats.org/officeDocument/2006/relationships/hyperlink" Target="https://events.summit.redhat.com/widget/redhat/sum21/sessioncatalog/session/16065054010250011j6o" TargetMode="External"/><Relationship Id="rId2" Type="http://schemas.openxmlformats.org/officeDocument/2006/relationships/notesSlide" Target="../notesSlides/notesSlide70.xml"/><Relationship Id="rId1" Type="http://schemas.openxmlformats.org/officeDocument/2006/relationships/slideLayout" Target="../slideLayouts/slideLayout249.xml"/><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hyperlink" Target="https://www.redhat.com/en/about/press-releases/national-information-resources-service-daegu-center-and-orange-life-named-winners-red-hat-apac-innovation-awards-2020-korea" TargetMode="External"/><Relationship Id="rId2" Type="http://schemas.openxmlformats.org/officeDocument/2006/relationships/notesSlide" Target="../notesSlides/notesSlide71.xml"/><Relationship Id="rId1" Type="http://schemas.openxmlformats.org/officeDocument/2006/relationships/slideLayout" Target="../slideLayouts/slideLayout321.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2.xml"/><Relationship Id="rId1" Type="http://schemas.openxmlformats.org/officeDocument/2006/relationships/slideLayout" Target="../slideLayouts/slideLayout547.xml"/><Relationship Id="rId4" Type="http://schemas.openxmlformats.org/officeDocument/2006/relationships/hyperlink" Target="https://www.redhat.com/en/about/press-releases/vodafoneziggo-calls-red-hat-help-power-5g-and-it-application-innovatio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newsroom.ibm.com/2021-09-23-Telefonica-Chooses-IBM-To-Implement-Its-First-Ever-Cloud-Native-5G-Core-Network-Platform" TargetMode="External"/><Relationship Id="rId2" Type="http://schemas.openxmlformats.org/officeDocument/2006/relationships/notesSlide" Target="../notesSlides/notesSlide73.xml"/><Relationship Id="rId1" Type="http://schemas.openxmlformats.org/officeDocument/2006/relationships/slideLayout" Target="../slideLayouts/slideLayout561.xml"/><Relationship Id="rId5" Type="http://schemas.openxmlformats.org/officeDocument/2006/relationships/image" Target="../media/image99.jpg"/><Relationship Id="rId4" Type="http://schemas.openxmlformats.org/officeDocument/2006/relationships/image" Target="../media/image212.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576.xml"/><Relationship Id="rId4" Type="http://schemas.openxmlformats.org/officeDocument/2006/relationships/hyperlink" Target="https://www.redhat.com/en/success-stories/mamram"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0.xml"/></Relationships>
</file>

<file path=ppt/slides/_rels/slide76.xml.rels><?xml version="1.0" encoding="UTF-8" standalone="yes"?>
<Relationships xmlns="http://schemas.openxmlformats.org/package/2006/relationships"><Relationship Id="rId8" Type="http://schemas.openxmlformats.org/officeDocument/2006/relationships/hyperlink" Target="https://content.redhat.com/content/rhcc/us/en/product/products-and-cloud-services/products-rhacm.html" TargetMode="External"/><Relationship Id="rId3" Type="http://schemas.openxmlformats.org/officeDocument/2006/relationships/hyperlink" Target="https://red.ht/34LmON7" TargetMode="External"/><Relationship Id="rId7" Type="http://schemas.openxmlformats.org/officeDocument/2006/relationships/hyperlink" Target="https://red.ht/2YPFmb8" TargetMode="External"/><Relationship Id="rId12" Type="http://schemas.openxmlformats.org/officeDocument/2006/relationships/image" Target="../media/image213.png"/><Relationship Id="rId2" Type="http://schemas.openxmlformats.org/officeDocument/2006/relationships/notesSlide" Target="../notesSlides/notesSlide76.xml"/><Relationship Id="rId1" Type="http://schemas.openxmlformats.org/officeDocument/2006/relationships/slideLayout" Target="../slideLayouts/slideLayout123.xml"/><Relationship Id="rId6" Type="http://schemas.openxmlformats.org/officeDocument/2006/relationships/hyperlink" Target="https://www.youtube.com/playlist?list=PLaR6Rq6Z4Iqexi5qSzxED2-g75DN34von" TargetMode="External"/><Relationship Id="rId11" Type="http://schemas.openxmlformats.org/officeDocument/2006/relationships/hyperlink" Target="https://www.redhat.com/en/resources/advanced-cluster-management-analyst-paper?f%5B0%5D=taxonomy_product_tid%3A65761" TargetMode="External"/><Relationship Id="rId5" Type="http://schemas.openxmlformats.org/officeDocument/2006/relationships/hyperlink" Target="https://red.ht/3hLuouO" TargetMode="External"/><Relationship Id="rId10" Type="http://schemas.openxmlformats.org/officeDocument/2006/relationships/hyperlink" Target="https://www.redhat.com/en/engage/kube-clusters-checklist-s-202010070251" TargetMode="External"/><Relationship Id="rId4" Type="http://schemas.openxmlformats.org/officeDocument/2006/relationships/hyperlink" Target="https://bit.ly/31LCRZr" TargetMode="External"/><Relationship Id="rId9" Type="http://schemas.openxmlformats.org/officeDocument/2006/relationships/hyperlink" Target="https://www.redhat.com/en/engage/kube-dummies-ebook-s-202011201800"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mailto:acm-contact@redhat.com" TargetMode="External"/><Relationship Id="rId2" Type="http://schemas.openxmlformats.org/officeDocument/2006/relationships/notesSlide" Target="../notesSlides/notesSlide77.xml"/><Relationship Id="rId1" Type="http://schemas.openxmlformats.org/officeDocument/2006/relationships/slideLayout" Target="../slideLayouts/slideLayout578.xml"/></Relationships>
</file>

<file path=ppt/slides/_rels/slide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687.xml"/><Relationship Id="rId5" Type="http://schemas.openxmlformats.org/officeDocument/2006/relationships/image" Target="../media/image80.pn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6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84"/>
        <p:cNvGrpSpPr/>
        <p:nvPr/>
      </p:nvGrpSpPr>
      <p:grpSpPr>
        <a:xfrm>
          <a:off x="0" y="0"/>
          <a:ext cx="0" cy="0"/>
          <a:chOff x="0" y="0"/>
          <a:chExt cx="0" cy="0"/>
        </a:xfrm>
      </p:grpSpPr>
      <p:sp>
        <p:nvSpPr>
          <p:cNvPr id="8185" name="Google Shape;8185;p762"/>
          <p:cNvSpPr txBox="1">
            <a:spLocks noGrp="1"/>
          </p:cNvSpPr>
          <p:nvPr>
            <p:ph type="title"/>
          </p:nvPr>
        </p:nvSpPr>
        <p:spPr>
          <a:xfrm>
            <a:off x="2083824" y="1743625"/>
            <a:ext cx="8120100" cy="1600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Red Hat Advanced Cluster Management for Kubernetes</a:t>
            </a:r>
            <a:endParaRPr sz="4800">
              <a:latin typeface="Red Hat Display Medium"/>
              <a:ea typeface="Red Hat Display Medium"/>
              <a:cs typeface="Red Hat Display Medium"/>
              <a:sym typeface="Red Hat Display Medium"/>
            </a:endParaRPr>
          </a:p>
        </p:txBody>
      </p:sp>
      <p:sp>
        <p:nvSpPr>
          <p:cNvPr id="8187" name="Google Shape;8187;p76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a:t>
            </a:fld>
            <a:endParaRPr/>
          </a:p>
        </p:txBody>
      </p:sp>
      <p:pic>
        <p:nvPicPr>
          <p:cNvPr id="8188" name="Google Shape;8188;p762"/>
          <p:cNvPicPr preferRelativeResize="0"/>
          <p:nvPr/>
        </p:nvPicPr>
        <p:blipFill>
          <a:blip r:embed="rId3">
            <a:alphaModFix/>
          </a:blip>
          <a:stretch>
            <a:fillRect/>
          </a:stretch>
        </p:blipFill>
        <p:spPr>
          <a:xfrm>
            <a:off x="515806" y="397475"/>
            <a:ext cx="3125129" cy="6056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99"/>
        <p:cNvGrpSpPr/>
        <p:nvPr/>
      </p:nvGrpSpPr>
      <p:grpSpPr>
        <a:xfrm>
          <a:off x="0" y="0"/>
          <a:ext cx="0" cy="0"/>
          <a:chOff x="0" y="0"/>
          <a:chExt cx="0" cy="0"/>
        </a:xfrm>
      </p:grpSpPr>
      <p:sp>
        <p:nvSpPr>
          <p:cNvPr id="8300" name="Google Shape;8300;p77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a:t>
            </a:fld>
            <a:endParaRPr/>
          </a:p>
        </p:txBody>
      </p:sp>
      <p:sp>
        <p:nvSpPr>
          <p:cNvPr id="8301" name="Google Shape;8301;p771"/>
          <p:cNvSpPr txBox="1"/>
          <p:nvPr/>
        </p:nvSpPr>
        <p:spPr>
          <a:xfrm>
            <a:off x="780961" y="3056952"/>
            <a:ext cx="25779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ed Hat Text"/>
                <a:ea typeface="Red Hat Text"/>
                <a:cs typeface="Red Hat Text"/>
                <a:sym typeface="Red Hat Text"/>
              </a:rPr>
              <a:t>Application</a:t>
            </a:r>
            <a:br>
              <a:rPr lang="en" sz="1600">
                <a:latin typeface="Red Hat Text"/>
                <a:ea typeface="Red Hat Text"/>
                <a:cs typeface="Red Hat Text"/>
                <a:sym typeface="Red Hat Text"/>
              </a:rPr>
            </a:br>
            <a:r>
              <a:rPr lang="en" sz="1600">
                <a:latin typeface="Red Hat Text"/>
                <a:ea typeface="Red Hat Text"/>
                <a:cs typeface="Red Hat Text"/>
                <a:sym typeface="Red Hat Text"/>
              </a:rPr>
              <a:t>availability</a:t>
            </a:r>
            <a:endParaRPr sz="1600">
              <a:latin typeface="Red Hat Text"/>
              <a:ea typeface="Red Hat Text"/>
              <a:cs typeface="Red Hat Text"/>
              <a:sym typeface="Red Hat Text"/>
            </a:endParaRPr>
          </a:p>
        </p:txBody>
      </p:sp>
      <p:sp>
        <p:nvSpPr>
          <p:cNvPr id="8302" name="Google Shape;8302;p771"/>
          <p:cNvSpPr txBox="1"/>
          <p:nvPr/>
        </p:nvSpPr>
        <p:spPr>
          <a:xfrm>
            <a:off x="3462967" y="3056952"/>
            <a:ext cx="2577900" cy="328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ed Hat Text"/>
                <a:ea typeface="Red Hat Text"/>
                <a:cs typeface="Red Hat Text"/>
                <a:sym typeface="Red Hat Text"/>
              </a:rPr>
              <a:t>Reduced</a:t>
            </a:r>
            <a:br>
              <a:rPr lang="en" sz="1600">
                <a:latin typeface="Red Hat Text"/>
                <a:ea typeface="Red Hat Text"/>
                <a:cs typeface="Red Hat Text"/>
                <a:sym typeface="Red Hat Text"/>
              </a:rPr>
            </a:br>
            <a:r>
              <a:rPr lang="en" sz="1600">
                <a:latin typeface="Red Hat Text"/>
                <a:ea typeface="Red Hat Text"/>
                <a:cs typeface="Red Hat Text"/>
                <a:sym typeface="Red Hat Text"/>
              </a:rPr>
              <a:t>latency</a:t>
            </a:r>
            <a:endParaRPr sz="1600">
              <a:latin typeface="Red Hat Text"/>
              <a:ea typeface="Red Hat Text"/>
              <a:cs typeface="Red Hat Text"/>
              <a:sym typeface="Red Hat Text"/>
            </a:endParaRPr>
          </a:p>
        </p:txBody>
      </p:sp>
      <p:sp>
        <p:nvSpPr>
          <p:cNvPr id="8303" name="Google Shape;8303;p771"/>
          <p:cNvSpPr txBox="1"/>
          <p:nvPr/>
        </p:nvSpPr>
        <p:spPr>
          <a:xfrm>
            <a:off x="6137698" y="3056952"/>
            <a:ext cx="2577900" cy="328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ed Hat Text"/>
                <a:ea typeface="Red Hat Text"/>
                <a:cs typeface="Red Hat Text"/>
                <a:sym typeface="Red Hat Text"/>
              </a:rPr>
              <a:t>Address industry </a:t>
            </a:r>
            <a:br>
              <a:rPr lang="en" sz="1600">
                <a:latin typeface="Red Hat Text"/>
                <a:ea typeface="Red Hat Text"/>
                <a:cs typeface="Red Hat Text"/>
                <a:sym typeface="Red Hat Text"/>
              </a:rPr>
            </a:br>
            <a:r>
              <a:rPr lang="en" sz="1600">
                <a:latin typeface="Red Hat Text"/>
                <a:ea typeface="Red Hat Text"/>
                <a:cs typeface="Red Hat Text"/>
                <a:sym typeface="Red Hat Text"/>
              </a:rPr>
              <a:t>standards</a:t>
            </a:r>
            <a:endParaRPr sz="1600">
              <a:latin typeface="Red Hat Text"/>
              <a:ea typeface="Red Hat Text"/>
              <a:cs typeface="Red Hat Text"/>
              <a:sym typeface="Red Hat Text"/>
            </a:endParaRPr>
          </a:p>
        </p:txBody>
      </p:sp>
      <p:sp>
        <p:nvSpPr>
          <p:cNvPr id="8304" name="Google Shape;8304;p771"/>
          <p:cNvSpPr txBox="1"/>
          <p:nvPr/>
        </p:nvSpPr>
        <p:spPr>
          <a:xfrm>
            <a:off x="8781818" y="3056952"/>
            <a:ext cx="2577900" cy="328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ed Hat Text"/>
                <a:ea typeface="Red Hat Text"/>
                <a:cs typeface="Red Hat Text"/>
                <a:sym typeface="Red Hat Text"/>
              </a:rPr>
              <a:t>Geopolitical data </a:t>
            </a:r>
            <a:br>
              <a:rPr lang="en" sz="1600">
                <a:latin typeface="Red Hat Text"/>
                <a:ea typeface="Red Hat Text"/>
                <a:cs typeface="Red Hat Text"/>
                <a:sym typeface="Red Hat Text"/>
              </a:rPr>
            </a:br>
            <a:r>
              <a:rPr lang="en" sz="1600">
                <a:latin typeface="Red Hat Text"/>
                <a:ea typeface="Red Hat Text"/>
                <a:cs typeface="Red Hat Text"/>
                <a:sym typeface="Red Hat Text"/>
              </a:rPr>
              <a:t>residency guidelines</a:t>
            </a:r>
            <a:endParaRPr sz="1600">
              <a:latin typeface="Red Hat Text"/>
              <a:ea typeface="Red Hat Text"/>
              <a:cs typeface="Red Hat Text"/>
              <a:sym typeface="Red Hat Text"/>
            </a:endParaRPr>
          </a:p>
        </p:txBody>
      </p:sp>
      <p:sp>
        <p:nvSpPr>
          <p:cNvPr id="8305" name="Google Shape;8305;p771"/>
          <p:cNvSpPr txBox="1"/>
          <p:nvPr/>
        </p:nvSpPr>
        <p:spPr>
          <a:xfrm>
            <a:off x="780961" y="5027525"/>
            <a:ext cx="2577900" cy="730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ed Hat Text"/>
                <a:ea typeface="Red Hat Text"/>
                <a:cs typeface="Red Hat Text"/>
                <a:sym typeface="Red Hat Text"/>
              </a:rPr>
              <a:t>Disaster</a:t>
            </a:r>
            <a:br>
              <a:rPr lang="en" sz="1600">
                <a:latin typeface="Red Hat Text"/>
                <a:ea typeface="Red Hat Text"/>
                <a:cs typeface="Red Hat Text"/>
                <a:sym typeface="Red Hat Text"/>
              </a:rPr>
            </a:br>
            <a:r>
              <a:rPr lang="en" sz="1600">
                <a:latin typeface="Red Hat Text"/>
                <a:ea typeface="Red Hat Text"/>
                <a:cs typeface="Red Hat Text"/>
                <a:sym typeface="Red Hat Text"/>
              </a:rPr>
              <a:t>recovery</a:t>
            </a:r>
            <a:endParaRPr sz="1600">
              <a:latin typeface="Red Hat Text"/>
              <a:ea typeface="Red Hat Text"/>
              <a:cs typeface="Red Hat Text"/>
              <a:sym typeface="Red Hat Text"/>
            </a:endParaRPr>
          </a:p>
        </p:txBody>
      </p:sp>
      <p:sp>
        <p:nvSpPr>
          <p:cNvPr id="8306" name="Google Shape;8306;p771"/>
          <p:cNvSpPr txBox="1"/>
          <p:nvPr/>
        </p:nvSpPr>
        <p:spPr>
          <a:xfrm>
            <a:off x="3462967" y="5027525"/>
            <a:ext cx="2577900" cy="730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ed Hat Text"/>
                <a:ea typeface="Red Hat Text"/>
                <a:cs typeface="Red Hat Text"/>
                <a:sym typeface="Red Hat Text"/>
              </a:rPr>
              <a:t>Edge</a:t>
            </a:r>
            <a:br>
              <a:rPr lang="en" sz="1600">
                <a:latin typeface="Red Hat Text"/>
                <a:ea typeface="Red Hat Text"/>
                <a:cs typeface="Red Hat Text"/>
                <a:sym typeface="Red Hat Text"/>
              </a:rPr>
            </a:br>
            <a:r>
              <a:rPr lang="en" sz="1600">
                <a:latin typeface="Red Hat Text"/>
                <a:ea typeface="Red Hat Text"/>
                <a:cs typeface="Red Hat Text"/>
                <a:sym typeface="Red Hat Text"/>
              </a:rPr>
              <a:t>deployments</a:t>
            </a:r>
            <a:endParaRPr sz="1600">
              <a:latin typeface="Red Hat Text"/>
              <a:ea typeface="Red Hat Text"/>
              <a:cs typeface="Red Hat Text"/>
              <a:sym typeface="Red Hat Text"/>
            </a:endParaRPr>
          </a:p>
        </p:txBody>
      </p:sp>
      <p:sp>
        <p:nvSpPr>
          <p:cNvPr id="8307" name="Google Shape;8307;p771"/>
          <p:cNvSpPr txBox="1"/>
          <p:nvPr/>
        </p:nvSpPr>
        <p:spPr>
          <a:xfrm>
            <a:off x="6137698" y="5027525"/>
            <a:ext cx="2577900" cy="730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ed Hat Text"/>
                <a:ea typeface="Red Hat Text"/>
                <a:cs typeface="Red Hat Text"/>
                <a:sym typeface="Red Hat Text"/>
              </a:rPr>
              <a:t>CapEx </a:t>
            </a:r>
            <a:br>
              <a:rPr lang="en" sz="1600">
                <a:latin typeface="Red Hat Text"/>
                <a:ea typeface="Red Hat Text"/>
                <a:cs typeface="Red Hat Text"/>
                <a:sym typeface="Red Hat Text"/>
              </a:rPr>
            </a:br>
            <a:r>
              <a:rPr lang="en" sz="1600">
                <a:latin typeface="Red Hat Text"/>
                <a:ea typeface="Red Hat Text"/>
                <a:cs typeface="Red Hat Text"/>
                <a:sym typeface="Red Hat Text"/>
              </a:rPr>
              <a:t>cost reduction </a:t>
            </a:r>
            <a:endParaRPr sz="1600">
              <a:latin typeface="Red Hat Text"/>
              <a:ea typeface="Red Hat Text"/>
              <a:cs typeface="Red Hat Text"/>
              <a:sym typeface="Red Hat Text"/>
            </a:endParaRPr>
          </a:p>
        </p:txBody>
      </p:sp>
      <p:sp>
        <p:nvSpPr>
          <p:cNvPr id="8308" name="Google Shape;8308;p771"/>
          <p:cNvSpPr txBox="1"/>
          <p:nvPr/>
        </p:nvSpPr>
        <p:spPr>
          <a:xfrm>
            <a:off x="8832666" y="5027525"/>
            <a:ext cx="2577900" cy="730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ed Hat Text"/>
                <a:ea typeface="Red Hat Text"/>
                <a:cs typeface="Red Hat Text"/>
                <a:sym typeface="Red Hat Text"/>
              </a:rPr>
              <a:t>Avoid vendor</a:t>
            </a:r>
            <a:br>
              <a:rPr lang="en" sz="1600">
                <a:latin typeface="Red Hat Text"/>
                <a:ea typeface="Red Hat Text"/>
                <a:cs typeface="Red Hat Text"/>
                <a:sym typeface="Red Hat Text"/>
              </a:rPr>
            </a:br>
            <a:r>
              <a:rPr lang="en" sz="1600">
                <a:latin typeface="Red Hat Text"/>
                <a:ea typeface="Red Hat Text"/>
                <a:cs typeface="Red Hat Text"/>
                <a:sym typeface="Red Hat Text"/>
              </a:rPr>
              <a:t>lock-in </a:t>
            </a:r>
            <a:endParaRPr sz="1600">
              <a:latin typeface="Red Hat Text"/>
              <a:ea typeface="Red Hat Text"/>
              <a:cs typeface="Red Hat Text"/>
              <a:sym typeface="Red Hat Text"/>
            </a:endParaRPr>
          </a:p>
        </p:txBody>
      </p:sp>
      <p:sp>
        <p:nvSpPr>
          <p:cNvPr id="8309" name="Google Shape;8309;p771"/>
          <p:cNvSpPr/>
          <p:nvPr/>
        </p:nvSpPr>
        <p:spPr>
          <a:xfrm>
            <a:off x="1627900" y="1934029"/>
            <a:ext cx="914400" cy="9144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71"/>
          <p:cNvSpPr/>
          <p:nvPr/>
        </p:nvSpPr>
        <p:spPr>
          <a:xfrm>
            <a:off x="4310027" y="1934029"/>
            <a:ext cx="914400" cy="9144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71"/>
          <p:cNvSpPr/>
          <p:nvPr/>
        </p:nvSpPr>
        <p:spPr>
          <a:xfrm>
            <a:off x="6959520" y="1934029"/>
            <a:ext cx="914400" cy="9144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71"/>
          <p:cNvSpPr/>
          <p:nvPr/>
        </p:nvSpPr>
        <p:spPr>
          <a:xfrm>
            <a:off x="1627895" y="3904551"/>
            <a:ext cx="914400" cy="9144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71"/>
          <p:cNvSpPr/>
          <p:nvPr/>
        </p:nvSpPr>
        <p:spPr>
          <a:xfrm>
            <a:off x="6969789" y="3904551"/>
            <a:ext cx="914400" cy="9144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71"/>
          <p:cNvSpPr/>
          <p:nvPr/>
        </p:nvSpPr>
        <p:spPr>
          <a:xfrm>
            <a:off x="9664949" y="3904551"/>
            <a:ext cx="914400" cy="9144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1"/>
          <p:cNvSpPr/>
          <p:nvPr/>
        </p:nvSpPr>
        <p:spPr>
          <a:xfrm>
            <a:off x="4310037" y="3904551"/>
            <a:ext cx="914400" cy="9144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6" name="Google Shape;8316;p771"/>
          <p:cNvCxnSpPr/>
          <p:nvPr/>
        </p:nvCxnSpPr>
        <p:spPr>
          <a:xfrm>
            <a:off x="8781818" y="2447000"/>
            <a:ext cx="0" cy="3082200"/>
          </a:xfrm>
          <a:prstGeom prst="straightConnector1">
            <a:avLst/>
          </a:prstGeom>
          <a:noFill/>
          <a:ln w="9525" cap="flat" cmpd="sng">
            <a:solidFill>
              <a:srgbClr val="595959"/>
            </a:solidFill>
            <a:prstDash val="dot"/>
            <a:round/>
            <a:headEnd type="none" w="med" len="med"/>
            <a:tailEnd type="none" w="med" len="med"/>
          </a:ln>
        </p:spPr>
      </p:cxnSp>
      <p:cxnSp>
        <p:nvCxnSpPr>
          <p:cNvPr id="8317" name="Google Shape;8317;p771"/>
          <p:cNvCxnSpPr/>
          <p:nvPr/>
        </p:nvCxnSpPr>
        <p:spPr>
          <a:xfrm>
            <a:off x="6043390" y="2447000"/>
            <a:ext cx="0" cy="3082200"/>
          </a:xfrm>
          <a:prstGeom prst="straightConnector1">
            <a:avLst/>
          </a:prstGeom>
          <a:noFill/>
          <a:ln w="9525" cap="flat" cmpd="sng">
            <a:solidFill>
              <a:srgbClr val="595959"/>
            </a:solidFill>
            <a:prstDash val="dot"/>
            <a:round/>
            <a:headEnd type="none" w="med" len="med"/>
            <a:tailEnd type="none" w="med" len="med"/>
          </a:ln>
        </p:spPr>
      </p:cxnSp>
      <p:cxnSp>
        <p:nvCxnSpPr>
          <p:cNvPr id="8318" name="Google Shape;8318;p771"/>
          <p:cNvCxnSpPr/>
          <p:nvPr/>
        </p:nvCxnSpPr>
        <p:spPr>
          <a:xfrm>
            <a:off x="3392695" y="2447000"/>
            <a:ext cx="0" cy="3082200"/>
          </a:xfrm>
          <a:prstGeom prst="straightConnector1">
            <a:avLst/>
          </a:prstGeom>
          <a:noFill/>
          <a:ln w="9525" cap="flat" cmpd="sng">
            <a:solidFill>
              <a:srgbClr val="595959"/>
            </a:solidFill>
            <a:prstDash val="dot"/>
            <a:round/>
            <a:headEnd type="none" w="med" len="med"/>
            <a:tailEnd type="none" w="med" len="med"/>
          </a:ln>
        </p:spPr>
      </p:cxnSp>
      <p:sp>
        <p:nvSpPr>
          <p:cNvPr id="8319" name="Google Shape;8319;p771"/>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8320" name="Google Shape;8320;p771"/>
          <p:cNvSpPr txBox="1">
            <a:spLocks noGrp="1"/>
          </p:cNvSpPr>
          <p:nvPr>
            <p:ph type="title"/>
          </p:nvPr>
        </p:nvSpPr>
        <p:spPr>
          <a:xfrm>
            <a:off x="885028" y="11003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Reasons for deploying clusters</a:t>
            </a:r>
            <a:endParaRPr sz="2800"/>
          </a:p>
        </p:txBody>
      </p:sp>
      <p:sp>
        <p:nvSpPr>
          <p:cNvPr id="8321" name="Google Shape;8321;p771"/>
          <p:cNvSpPr/>
          <p:nvPr/>
        </p:nvSpPr>
        <p:spPr>
          <a:xfrm>
            <a:off x="9609020" y="1934029"/>
            <a:ext cx="914400" cy="9144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22" name="Google Shape;8322;p771"/>
          <p:cNvPicPr preferRelativeResize="0"/>
          <p:nvPr/>
        </p:nvPicPr>
        <p:blipFill rotWithShape="1">
          <a:blip r:embed="rId3">
            <a:alphaModFix/>
          </a:blip>
          <a:srcRect/>
          <a:stretch/>
        </p:blipFill>
        <p:spPr>
          <a:xfrm>
            <a:off x="9718953" y="2043743"/>
            <a:ext cx="694944" cy="694944"/>
          </a:xfrm>
          <a:prstGeom prst="rect">
            <a:avLst/>
          </a:prstGeom>
          <a:noFill/>
          <a:ln>
            <a:noFill/>
          </a:ln>
        </p:spPr>
      </p:pic>
      <p:pic>
        <p:nvPicPr>
          <p:cNvPr id="8323" name="Google Shape;8323;p771"/>
          <p:cNvPicPr preferRelativeResize="0"/>
          <p:nvPr/>
        </p:nvPicPr>
        <p:blipFill rotWithShape="1">
          <a:blip r:embed="rId4">
            <a:alphaModFix/>
          </a:blip>
          <a:srcRect/>
          <a:stretch/>
        </p:blipFill>
        <p:spPr>
          <a:xfrm>
            <a:off x="1751224" y="3979039"/>
            <a:ext cx="694944" cy="694944"/>
          </a:xfrm>
          <a:prstGeom prst="rect">
            <a:avLst/>
          </a:prstGeom>
          <a:noFill/>
          <a:ln>
            <a:noFill/>
          </a:ln>
        </p:spPr>
      </p:pic>
      <p:pic>
        <p:nvPicPr>
          <p:cNvPr id="8324" name="Google Shape;8324;p771"/>
          <p:cNvPicPr preferRelativeResize="0"/>
          <p:nvPr/>
        </p:nvPicPr>
        <p:blipFill rotWithShape="1">
          <a:blip r:embed="rId5">
            <a:alphaModFix/>
          </a:blip>
          <a:srcRect/>
          <a:stretch/>
        </p:blipFill>
        <p:spPr>
          <a:xfrm>
            <a:off x="4422053" y="4014276"/>
            <a:ext cx="694944" cy="694944"/>
          </a:xfrm>
          <a:prstGeom prst="rect">
            <a:avLst/>
          </a:prstGeom>
          <a:noFill/>
          <a:ln>
            <a:noFill/>
          </a:ln>
        </p:spPr>
      </p:pic>
      <p:pic>
        <p:nvPicPr>
          <p:cNvPr id="8325" name="Google Shape;8325;p771"/>
          <p:cNvPicPr preferRelativeResize="0"/>
          <p:nvPr/>
        </p:nvPicPr>
        <p:blipFill rotWithShape="1">
          <a:blip r:embed="rId6">
            <a:alphaModFix/>
          </a:blip>
          <a:srcRect/>
          <a:stretch/>
        </p:blipFill>
        <p:spPr>
          <a:xfrm>
            <a:off x="7116063" y="4041713"/>
            <a:ext cx="640080" cy="640080"/>
          </a:xfrm>
          <a:prstGeom prst="rect">
            <a:avLst/>
          </a:prstGeom>
          <a:noFill/>
          <a:ln>
            <a:noFill/>
          </a:ln>
        </p:spPr>
      </p:pic>
      <p:pic>
        <p:nvPicPr>
          <p:cNvPr id="8326" name="Google Shape;8326;p771"/>
          <p:cNvPicPr preferRelativeResize="0"/>
          <p:nvPr/>
        </p:nvPicPr>
        <p:blipFill rotWithShape="1">
          <a:blip r:embed="rId7">
            <a:alphaModFix/>
          </a:blip>
          <a:srcRect/>
          <a:stretch/>
        </p:blipFill>
        <p:spPr>
          <a:xfrm>
            <a:off x="9795752" y="3979038"/>
            <a:ext cx="694944" cy="694944"/>
          </a:xfrm>
          <a:prstGeom prst="rect">
            <a:avLst/>
          </a:prstGeom>
          <a:noFill/>
          <a:ln>
            <a:noFill/>
          </a:ln>
        </p:spPr>
      </p:pic>
      <p:pic>
        <p:nvPicPr>
          <p:cNvPr id="8327" name="Google Shape;8327;p771"/>
          <p:cNvPicPr preferRelativeResize="0"/>
          <p:nvPr/>
        </p:nvPicPr>
        <p:blipFill rotWithShape="1">
          <a:blip r:embed="rId8">
            <a:alphaModFix/>
          </a:blip>
          <a:srcRect/>
          <a:stretch/>
        </p:blipFill>
        <p:spPr>
          <a:xfrm>
            <a:off x="7077225" y="2031992"/>
            <a:ext cx="694944" cy="694944"/>
          </a:xfrm>
          <a:prstGeom prst="rect">
            <a:avLst/>
          </a:prstGeom>
          <a:noFill/>
          <a:ln>
            <a:noFill/>
          </a:ln>
        </p:spPr>
      </p:pic>
      <p:pic>
        <p:nvPicPr>
          <p:cNvPr id="8328" name="Google Shape;8328;p771"/>
          <p:cNvPicPr preferRelativeResize="0"/>
          <p:nvPr/>
        </p:nvPicPr>
        <p:blipFill rotWithShape="1">
          <a:blip r:embed="rId9">
            <a:alphaModFix/>
          </a:blip>
          <a:srcRect/>
          <a:stretch/>
        </p:blipFill>
        <p:spPr>
          <a:xfrm>
            <a:off x="4426931" y="2052420"/>
            <a:ext cx="694944" cy="694944"/>
          </a:xfrm>
          <a:prstGeom prst="rect">
            <a:avLst/>
          </a:prstGeom>
          <a:noFill/>
          <a:ln>
            <a:noFill/>
          </a:ln>
        </p:spPr>
      </p:pic>
      <p:pic>
        <p:nvPicPr>
          <p:cNvPr id="8329" name="Google Shape;8329;p771"/>
          <p:cNvPicPr preferRelativeResize="0"/>
          <p:nvPr/>
        </p:nvPicPr>
        <p:blipFill rotWithShape="1">
          <a:blip r:embed="rId10">
            <a:alphaModFix/>
          </a:blip>
          <a:srcRect/>
          <a:stretch/>
        </p:blipFill>
        <p:spPr>
          <a:xfrm>
            <a:off x="1733460" y="2040675"/>
            <a:ext cx="694944" cy="6949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33"/>
        <p:cNvGrpSpPr/>
        <p:nvPr/>
      </p:nvGrpSpPr>
      <p:grpSpPr>
        <a:xfrm>
          <a:off x="0" y="0"/>
          <a:ext cx="0" cy="0"/>
          <a:chOff x="0" y="0"/>
          <a:chExt cx="0" cy="0"/>
        </a:xfrm>
      </p:grpSpPr>
      <p:pic>
        <p:nvPicPr>
          <p:cNvPr id="8334" name="Google Shape;8334;p772"/>
          <p:cNvPicPr preferRelativeResize="0"/>
          <p:nvPr/>
        </p:nvPicPr>
        <p:blipFill>
          <a:blip r:embed="rId3">
            <a:alphaModFix/>
          </a:blip>
          <a:stretch>
            <a:fillRect/>
          </a:stretch>
        </p:blipFill>
        <p:spPr>
          <a:xfrm>
            <a:off x="885028" y="2128825"/>
            <a:ext cx="10421743" cy="3082747"/>
          </a:xfrm>
          <a:prstGeom prst="rect">
            <a:avLst/>
          </a:prstGeom>
          <a:noFill/>
          <a:ln>
            <a:noFill/>
          </a:ln>
        </p:spPr>
      </p:pic>
      <p:sp>
        <p:nvSpPr>
          <p:cNvPr id="8335" name="Google Shape;8335;p772"/>
          <p:cNvSpPr/>
          <p:nvPr/>
        </p:nvSpPr>
        <p:spPr>
          <a:xfrm rot="-5400000">
            <a:off x="-921538" y="3476450"/>
            <a:ext cx="3183900" cy="286500"/>
          </a:xfrm>
          <a:prstGeom prst="homePlate">
            <a:avLst>
              <a:gd name="adj" fmla="val 0"/>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a:solidFill>
                  <a:srgbClr val="EE0000"/>
                </a:solidFill>
                <a:latin typeface="Red Hat Text"/>
                <a:ea typeface="Red Hat Text"/>
                <a:cs typeface="Red Hat Text"/>
                <a:sym typeface="Red Hat Text"/>
              </a:rPr>
              <a:t>Management requirements</a:t>
            </a:r>
            <a:endParaRPr>
              <a:solidFill>
                <a:srgbClr val="EE0000"/>
              </a:solidFill>
              <a:latin typeface="Red Hat Text"/>
              <a:ea typeface="Red Hat Text"/>
              <a:cs typeface="Red Hat Text"/>
              <a:sym typeface="Red Hat Text"/>
            </a:endParaRPr>
          </a:p>
        </p:txBody>
      </p:sp>
      <p:sp>
        <p:nvSpPr>
          <p:cNvPr id="8336" name="Google Shape;8336;p772"/>
          <p:cNvSpPr txBox="1"/>
          <p:nvPr/>
        </p:nvSpPr>
        <p:spPr>
          <a:xfrm>
            <a:off x="4540138" y="3523746"/>
            <a:ext cx="2788500" cy="1494300"/>
          </a:xfrm>
          <a:prstGeom prst="rect">
            <a:avLst/>
          </a:prstGeom>
          <a:noFill/>
          <a:ln>
            <a:noFill/>
          </a:ln>
        </p:spPr>
        <p:txBody>
          <a:bodyPr spcFirstLastPara="1" wrap="square" lIns="0" tIns="0" rIns="0" bIns="0" anchor="t" anchorCtr="0">
            <a:noAutofit/>
          </a:bodyPr>
          <a:lstStyle/>
          <a:p>
            <a:pPr marL="182880" marR="0" lvl="0" indent="-167640" algn="l" rtl="0">
              <a:lnSpc>
                <a:spcPct val="100000"/>
              </a:lnSpc>
              <a:spcBef>
                <a:spcPts val="0"/>
              </a:spcBef>
              <a:spcAft>
                <a:spcPts val="0"/>
              </a:spcAft>
              <a:buClr>
                <a:srgbClr val="EE0000"/>
              </a:buClr>
              <a:buSzPts val="1200"/>
              <a:buFont typeface="Red Hat Text"/>
              <a:buChar char="▸"/>
            </a:pPr>
            <a:r>
              <a:rPr lang="en" sz="1200">
                <a:latin typeface="Red Hat Text"/>
                <a:ea typeface="Red Hat Text"/>
                <a:cs typeface="Red Hat Text"/>
                <a:sym typeface="Red Hat Text"/>
              </a:rPr>
              <a:t>Consistent cluster provisioning</a:t>
            </a:r>
            <a:endParaRPr sz="1200">
              <a:latin typeface="Red Hat Text"/>
              <a:ea typeface="Red Hat Text"/>
              <a:cs typeface="Red Hat Text"/>
              <a:sym typeface="Red Hat Text"/>
            </a:endParaRPr>
          </a:p>
          <a:p>
            <a:pPr marL="182880" marR="0" lvl="0" indent="-167640" algn="l" rtl="0">
              <a:lnSpc>
                <a:spcPct val="100000"/>
              </a:lnSpc>
              <a:spcBef>
                <a:spcPts val="1000"/>
              </a:spcBef>
              <a:spcAft>
                <a:spcPts val="0"/>
              </a:spcAft>
              <a:buClr>
                <a:srgbClr val="EE0000"/>
              </a:buClr>
              <a:buSzPts val="1200"/>
              <a:buFont typeface="Red Hat Text"/>
              <a:buChar char="▸"/>
            </a:pPr>
            <a:r>
              <a:rPr lang="en" sz="1200">
                <a:latin typeface="Red Hat Text"/>
                <a:ea typeface="Red Hat Text"/>
                <a:cs typeface="Red Hat Text"/>
                <a:sym typeface="Red Hat Text"/>
              </a:rPr>
              <a:t>Policy enforcement and governance across development, test, and production clusters</a:t>
            </a:r>
            <a:endParaRPr sz="1200">
              <a:latin typeface="Red Hat Text"/>
              <a:ea typeface="Red Hat Text"/>
              <a:cs typeface="Red Hat Text"/>
              <a:sym typeface="Red Hat Text"/>
            </a:endParaRPr>
          </a:p>
          <a:p>
            <a:pPr marL="182880" marR="0" lvl="0" indent="-167640" algn="l" rtl="0">
              <a:lnSpc>
                <a:spcPct val="100000"/>
              </a:lnSpc>
              <a:spcBef>
                <a:spcPts val="1000"/>
              </a:spcBef>
              <a:spcAft>
                <a:spcPts val="1000"/>
              </a:spcAft>
              <a:buClr>
                <a:srgbClr val="EE0000"/>
              </a:buClr>
              <a:buSzPts val="1200"/>
              <a:buFont typeface="Red Hat Text"/>
              <a:buChar char="▸"/>
            </a:pPr>
            <a:r>
              <a:rPr lang="en" sz="1200">
                <a:latin typeface="Red Hat Text"/>
                <a:ea typeface="Red Hat Text"/>
                <a:cs typeface="Red Hat Text"/>
                <a:sym typeface="Red Hat Text"/>
              </a:rPr>
              <a:t>Finding/modifying resources</a:t>
            </a:r>
            <a:br>
              <a:rPr lang="en" sz="1200">
                <a:latin typeface="Red Hat Text"/>
                <a:ea typeface="Red Hat Text"/>
                <a:cs typeface="Red Hat Text"/>
                <a:sym typeface="Red Hat Text"/>
              </a:rPr>
            </a:br>
            <a:r>
              <a:rPr lang="en" sz="1200">
                <a:latin typeface="Red Hat Text"/>
                <a:ea typeface="Red Hat Text"/>
                <a:cs typeface="Red Hat Text"/>
                <a:sym typeface="Red Hat Text"/>
              </a:rPr>
              <a:t>across clusters</a:t>
            </a:r>
            <a:endParaRPr sz="1200">
              <a:latin typeface="Red Hat Text"/>
              <a:ea typeface="Red Hat Text"/>
              <a:cs typeface="Red Hat Text"/>
              <a:sym typeface="Red Hat Text"/>
            </a:endParaRPr>
          </a:p>
        </p:txBody>
      </p:sp>
      <p:sp>
        <p:nvSpPr>
          <p:cNvPr id="8337" name="Google Shape;8337;p772"/>
          <p:cNvSpPr txBox="1"/>
          <p:nvPr/>
        </p:nvSpPr>
        <p:spPr>
          <a:xfrm>
            <a:off x="8074963" y="3523760"/>
            <a:ext cx="2604600" cy="1051800"/>
          </a:xfrm>
          <a:prstGeom prst="rect">
            <a:avLst/>
          </a:prstGeom>
          <a:noFill/>
          <a:ln>
            <a:noFill/>
          </a:ln>
        </p:spPr>
        <p:txBody>
          <a:bodyPr spcFirstLastPara="1" wrap="square" lIns="0" tIns="0" rIns="0" bIns="0" anchor="t" anchorCtr="0">
            <a:noAutofit/>
          </a:bodyPr>
          <a:lstStyle/>
          <a:p>
            <a:pPr marL="182880" marR="0" lvl="0" indent="-167640" algn="l" rtl="0">
              <a:lnSpc>
                <a:spcPct val="100000"/>
              </a:lnSpc>
              <a:spcBef>
                <a:spcPts val="0"/>
              </a:spcBef>
              <a:spcAft>
                <a:spcPts val="0"/>
              </a:spcAft>
              <a:buClr>
                <a:srgbClr val="EE0000"/>
              </a:buClr>
              <a:buSzPts val="1200"/>
              <a:buFont typeface="Red Hat Text"/>
              <a:buChar char="▸"/>
            </a:pPr>
            <a:r>
              <a:rPr lang="en" sz="1200">
                <a:solidFill>
                  <a:schemeClr val="dk1"/>
                </a:solidFill>
                <a:latin typeface="Red Hat Text"/>
                <a:ea typeface="Red Hat Text"/>
                <a:cs typeface="Red Hat Text"/>
                <a:sym typeface="Red Hat Text"/>
              </a:rPr>
              <a:t>Automated cluster creation with zero touch provisioning</a:t>
            </a:r>
            <a:endParaRPr sz="1200">
              <a:solidFill>
                <a:schemeClr val="dk1"/>
              </a:solidFill>
              <a:latin typeface="Red Hat Text"/>
              <a:ea typeface="Red Hat Text"/>
              <a:cs typeface="Red Hat Text"/>
              <a:sym typeface="Red Hat Text"/>
            </a:endParaRPr>
          </a:p>
          <a:p>
            <a:pPr marL="182880" marR="0" lvl="0" indent="-167640" algn="l" rtl="0">
              <a:lnSpc>
                <a:spcPct val="100000"/>
              </a:lnSpc>
              <a:spcBef>
                <a:spcPts val="1000"/>
              </a:spcBef>
              <a:spcAft>
                <a:spcPts val="0"/>
              </a:spcAft>
              <a:buClr>
                <a:srgbClr val="EE0000"/>
              </a:buClr>
              <a:buSzPts val="1200"/>
              <a:buFont typeface="Red Hat Text"/>
              <a:buChar char="▸"/>
            </a:pPr>
            <a:r>
              <a:rPr lang="en" sz="1200">
                <a:latin typeface="Red Hat Text"/>
                <a:ea typeface="Red Hat Text"/>
                <a:cs typeface="Red Hat Text"/>
                <a:sym typeface="Red Hat Text"/>
              </a:rPr>
              <a:t>Single pane of glass visibility </a:t>
            </a:r>
            <a:endParaRPr sz="1200">
              <a:latin typeface="Red Hat Text"/>
              <a:ea typeface="Red Hat Text"/>
              <a:cs typeface="Red Hat Text"/>
              <a:sym typeface="Red Hat Text"/>
            </a:endParaRPr>
          </a:p>
          <a:p>
            <a:pPr marL="182880" marR="0" lvl="0" indent="-167640" algn="l" rtl="0">
              <a:lnSpc>
                <a:spcPct val="100000"/>
              </a:lnSpc>
              <a:spcBef>
                <a:spcPts val="1000"/>
              </a:spcBef>
              <a:spcAft>
                <a:spcPts val="0"/>
              </a:spcAft>
              <a:buClr>
                <a:srgbClr val="EE0000"/>
              </a:buClr>
              <a:buSzPts val="1200"/>
              <a:buFont typeface="Red Hat Text"/>
              <a:buChar char="▸"/>
            </a:pPr>
            <a:r>
              <a:rPr lang="en" sz="1200">
                <a:latin typeface="Red Hat Text"/>
                <a:ea typeface="Red Hat Text"/>
                <a:cs typeface="Red Hat Text"/>
                <a:sym typeface="Red Hat Text"/>
              </a:rPr>
              <a:t>Deploying and distributing applications at scale</a:t>
            </a:r>
            <a:endParaRPr sz="1200">
              <a:latin typeface="Red Hat Text"/>
              <a:ea typeface="Red Hat Text"/>
              <a:cs typeface="Red Hat Text"/>
              <a:sym typeface="Red Hat Text"/>
            </a:endParaRPr>
          </a:p>
          <a:p>
            <a:pPr marL="182880" marR="0" lvl="0" indent="-167640" algn="l" rtl="0">
              <a:lnSpc>
                <a:spcPct val="100000"/>
              </a:lnSpc>
              <a:spcBef>
                <a:spcPts val="1000"/>
              </a:spcBef>
              <a:spcAft>
                <a:spcPts val="1000"/>
              </a:spcAft>
              <a:buClr>
                <a:srgbClr val="EE0000"/>
              </a:buClr>
              <a:buSzPts val="1200"/>
              <a:buFont typeface="Red Hat Text"/>
              <a:buChar char="▸"/>
            </a:pPr>
            <a:r>
              <a:rPr lang="en" sz="1200">
                <a:latin typeface="Red Hat Text"/>
                <a:ea typeface="Red Hat Text"/>
                <a:cs typeface="Red Hat Text"/>
                <a:sym typeface="Red Hat Text"/>
              </a:rPr>
              <a:t>Auditing and compliance</a:t>
            </a:r>
            <a:endParaRPr sz="1200">
              <a:latin typeface="Red Hat Text"/>
              <a:ea typeface="Red Hat Text"/>
              <a:cs typeface="Red Hat Text"/>
              <a:sym typeface="Red Hat Text"/>
            </a:endParaRPr>
          </a:p>
        </p:txBody>
      </p:sp>
      <p:sp>
        <p:nvSpPr>
          <p:cNvPr id="8338" name="Google Shape;8338;p772"/>
          <p:cNvSpPr txBox="1"/>
          <p:nvPr/>
        </p:nvSpPr>
        <p:spPr>
          <a:xfrm>
            <a:off x="5087348" y="2178394"/>
            <a:ext cx="1855200" cy="548700"/>
          </a:xfrm>
          <a:prstGeom prst="rect">
            <a:avLst/>
          </a:prstGeom>
          <a:noFill/>
          <a:ln>
            <a:noFill/>
          </a:ln>
        </p:spPr>
        <p:txBody>
          <a:bodyPr spcFirstLastPara="1" wrap="square" lIns="0" tIns="0" rIns="0" bIns="45700" anchor="b" anchorCtr="0">
            <a:noAutofit/>
          </a:bodyPr>
          <a:lstStyle/>
          <a:p>
            <a:pPr marL="0" lvl="0" indent="0" algn="l" rtl="0">
              <a:lnSpc>
                <a:spcPct val="115000"/>
              </a:lnSpc>
              <a:spcBef>
                <a:spcPts val="0"/>
              </a:spcBef>
              <a:spcAft>
                <a:spcPts val="0"/>
              </a:spcAft>
              <a:buNone/>
            </a:pPr>
            <a:r>
              <a:rPr lang="en" sz="2100">
                <a:solidFill>
                  <a:srgbClr val="EE0000"/>
                </a:solidFill>
                <a:latin typeface="Red Hat Text"/>
                <a:ea typeface="Red Hat Text"/>
                <a:cs typeface="Red Hat Text"/>
                <a:sym typeface="Red Hat Text"/>
              </a:rPr>
              <a:t>DevOps</a:t>
            </a:r>
            <a:endParaRPr sz="2100">
              <a:solidFill>
                <a:srgbClr val="EE0000"/>
              </a:solidFill>
              <a:latin typeface="Red Hat Text"/>
              <a:ea typeface="Red Hat Text"/>
              <a:cs typeface="Red Hat Text"/>
              <a:sym typeface="Red Hat Text"/>
            </a:endParaRPr>
          </a:p>
        </p:txBody>
      </p:sp>
      <p:sp>
        <p:nvSpPr>
          <p:cNvPr id="8339" name="Google Shape;8339;p772"/>
          <p:cNvSpPr txBox="1"/>
          <p:nvPr/>
        </p:nvSpPr>
        <p:spPr>
          <a:xfrm>
            <a:off x="8582679" y="2178394"/>
            <a:ext cx="2344500" cy="548700"/>
          </a:xfrm>
          <a:prstGeom prst="rect">
            <a:avLst/>
          </a:prstGeom>
          <a:noFill/>
          <a:ln>
            <a:noFill/>
          </a:ln>
        </p:spPr>
        <p:txBody>
          <a:bodyPr spcFirstLastPara="1" wrap="square" lIns="0" tIns="0" rIns="0" bIns="45700" anchor="b" anchorCtr="0">
            <a:noAutofit/>
          </a:bodyPr>
          <a:lstStyle/>
          <a:p>
            <a:pPr marL="0" lvl="0" indent="0" algn="l" rtl="0">
              <a:lnSpc>
                <a:spcPct val="115000"/>
              </a:lnSpc>
              <a:spcBef>
                <a:spcPts val="0"/>
              </a:spcBef>
              <a:spcAft>
                <a:spcPts val="0"/>
              </a:spcAft>
              <a:buNone/>
            </a:pPr>
            <a:r>
              <a:rPr lang="en" sz="2100">
                <a:solidFill>
                  <a:srgbClr val="EE0000"/>
                </a:solidFill>
                <a:latin typeface="Red Hat Text"/>
                <a:ea typeface="Red Hat Text"/>
                <a:cs typeface="Red Hat Text"/>
                <a:sym typeface="Red Hat Text"/>
              </a:rPr>
              <a:t>Hybrid multicloud</a:t>
            </a:r>
            <a:endParaRPr sz="2100">
              <a:solidFill>
                <a:srgbClr val="EE0000"/>
              </a:solidFill>
              <a:latin typeface="Red Hat Text"/>
              <a:ea typeface="Red Hat Text"/>
              <a:cs typeface="Red Hat Text"/>
              <a:sym typeface="Red Hat Text"/>
            </a:endParaRPr>
          </a:p>
        </p:txBody>
      </p:sp>
      <p:sp>
        <p:nvSpPr>
          <p:cNvPr id="8340" name="Google Shape;8340;p772"/>
          <p:cNvSpPr txBox="1"/>
          <p:nvPr/>
        </p:nvSpPr>
        <p:spPr>
          <a:xfrm>
            <a:off x="1197517" y="3523760"/>
            <a:ext cx="2940900" cy="1051800"/>
          </a:xfrm>
          <a:prstGeom prst="rect">
            <a:avLst/>
          </a:prstGeom>
          <a:noFill/>
          <a:ln>
            <a:noFill/>
          </a:ln>
        </p:spPr>
        <p:txBody>
          <a:bodyPr spcFirstLastPara="1" wrap="square" lIns="0" tIns="0" rIns="0" bIns="0" anchor="t" anchorCtr="0">
            <a:noAutofit/>
          </a:bodyPr>
          <a:lstStyle/>
          <a:p>
            <a:pPr marL="182880" marR="0" lvl="0" indent="-167640" algn="l" rtl="0">
              <a:lnSpc>
                <a:spcPct val="100000"/>
              </a:lnSpc>
              <a:spcBef>
                <a:spcPts val="0"/>
              </a:spcBef>
              <a:spcAft>
                <a:spcPts val="0"/>
              </a:spcAft>
              <a:buClr>
                <a:srgbClr val="EE0000"/>
              </a:buClr>
              <a:buSzPts val="1200"/>
              <a:buFont typeface="Red Hat Text"/>
              <a:buChar char="▸"/>
            </a:pPr>
            <a:r>
              <a:rPr lang="en" sz="1200">
                <a:latin typeface="Red Hat Text"/>
                <a:ea typeface="Red Hat Text"/>
                <a:cs typeface="Red Hat Text"/>
                <a:sym typeface="Red Hat Text"/>
              </a:rPr>
              <a:t>Easy cluster provisioning</a:t>
            </a:r>
            <a:endParaRPr sz="1200">
              <a:latin typeface="Red Hat Text"/>
              <a:ea typeface="Red Hat Text"/>
              <a:cs typeface="Red Hat Text"/>
              <a:sym typeface="Red Hat Text"/>
            </a:endParaRPr>
          </a:p>
          <a:p>
            <a:pPr marL="182880" marR="0" lvl="0" indent="-167640" algn="l" rtl="0">
              <a:lnSpc>
                <a:spcPct val="100000"/>
              </a:lnSpc>
              <a:spcBef>
                <a:spcPts val="1000"/>
              </a:spcBef>
              <a:spcAft>
                <a:spcPts val="0"/>
              </a:spcAft>
              <a:buClr>
                <a:srgbClr val="EE0000"/>
              </a:buClr>
              <a:buSzPts val="1200"/>
              <a:buFont typeface="Red Hat Text"/>
              <a:buChar char="▸"/>
            </a:pPr>
            <a:r>
              <a:rPr lang="en" sz="1200">
                <a:latin typeface="Red Hat Text"/>
                <a:ea typeface="Red Hat Text"/>
                <a:cs typeface="Red Hat Text"/>
                <a:sym typeface="Red Hat Text"/>
              </a:rPr>
              <a:t>Controlling cluster configuration drift</a:t>
            </a:r>
            <a:endParaRPr sz="1200">
              <a:latin typeface="Red Hat Text"/>
              <a:ea typeface="Red Hat Text"/>
              <a:cs typeface="Red Hat Text"/>
              <a:sym typeface="Red Hat Text"/>
            </a:endParaRPr>
          </a:p>
          <a:p>
            <a:pPr marL="182880" marR="0" lvl="0" indent="-167640" algn="l" rtl="0">
              <a:lnSpc>
                <a:spcPct val="100000"/>
              </a:lnSpc>
              <a:spcBef>
                <a:spcPts val="1000"/>
              </a:spcBef>
              <a:spcAft>
                <a:spcPts val="1000"/>
              </a:spcAft>
              <a:buClr>
                <a:srgbClr val="EE0000"/>
              </a:buClr>
              <a:buSzPts val="1200"/>
              <a:buFont typeface="Red Hat Text"/>
              <a:buChar char="▸"/>
            </a:pPr>
            <a:r>
              <a:rPr lang="en" sz="1200">
                <a:latin typeface="Red Hat Text"/>
                <a:ea typeface="Red Hat Text"/>
                <a:cs typeface="Red Hat Text"/>
                <a:sym typeface="Red Hat Text"/>
              </a:rPr>
              <a:t>Ensuring app deployment from</a:t>
            </a:r>
            <a:br>
              <a:rPr lang="en" sz="1200">
                <a:latin typeface="Red Hat Text"/>
                <a:ea typeface="Red Hat Text"/>
                <a:cs typeface="Red Hat Text"/>
                <a:sym typeface="Red Hat Text"/>
              </a:rPr>
            </a:br>
            <a:r>
              <a:rPr lang="en" sz="1200">
                <a:latin typeface="Red Hat Text"/>
                <a:ea typeface="Red Hat Text"/>
                <a:cs typeface="Red Hat Text"/>
                <a:sym typeface="Red Hat Text"/>
              </a:rPr>
              <a:t>development to production</a:t>
            </a:r>
            <a:endParaRPr sz="1200">
              <a:latin typeface="Red Hat Text"/>
              <a:ea typeface="Red Hat Text"/>
              <a:cs typeface="Red Hat Text"/>
              <a:sym typeface="Red Hat Text"/>
            </a:endParaRPr>
          </a:p>
        </p:txBody>
      </p:sp>
      <p:sp>
        <p:nvSpPr>
          <p:cNvPr id="8341" name="Google Shape;8341;p772"/>
          <p:cNvSpPr txBox="1"/>
          <p:nvPr/>
        </p:nvSpPr>
        <p:spPr>
          <a:xfrm>
            <a:off x="1360450" y="2199988"/>
            <a:ext cx="2788500" cy="548700"/>
          </a:xfrm>
          <a:prstGeom prst="rect">
            <a:avLst/>
          </a:prstGeom>
          <a:noFill/>
          <a:ln>
            <a:noFill/>
          </a:ln>
        </p:spPr>
        <p:txBody>
          <a:bodyPr spcFirstLastPara="1" wrap="square" lIns="0" tIns="0" rIns="0" bIns="45700" anchor="b" anchorCtr="0">
            <a:noAutofit/>
          </a:bodyPr>
          <a:lstStyle/>
          <a:p>
            <a:pPr marL="0" lvl="0" indent="0" algn="l" rtl="0">
              <a:lnSpc>
                <a:spcPct val="115000"/>
              </a:lnSpc>
              <a:spcBef>
                <a:spcPts val="0"/>
              </a:spcBef>
              <a:spcAft>
                <a:spcPts val="0"/>
              </a:spcAft>
              <a:buNone/>
            </a:pPr>
            <a:r>
              <a:rPr lang="en" sz="2100">
                <a:solidFill>
                  <a:srgbClr val="EE0000"/>
                </a:solidFill>
                <a:latin typeface="Red Hat Text"/>
                <a:ea typeface="Red Hat Text"/>
                <a:cs typeface="Red Hat Text"/>
                <a:sym typeface="Red Hat Text"/>
              </a:rPr>
              <a:t>Centralized operations</a:t>
            </a:r>
            <a:endParaRPr sz="2100">
              <a:solidFill>
                <a:srgbClr val="EE0000"/>
              </a:solidFill>
              <a:latin typeface="Red Hat Text"/>
              <a:ea typeface="Red Hat Text"/>
              <a:cs typeface="Red Hat Text"/>
              <a:sym typeface="Red Hat Text"/>
            </a:endParaRPr>
          </a:p>
        </p:txBody>
      </p:sp>
      <p:sp>
        <p:nvSpPr>
          <p:cNvPr id="8342" name="Google Shape;8342;p772"/>
          <p:cNvSpPr txBox="1"/>
          <p:nvPr/>
        </p:nvSpPr>
        <p:spPr>
          <a:xfrm>
            <a:off x="1227701" y="2790850"/>
            <a:ext cx="2788500" cy="39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latin typeface="Red Hat Text Medium"/>
                <a:ea typeface="Red Hat Text Medium"/>
                <a:cs typeface="Red Hat Text Medium"/>
                <a:sym typeface="Red Hat Text Medium"/>
              </a:rPr>
              <a:t>Build and deploy a containerized app</a:t>
            </a:r>
            <a:endParaRPr sz="1200">
              <a:latin typeface="Red Hat Text Medium"/>
              <a:ea typeface="Red Hat Text Medium"/>
              <a:cs typeface="Red Hat Text Medium"/>
              <a:sym typeface="Red Hat Text Medium"/>
            </a:endParaRPr>
          </a:p>
        </p:txBody>
      </p:sp>
      <p:sp>
        <p:nvSpPr>
          <p:cNvPr id="8343" name="Google Shape;8343;p772"/>
          <p:cNvSpPr txBox="1"/>
          <p:nvPr/>
        </p:nvSpPr>
        <p:spPr>
          <a:xfrm>
            <a:off x="4570316" y="2790850"/>
            <a:ext cx="2502600" cy="39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latin typeface="Red Hat Text Medium"/>
                <a:ea typeface="Red Hat Text Medium"/>
                <a:cs typeface="Red Hat Text Medium"/>
                <a:sym typeface="Red Hat Text Medium"/>
              </a:rPr>
              <a:t>Develop, test, and produce clusters</a:t>
            </a:r>
            <a:endParaRPr sz="1200">
              <a:latin typeface="Red Hat Text Medium"/>
              <a:ea typeface="Red Hat Text Medium"/>
              <a:cs typeface="Red Hat Text Medium"/>
              <a:sym typeface="Red Hat Text Medium"/>
            </a:endParaRPr>
          </a:p>
        </p:txBody>
      </p:sp>
      <p:sp>
        <p:nvSpPr>
          <p:cNvPr id="8344" name="Google Shape;8344;p772"/>
          <p:cNvSpPr txBox="1"/>
          <p:nvPr/>
        </p:nvSpPr>
        <p:spPr>
          <a:xfrm>
            <a:off x="8098350" y="2790850"/>
            <a:ext cx="3674700" cy="39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latin typeface="Red Hat Text Medium"/>
                <a:ea typeface="Red Hat Text Medium"/>
                <a:cs typeface="Red Hat Text Medium"/>
                <a:sym typeface="Red Hat Text Medium"/>
              </a:rPr>
              <a:t>Automated clusters deployed across public, private</a:t>
            </a:r>
            <a:br>
              <a:rPr lang="en" sz="1200">
                <a:latin typeface="Red Hat Text Medium"/>
                <a:ea typeface="Red Hat Text Medium"/>
                <a:cs typeface="Red Hat Text Medium"/>
                <a:sym typeface="Red Hat Text Medium"/>
              </a:rPr>
            </a:br>
            <a:r>
              <a:rPr lang="en" sz="1200">
                <a:latin typeface="Red Hat Text Medium"/>
                <a:ea typeface="Red Hat Text Medium"/>
                <a:cs typeface="Red Hat Text Medium"/>
                <a:sym typeface="Red Hat Text Medium"/>
              </a:rPr>
              <a:t>clouds, edge, in different geographies</a:t>
            </a:r>
            <a:endParaRPr sz="1200">
              <a:latin typeface="Red Hat Text Medium"/>
              <a:ea typeface="Red Hat Text Medium"/>
              <a:cs typeface="Red Hat Text Medium"/>
              <a:sym typeface="Red Hat Text Medium"/>
            </a:endParaRPr>
          </a:p>
        </p:txBody>
      </p:sp>
      <p:sp>
        <p:nvSpPr>
          <p:cNvPr id="8345" name="Google Shape;8345;p772"/>
          <p:cNvSpPr/>
          <p:nvPr/>
        </p:nvSpPr>
        <p:spPr>
          <a:xfrm>
            <a:off x="7632017" y="5295875"/>
            <a:ext cx="3674700" cy="349500"/>
          </a:xfrm>
          <a:prstGeom prst="homePlate">
            <a:avLst>
              <a:gd name="adj"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rgbClr val="FFFFFF"/>
                </a:solidFill>
                <a:latin typeface="Red Hat Text Medium"/>
                <a:ea typeface="Red Hat Text Medium"/>
                <a:cs typeface="Red Hat Text Medium"/>
                <a:sym typeface="Red Hat Text Medium"/>
              </a:rPr>
              <a:t>Distributed Multicluster </a:t>
            </a:r>
            <a:endParaRPr>
              <a:solidFill>
                <a:srgbClr val="FFFFFF"/>
              </a:solidFill>
              <a:latin typeface="Red Hat Text Medium"/>
              <a:ea typeface="Red Hat Text Medium"/>
              <a:cs typeface="Red Hat Text Medium"/>
              <a:sym typeface="Red Hat Text Medium"/>
            </a:endParaRPr>
          </a:p>
        </p:txBody>
      </p:sp>
      <p:sp>
        <p:nvSpPr>
          <p:cNvPr id="8346" name="Google Shape;8346;p772"/>
          <p:cNvSpPr/>
          <p:nvPr/>
        </p:nvSpPr>
        <p:spPr>
          <a:xfrm>
            <a:off x="4185938" y="5295875"/>
            <a:ext cx="3674700" cy="349500"/>
          </a:xfrm>
          <a:prstGeom prst="homePlate">
            <a:avLst>
              <a:gd name="adj" fmla="val 37495"/>
            </a:avLst>
          </a:pr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rgbClr val="FFFFFF"/>
                </a:solidFill>
                <a:latin typeface="Red Hat Text Medium"/>
                <a:ea typeface="Red Hat Text Medium"/>
                <a:cs typeface="Red Hat Text Medium"/>
                <a:sym typeface="Red Hat Text Medium"/>
              </a:rPr>
              <a:t>Multicluster growth</a:t>
            </a:r>
            <a:endParaRPr>
              <a:solidFill>
                <a:srgbClr val="FFFFFF"/>
              </a:solidFill>
              <a:latin typeface="Red Hat Text Medium"/>
              <a:ea typeface="Red Hat Text Medium"/>
              <a:cs typeface="Red Hat Text Medium"/>
              <a:sym typeface="Red Hat Text Medium"/>
            </a:endParaRPr>
          </a:p>
        </p:txBody>
      </p:sp>
      <p:sp>
        <p:nvSpPr>
          <p:cNvPr id="8347" name="Google Shape;8347;p772"/>
          <p:cNvSpPr/>
          <p:nvPr/>
        </p:nvSpPr>
        <p:spPr>
          <a:xfrm>
            <a:off x="885103" y="5295350"/>
            <a:ext cx="3460200" cy="349500"/>
          </a:xfrm>
          <a:prstGeom prst="homePlate">
            <a:avLst>
              <a:gd name="adj" fmla="val 47460"/>
            </a:avLst>
          </a:prstGeom>
          <a:solidFill>
            <a:srgbClr val="EE0000"/>
          </a:solidFill>
          <a:ln w="9525" cap="flat" cmpd="sng">
            <a:solidFill>
              <a:srgbClr val="EE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rgbClr val="FFFFFF"/>
                </a:solidFill>
                <a:latin typeface="Red Hat Text Medium"/>
                <a:ea typeface="Red Hat Text Medium"/>
                <a:cs typeface="Red Hat Text Medium"/>
                <a:sym typeface="Red Hat Text Medium"/>
              </a:rPr>
              <a:t>Single cluster</a:t>
            </a:r>
            <a:endParaRPr>
              <a:solidFill>
                <a:srgbClr val="FFFFFF"/>
              </a:solidFill>
              <a:latin typeface="Red Hat Text Medium"/>
              <a:ea typeface="Red Hat Text Medium"/>
              <a:cs typeface="Red Hat Text Medium"/>
              <a:sym typeface="Red Hat Text Medium"/>
            </a:endParaRPr>
          </a:p>
        </p:txBody>
      </p:sp>
      <p:cxnSp>
        <p:nvCxnSpPr>
          <p:cNvPr id="8348" name="Google Shape;8348;p772"/>
          <p:cNvCxnSpPr/>
          <p:nvPr/>
        </p:nvCxnSpPr>
        <p:spPr>
          <a:xfrm>
            <a:off x="1235239" y="3344736"/>
            <a:ext cx="386100" cy="0"/>
          </a:xfrm>
          <a:prstGeom prst="straightConnector1">
            <a:avLst/>
          </a:prstGeom>
          <a:noFill/>
          <a:ln w="9525" cap="flat" cmpd="sng">
            <a:solidFill>
              <a:schemeClr val="accent5"/>
            </a:solidFill>
            <a:prstDash val="solid"/>
            <a:round/>
            <a:headEnd type="none" w="med" len="med"/>
            <a:tailEnd type="none" w="med" len="med"/>
          </a:ln>
        </p:spPr>
      </p:cxnSp>
      <p:cxnSp>
        <p:nvCxnSpPr>
          <p:cNvPr id="8349" name="Google Shape;8349;p772"/>
          <p:cNvCxnSpPr/>
          <p:nvPr/>
        </p:nvCxnSpPr>
        <p:spPr>
          <a:xfrm>
            <a:off x="4577860" y="3344736"/>
            <a:ext cx="386100" cy="0"/>
          </a:xfrm>
          <a:prstGeom prst="straightConnector1">
            <a:avLst/>
          </a:prstGeom>
          <a:noFill/>
          <a:ln w="9525" cap="flat" cmpd="sng">
            <a:solidFill>
              <a:schemeClr val="accent5"/>
            </a:solidFill>
            <a:prstDash val="solid"/>
            <a:round/>
            <a:headEnd type="none" w="med" len="med"/>
            <a:tailEnd type="none" w="med" len="med"/>
          </a:ln>
        </p:spPr>
      </p:cxnSp>
      <p:cxnSp>
        <p:nvCxnSpPr>
          <p:cNvPr id="8350" name="Google Shape;8350;p772"/>
          <p:cNvCxnSpPr/>
          <p:nvPr/>
        </p:nvCxnSpPr>
        <p:spPr>
          <a:xfrm>
            <a:off x="8105895" y="3344736"/>
            <a:ext cx="386100" cy="0"/>
          </a:xfrm>
          <a:prstGeom prst="straightConnector1">
            <a:avLst/>
          </a:prstGeom>
          <a:noFill/>
          <a:ln w="9525" cap="flat" cmpd="sng">
            <a:solidFill>
              <a:schemeClr val="accent5"/>
            </a:solidFill>
            <a:prstDash val="solid"/>
            <a:round/>
            <a:headEnd type="none" w="med" len="med"/>
            <a:tailEnd type="none" w="med" len="med"/>
          </a:ln>
        </p:spPr>
      </p:cxnSp>
      <p:sp>
        <p:nvSpPr>
          <p:cNvPr id="8351" name="Google Shape;8351;p772"/>
          <p:cNvSpPr txBox="1">
            <a:spLocks noGrp="1"/>
          </p:cNvSpPr>
          <p:nvPr>
            <p:ph type="subTitle" idx="2"/>
          </p:nvPr>
        </p:nvSpPr>
        <p:spPr>
          <a:xfrm>
            <a:off x="885103" y="1424950"/>
            <a:ext cx="10421700" cy="3501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How do I normalize and centralize key functions across environments?</a:t>
            </a:r>
            <a:endParaRPr/>
          </a:p>
        </p:txBody>
      </p:sp>
      <p:sp>
        <p:nvSpPr>
          <p:cNvPr id="8352" name="Google Shape;8352;p772"/>
          <p:cNvSpPr txBox="1">
            <a:spLocks noGrp="1"/>
          </p:cNvSpPr>
          <p:nvPr>
            <p:ph type="title"/>
          </p:nvPr>
        </p:nvSpPr>
        <p:spPr>
          <a:xfrm>
            <a:off x="885006" y="871750"/>
            <a:ext cx="104214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t>Multicluster management challenges</a:t>
            </a:r>
            <a:endParaRPr sz="2800"/>
          </a:p>
        </p:txBody>
      </p:sp>
      <p:sp>
        <p:nvSpPr>
          <p:cNvPr id="8353" name="Google Shape;8353;p77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11</a:t>
            </a:fld>
            <a:endParaRPr/>
          </a:p>
        </p:txBody>
      </p:sp>
      <p:sp>
        <p:nvSpPr>
          <p:cNvPr id="8354" name="Google Shape;8354;p772"/>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Red Hat Advanced Cluster Management for Kubernetes</a:t>
            </a:r>
            <a:endParaRPr>
              <a:latin typeface="Red Hat Display Medium"/>
              <a:ea typeface="Red Hat Display Medium"/>
              <a:cs typeface="Red Hat Display Medium"/>
              <a:sym typeface="Red Hat Display Medium"/>
            </a:endParaRPr>
          </a:p>
        </p:txBody>
      </p:sp>
      <p:pic>
        <p:nvPicPr>
          <p:cNvPr id="8355" name="Google Shape;8355;p772"/>
          <p:cNvPicPr preferRelativeResize="0"/>
          <p:nvPr/>
        </p:nvPicPr>
        <p:blipFill>
          <a:blip r:embed="rId4">
            <a:alphaModFix/>
          </a:blip>
          <a:stretch>
            <a:fillRect/>
          </a:stretch>
        </p:blipFill>
        <p:spPr>
          <a:xfrm>
            <a:off x="884998" y="2197761"/>
            <a:ext cx="551650" cy="553186"/>
          </a:xfrm>
          <a:prstGeom prst="rect">
            <a:avLst/>
          </a:prstGeom>
          <a:noFill/>
          <a:ln>
            <a:noFill/>
          </a:ln>
        </p:spPr>
      </p:pic>
      <p:pic>
        <p:nvPicPr>
          <p:cNvPr id="8356" name="Google Shape;8356;p772"/>
          <p:cNvPicPr preferRelativeResize="0"/>
          <p:nvPr/>
        </p:nvPicPr>
        <p:blipFill>
          <a:blip r:embed="rId5">
            <a:alphaModFix/>
          </a:blip>
          <a:stretch>
            <a:fillRect/>
          </a:stretch>
        </p:blipFill>
        <p:spPr>
          <a:xfrm>
            <a:off x="4531909" y="2242728"/>
            <a:ext cx="462888" cy="464181"/>
          </a:xfrm>
          <a:prstGeom prst="rect">
            <a:avLst/>
          </a:prstGeom>
          <a:noFill/>
          <a:ln>
            <a:noFill/>
          </a:ln>
        </p:spPr>
      </p:pic>
      <p:pic>
        <p:nvPicPr>
          <p:cNvPr id="8357" name="Google Shape;8357;p772"/>
          <p:cNvPicPr preferRelativeResize="0"/>
          <p:nvPr/>
        </p:nvPicPr>
        <p:blipFill>
          <a:blip r:embed="rId6">
            <a:alphaModFix/>
          </a:blip>
          <a:stretch>
            <a:fillRect/>
          </a:stretch>
        </p:blipFill>
        <p:spPr>
          <a:xfrm>
            <a:off x="8031893" y="2228525"/>
            <a:ext cx="480189" cy="480189"/>
          </a:xfrm>
          <a:prstGeom prst="rect">
            <a:avLst/>
          </a:prstGeom>
          <a:noFill/>
          <a:ln>
            <a:noFill/>
          </a:ln>
        </p:spPr>
      </p:pic>
      <p:sp>
        <p:nvSpPr>
          <p:cNvPr id="8358" name="Google Shape;8358;p772"/>
          <p:cNvSpPr/>
          <p:nvPr/>
        </p:nvSpPr>
        <p:spPr>
          <a:xfrm>
            <a:off x="890528" y="2012775"/>
            <a:ext cx="10421911" cy="3198875"/>
          </a:xfrm>
          <a:custGeom>
            <a:avLst/>
            <a:gdLst/>
            <a:ahLst/>
            <a:cxnLst/>
            <a:rect l="l" t="t" r="r" b="b"/>
            <a:pathLst>
              <a:path w="416460" h="127955" extrusionOk="0">
                <a:moveTo>
                  <a:pt x="0" y="0"/>
                </a:moveTo>
                <a:lnTo>
                  <a:pt x="0" y="127955"/>
                </a:lnTo>
                <a:lnTo>
                  <a:pt x="416460" y="127955"/>
                </a:lnTo>
              </a:path>
            </a:pathLst>
          </a:custGeom>
          <a:noFill/>
          <a:ln w="9525" cap="flat" cmpd="sng">
            <a:solidFill>
              <a:srgbClr val="D9D9D9"/>
            </a:solidFill>
            <a:prstDash val="solid"/>
            <a:round/>
            <a:headEnd type="triangle" w="med" len="med"/>
            <a:tailEnd type="triangle" w="med" len="med"/>
          </a:ln>
        </p:spPr>
        <p:txBody>
          <a:bodyPr/>
          <a:lstStyle/>
          <a:p>
            <a:endParaRPr lang="en-US"/>
          </a:p>
        </p:txBody>
      </p:sp>
      <p:cxnSp>
        <p:nvCxnSpPr>
          <p:cNvPr id="8359" name="Google Shape;8359;p772"/>
          <p:cNvCxnSpPr/>
          <p:nvPr/>
        </p:nvCxnSpPr>
        <p:spPr>
          <a:xfrm rot="10800000">
            <a:off x="4181378" y="2228525"/>
            <a:ext cx="0" cy="2618100"/>
          </a:xfrm>
          <a:prstGeom prst="straightConnector1">
            <a:avLst/>
          </a:prstGeom>
          <a:noFill/>
          <a:ln w="9525" cap="flat" cmpd="sng">
            <a:solidFill>
              <a:schemeClr val="dk2"/>
            </a:solidFill>
            <a:prstDash val="dot"/>
            <a:round/>
            <a:headEnd type="none" w="med" len="med"/>
            <a:tailEnd type="none" w="med" len="med"/>
          </a:ln>
        </p:spPr>
      </p:cxnSp>
      <p:cxnSp>
        <p:nvCxnSpPr>
          <p:cNvPr id="8360" name="Google Shape;8360;p772"/>
          <p:cNvCxnSpPr/>
          <p:nvPr/>
        </p:nvCxnSpPr>
        <p:spPr>
          <a:xfrm rot="10800000">
            <a:off x="7728346" y="2228525"/>
            <a:ext cx="0" cy="26181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364"/>
        <p:cNvGrpSpPr/>
        <p:nvPr/>
      </p:nvGrpSpPr>
      <p:grpSpPr>
        <a:xfrm>
          <a:off x="0" y="0"/>
          <a:ext cx="0" cy="0"/>
          <a:chOff x="0" y="0"/>
          <a:chExt cx="0" cy="0"/>
        </a:xfrm>
      </p:grpSpPr>
      <p:pic>
        <p:nvPicPr>
          <p:cNvPr id="8365" name="Google Shape;8365;p773"/>
          <p:cNvPicPr preferRelativeResize="0"/>
          <p:nvPr/>
        </p:nvPicPr>
        <p:blipFill>
          <a:blip r:embed="rId3">
            <a:alphaModFix/>
          </a:blip>
          <a:stretch>
            <a:fillRect/>
          </a:stretch>
        </p:blipFill>
        <p:spPr>
          <a:xfrm>
            <a:off x="885028" y="2128825"/>
            <a:ext cx="10421743" cy="3082747"/>
          </a:xfrm>
          <a:prstGeom prst="rect">
            <a:avLst/>
          </a:prstGeom>
          <a:noFill/>
          <a:ln>
            <a:noFill/>
          </a:ln>
        </p:spPr>
      </p:pic>
      <p:sp>
        <p:nvSpPr>
          <p:cNvPr id="8366" name="Google Shape;8366;p773"/>
          <p:cNvSpPr/>
          <p:nvPr/>
        </p:nvSpPr>
        <p:spPr>
          <a:xfrm rot="-5400000">
            <a:off x="-921538" y="3476450"/>
            <a:ext cx="3183900" cy="286500"/>
          </a:xfrm>
          <a:prstGeom prst="homePlate">
            <a:avLst>
              <a:gd name="adj" fmla="val 0"/>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a:solidFill>
                  <a:srgbClr val="EE0000"/>
                </a:solidFill>
                <a:latin typeface="Red Hat Text"/>
                <a:ea typeface="Red Hat Text"/>
                <a:cs typeface="Red Hat Text"/>
                <a:sym typeface="Red Hat Text"/>
              </a:rPr>
              <a:t>Management requirements</a:t>
            </a:r>
            <a:endParaRPr>
              <a:solidFill>
                <a:srgbClr val="EE0000"/>
              </a:solidFill>
              <a:latin typeface="Red Hat Text"/>
              <a:ea typeface="Red Hat Text"/>
              <a:cs typeface="Red Hat Text"/>
              <a:sym typeface="Red Hat Text"/>
            </a:endParaRPr>
          </a:p>
        </p:txBody>
      </p:sp>
      <p:sp>
        <p:nvSpPr>
          <p:cNvPr id="8367" name="Google Shape;8367;p773"/>
          <p:cNvSpPr txBox="1"/>
          <p:nvPr/>
        </p:nvSpPr>
        <p:spPr>
          <a:xfrm>
            <a:off x="5217723" y="2183644"/>
            <a:ext cx="1855200" cy="548700"/>
          </a:xfrm>
          <a:prstGeom prst="rect">
            <a:avLst/>
          </a:prstGeom>
          <a:noFill/>
          <a:ln>
            <a:noFill/>
          </a:ln>
        </p:spPr>
        <p:txBody>
          <a:bodyPr spcFirstLastPara="1" wrap="square" lIns="0" tIns="0" rIns="0" bIns="45700" anchor="b" anchorCtr="0">
            <a:noAutofit/>
          </a:bodyPr>
          <a:lstStyle/>
          <a:p>
            <a:pPr marL="0" lvl="0" indent="0" algn="l" rtl="0">
              <a:lnSpc>
                <a:spcPct val="115000"/>
              </a:lnSpc>
              <a:spcBef>
                <a:spcPts val="0"/>
              </a:spcBef>
              <a:spcAft>
                <a:spcPts val="0"/>
              </a:spcAft>
              <a:buNone/>
            </a:pPr>
            <a:r>
              <a:rPr lang="en" sz="2100">
                <a:solidFill>
                  <a:srgbClr val="EE0000"/>
                </a:solidFill>
                <a:latin typeface="Red Hat Text"/>
                <a:ea typeface="Red Hat Text"/>
                <a:cs typeface="Red Hat Text"/>
                <a:sym typeface="Red Hat Text"/>
              </a:rPr>
              <a:t>DevOps</a:t>
            </a:r>
            <a:endParaRPr sz="2100">
              <a:solidFill>
                <a:srgbClr val="EE0000"/>
              </a:solidFill>
              <a:latin typeface="Red Hat Text"/>
              <a:ea typeface="Red Hat Text"/>
              <a:cs typeface="Red Hat Text"/>
              <a:sym typeface="Red Hat Text"/>
            </a:endParaRPr>
          </a:p>
        </p:txBody>
      </p:sp>
      <p:sp>
        <p:nvSpPr>
          <p:cNvPr id="8368" name="Google Shape;8368;p773"/>
          <p:cNvSpPr txBox="1"/>
          <p:nvPr/>
        </p:nvSpPr>
        <p:spPr>
          <a:xfrm>
            <a:off x="8582679" y="2178394"/>
            <a:ext cx="2344500" cy="548700"/>
          </a:xfrm>
          <a:prstGeom prst="rect">
            <a:avLst/>
          </a:prstGeom>
          <a:noFill/>
          <a:ln>
            <a:noFill/>
          </a:ln>
        </p:spPr>
        <p:txBody>
          <a:bodyPr spcFirstLastPara="1" wrap="square" lIns="0" tIns="0" rIns="0" bIns="45700" anchor="b" anchorCtr="0">
            <a:noAutofit/>
          </a:bodyPr>
          <a:lstStyle/>
          <a:p>
            <a:pPr marL="0" lvl="0" indent="0" algn="l" rtl="0">
              <a:lnSpc>
                <a:spcPct val="115000"/>
              </a:lnSpc>
              <a:spcBef>
                <a:spcPts val="0"/>
              </a:spcBef>
              <a:spcAft>
                <a:spcPts val="0"/>
              </a:spcAft>
              <a:buNone/>
            </a:pPr>
            <a:r>
              <a:rPr lang="en" sz="2100">
                <a:solidFill>
                  <a:srgbClr val="EE0000"/>
                </a:solidFill>
                <a:latin typeface="Red Hat Text"/>
                <a:ea typeface="Red Hat Text"/>
                <a:cs typeface="Red Hat Text"/>
                <a:sym typeface="Red Hat Text"/>
              </a:rPr>
              <a:t>Hybrid multicloud</a:t>
            </a:r>
            <a:endParaRPr sz="2100">
              <a:solidFill>
                <a:srgbClr val="EE0000"/>
              </a:solidFill>
              <a:latin typeface="Red Hat Text"/>
              <a:ea typeface="Red Hat Text"/>
              <a:cs typeface="Red Hat Text"/>
              <a:sym typeface="Red Hat Text"/>
            </a:endParaRPr>
          </a:p>
        </p:txBody>
      </p:sp>
      <p:sp>
        <p:nvSpPr>
          <p:cNvPr id="8369" name="Google Shape;8369;p773"/>
          <p:cNvSpPr txBox="1"/>
          <p:nvPr/>
        </p:nvSpPr>
        <p:spPr>
          <a:xfrm>
            <a:off x="1227701" y="2790850"/>
            <a:ext cx="2788500" cy="39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latin typeface="Red Hat Text Medium"/>
                <a:ea typeface="Red Hat Text Medium"/>
                <a:cs typeface="Red Hat Text Medium"/>
                <a:sym typeface="Red Hat Text Medium"/>
              </a:rPr>
              <a:t>Build and deploy a containerized app</a:t>
            </a:r>
            <a:endParaRPr sz="1200">
              <a:latin typeface="Red Hat Text Medium"/>
              <a:ea typeface="Red Hat Text Medium"/>
              <a:cs typeface="Red Hat Text Medium"/>
              <a:sym typeface="Red Hat Text Medium"/>
            </a:endParaRPr>
          </a:p>
        </p:txBody>
      </p:sp>
      <p:sp>
        <p:nvSpPr>
          <p:cNvPr id="8370" name="Google Shape;8370;p773"/>
          <p:cNvSpPr txBox="1"/>
          <p:nvPr/>
        </p:nvSpPr>
        <p:spPr>
          <a:xfrm>
            <a:off x="4570316" y="2790850"/>
            <a:ext cx="2502600" cy="39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latin typeface="Red Hat Text Medium"/>
                <a:ea typeface="Red Hat Text Medium"/>
                <a:cs typeface="Red Hat Text Medium"/>
                <a:sym typeface="Red Hat Text Medium"/>
              </a:rPr>
              <a:t>Develop, test, and produce clusters</a:t>
            </a:r>
            <a:endParaRPr sz="1200">
              <a:latin typeface="Red Hat Text Medium"/>
              <a:ea typeface="Red Hat Text Medium"/>
              <a:cs typeface="Red Hat Text Medium"/>
              <a:sym typeface="Red Hat Text Medium"/>
            </a:endParaRPr>
          </a:p>
        </p:txBody>
      </p:sp>
      <p:sp>
        <p:nvSpPr>
          <p:cNvPr id="8371" name="Google Shape;8371;p773"/>
          <p:cNvSpPr txBox="1"/>
          <p:nvPr/>
        </p:nvSpPr>
        <p:spPr>
          <a:xfrm>
            <a:off x="8098351" y="2790850"/>
            <a:ext cx="3532200" cy="39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latin typeface="Red Hat Text Medium"/>
                <a:ea typeface="Red Hat Text Medium"/>
                <a:cs typeface="Red Hat Text Medium"/>
                <a:sym typeface="Red Hat Text Medium"/>
              </a:rPr>
              <a:t>Clusters deployed across public, private</a:t>
            </a:r>
            <a:br>
              <a:rPr lang="en" sz="1200">
                <a:latin typeface="Red Hat Text Medium"/>
                <a:ea typeface="Red Hat Text Medium"/>
                <a:cs typeface="Red Hat Text Medium"/>
                <a:sym typeface="Red Hat Text Medium"/>
              </a:rPr>
            </a:br>
            <a:r>
              <a:rPr lang="en" sz="1200">
                <a:latin typeface="Red Hat Text Medium"/>
                <a:ea typeface="Red Hat Text Medium"/>
                <a:cs typeface="Red Hat Text Medium"/>
                <a:sym typeface="Red Hat Text Medium"/>
              </a:rPr>
              <a:t>clouds, edge, in different geographies</a:t>
            </a:r>
            <a:endParaRPr sz="1200">
              <a:latin typeface="Red Hat Text Medium"/>
              <a:ea typeface="Red Hat Text Medium"/>
              <a:cs typeface="Red Hat Text Medium"/>
              <a:sym typeface="Red Hat Text Medium"/>
            </a:endParaRPr>
          </a:p>
        </p:txBody>
      </p:sp>
      <p:sp>
        <p:nvSpPr>
          <p:cNvPr id="8372" name="Google Shape;8372;p773"/>
          <p:cNvSpPr/>
          <p:nvPr/>
        </p:nvSpPr>
        <p:spPr>
          <a:xfrm>
            <a:off x="7632017" y="5295875"/>
            <a:ext cx="3674700" cy="349500"/>
          </a:xfrm>
          <a:prstGeom prst="homePlate">
            <a:avLst>
              <a:gd name="adj"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rgbClr val="FFFFFF"/>
                </a:solidFill>
                <a:latin typeface="Red Hat Text Medium"/>
                <a:ea typeface="Red Hat Text Medium"/>
                <a:cs typeface="Red Hat Text Medium"/>
                <a:sym typeface="Red Hat Text Medium"/>
              </a:rPr>
              <a:t>Distributed multicluster </a:t>
            </a:r>
            <a:endParaRPr>
              <a:solidFill>
                <a:srgbClr val="FFFFFF"/>
              </a:solidFill>
              <a:latin typeface="Red Hat Text Medium"/>
              <a:ea typeface="Red Hat Text Medium"/>
              <a:cs typeface="Red Hat Text Medium"/>
              <a:sym typeface="Red Hat Text Medium"/>
            </a:endParaRPr>
          </a:p>
        </p:txBody>
      </p:sp>
      <p:sp>
        <p:nvSpPr>
          <p:cNvPr id="8373" name="Google Shape;8373;p773"/>
          <p:cNvSpPr/>
          <p:nvPr/>
        </p:nvSpPr>
        <p:spPr>
          <a:xfrm>
            <a:off x="4185938" y="5295875"/>
            <a:ext cx="3674700" cy="349500"/>
          </a:xfrm>
          <a:prstGeom prst="homePlate">
            <a:avLst>
              <a:gd name="adj" fmla="val 37495"/>
            </a:avLst>
          </a:pr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rgbClr val="FFFFFF"/>
                </a:solidFill>
                <a:latin typeface="Red Hat Text Medium"/>
                <a:ea typeface="Red Hat Text Medium"/>
                <a:cs typeface="Red Hat Text Medium"/>
                <a:sym typeface="Red Hat Text Medium"/>
              </a:rPr>
              <a:t>Multicluster growth</a:t>
            </a:r>
            <a:endParaRPr>
              <a:solidFill>
                <a:srgbClr val="FFFFFF"/>
              </a:solidFill>
              <a:latin typeface="Red Hat Text Medium"/>
              <a:ea typeface="Red Hat Text Medium"/>
              <a:cs typeface="Red Hat Text Medium"/>
              <a:sym typeface="Red Hat Text Medium"/>
            </a:endParaRPr>
          </a:p>
        </p:txBody>
      </p:sp>
      <p:sp>
        <p:nvSpPr>
          <p:cNvPr id="8374" name="Google Shape;8374;p773"/>
          <p:cNvSpPr/>
          <p:nvPr/>
        </p:nvSpPr>
        <p:spPr>
          <a:xfrm>
            <a:off x="885103" y="5295350"/>
            <a:ext cx="3460200" cy="349500"/>
          </a:xfrm>
          <a:prstGeom prst="homePlate">
            <a:avLst>
              <a:gd name="adj" fmla="val 47460"/>
            </a:avLst>
          </a:prstGeom>
          <a:solidFill>
            <a:srgbClr val="EE0000"/>
          </a:solidFill>
          <a:ln w="9525" cap="flat" cmpd="sng">
            <a:solidFill>
              <a:srgbClr val="EE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rgbClr val="FFFFFF"/>
                </a:solidFill>
                <a:latin typeface="Red Hat Text Medium"/>
                <a:ea typeface="Red Hat Text Medium"/>
                <a:cs typeface="Red Hat Text Medium"/>
                <a:sym typeface="Red Hat Text Medium"/>
              </a:rPr>
              <a:t>Single cluster</a:t>
            </a:r>
            <a:endParaRPr>
              <a:solidFill>
                <a:srgbClr val="FFFFFF"/>
              </a:solidFill>
              <a:latin typeface="Red Hat Text Medium"/>
              <a:ea typeface="Red Hat Text Medium"/>
              <a:cs typeface="Red Hat Text Medium"/>
              <a:sym typeface="Red Hat Text Medium"/>
            </a:endParaRPr>
          </a:p>
        </p:txBody>
      </p:sp>
      <p:cxnSp>
        <p:nvCxnSpPr>
          <p:cNvPr id="8375" name="Google Shape;8375;p773"/>
          <p:cNvCxnSpPr/>
          <p:nvPr/>
        </p:nvCxnSpPr>
        <p:spPr>
          <a:xfrm>
            <a:off x="1235239" y="3344736"/>
            <a:ext cx="386100" cy="0"/>
          </a:xfrm>
          <a:prstGeom prst="straightConnector1">
            <a:avLst/>
          </a:prstGeom>
          <a:noFill/>
          <a:ln w="9525" cap="flat" cmpd="sng">
            <a:solidFill>
              <a:schemeClr val="accent5"/>
            </a:solidFill>
            <a:prstDash val="solid"/>
            <a:round/>
            <a:headEnd type="none" w="med" len="med"/>
            <a:tailEnd type="none" w="med" len="med"/>
          </a:ln>
        </p:spPr>
      </p:cxnSp>
      <p:cxnSp>
        <p:nvCxnSpPr>
          <p:cNvPr id="8376" name="Google Shape;8376;p773"/>
          <p:cNvCxnSpPr/>
          <p:nvPr/>
        </p:nvCxnSpPr>
        <p:spPr>
          <a:xfrm>
            <a:off x="4577860" y="3344736"/>
            <a:ext cx="386100" cy="0"/>
          </a:xfrm>
          <a:prstGeom prst="straightConnector1">
            <a:avLst/>
          </a:prstGeom>
          <a:noFill/>
          <a:ln w="9525" cap="flat" cmpd="sng">
            <a:solidFill>
              <a:schemeClr val="accent5"/>
            </a:solidFill>
            <a:prstDash val="solid"/>
            <a:round/>
            <a:headEnd type="none" w="med" len="med"/>
            <a:tailEnd type="none" w="med" len="med"/>
          </a:ln>
        </p:spPr>
      </p:cxnSp>
      <p:cxnSp>
        <p:nvCxnSpPr>
          <p:cNvPr id="8377" name="Google Shape;8377;p773"/>
          <p:cNvCxnSpPr/>
          <p:nvPr/>
        </p:nvCxnSpPr>
        <p:spPr>
          <a:xfrm>
            <a:off x="8105895" y="3344736"/>
            <a:ext cx="386100" cy="0"/>
          </a:xfrm>
          <a:prstGeom prst="straightConnector1">
            <a:avLst/>
          </a:prstGeom>
          <a:noFill/>
          <a:ln w="9525" cap="flat" cmpd="sng">
            <a:solidFill>
              <a:schemeClr val="accent5"/>
            </a:solidFill>
            <a:prstDash val="solid"/>
            <a:round/>
            <a:headEnd type="none" w="med" len="med"/>
            <a:tailEnd type="none" w="med" len="med"/>
          </a:ln>
        </p:spPr>
      </p:cxnSp>
      <p:sp>
        <p:nvSpPr>
          <p:cNvPr id="8378" name="Google Shape;8378;p77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12</a:t>
            </a:fld>
            <a:endParaRPr/>
          </a:p>
        </p:txBody>
      </p:sp>
      <p:sp>
        <p:nvSpPr>
          <p:cNvPr id="8379" name="Google Shape;8379;p773"/>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Red Hat Advanced Cluster Management for Kubernetes</a:t>
            </a:r>
            <a:endParaRPr>
              <a:latin typeface="Red Hat Display Medium"/>
              <a:ea typeface="Red Hat Display Medium"/>
              <a:cs typeface="Red Hat Display Medium"/>
              <a:sym typeface="Red Hat Display Medium"/>
            </a:endParaRPr>
          </a:p>
        </p:txBody>
      </p:sp>
      <p:pic>
        <p:nvPicPr>
          <p:cNvPr id="8380" name="Google Shape;8380;p773"/>
          <p:cNvPicPr preferRelativeResize="0"/>
          <p:nvPr/>
        </p:nvPicPr>
        <p:blipFill>
          <a:blip r:embed="rId4">
            <a:alphaModFix/>
          </a:blip>
          <a:stretch>
            <a:fillRect/>
          </a:stretch>
        </p:blipFill>
        <p:spPr>
          <a:xfrm>
            <a:off x="4531909" y="2242728"/>
            <a:ext cx="462888" cy="464181"/>
          </a:xfrm>
          <a:prstGeom prst="rect">
            <a:avLst/>
          </a:prstGeom>
          <a:noFill/>
          <a:ln>
            <a:noFill/>
          </a:ln>
        </p:spPr>
      </p:pic>
      <p:pic>
        <p:nvPicPr>
          <p:cNvPr id="8381" name="Google Shape;8381;p773"/>
          <p:cNvPicPr preferRelativeResize="0"/>
          <p:nvPr/>
        </p:nvPicPr>
        <p:blipFill>
          <a:blip r:embed="rId5">
            <a:alphaModFix/>
          </a:blip>
          <a:stretch>
            <a:fillRect/>
          </a:stretch>
        </p:blipFill>
        <p:spPr>
          <a:xfrm>
            <a:off x="8031893" y="2228525"/>
            <a:ext cx="480189" cy="480189"/>
          </a:xfrm>
          <a:prstGeom prst="rect">
            <a:avLst/>
          </a:prstGeom>
          <a:noFill/>
          <a:ln>
            <a:noFill/>
          </a:ln>
        </p:spPr>
      </p:pic>
      <p:sp>
        <p:nvSpPr>
          <p:cNvPr id="8382" name="Google Shape;8382;p773"/>
          <p:cNvSpPr/>
          <p:nvPr/>
        </p:nvSpPr>
        <p:spPr>
          <a:xfrm>
            <a:off x="890528" y="2012775"/>
            <a:ext cx="10421911" cy="3198875"/>
          </a:xfrm>
          <a:custGeom>
            <a:avLst/>
            <a:gdLst/>
            <a:ahLst/>
            <a:cxnLst/>
            <a:rect l="l" t="t" r="r" b="b"/>
            <a:pathLst>
              <a:path w="416460" h="127955" extrusionOk="0">
                <a:moveTo>
                  <a:pt x="0" y="0"/>
                </a:moveTo>
                <a:lnTo>
                  <a:pt x="0" y="127955"/>
                </a:lnTo>
                <a:lnTo>
                  <a:pt x="416460" y="127955"/>
                </a:lnTo>
              </a:path>
            </a:pathLst>
          </a:custGeom>
          <a:noFill/>
          <a:ln w="9525" cap="flat" cmpd="sng">
            <a:solidFill>
              <a:srgbClr val="D9D9D9"/>
            </a:solidFill>
            <a:prstDash val="solid"/>
            <a:round/>
            <a:headEnd type="triangle" w="med" len="med"/>
            <a:tailEnd type="triangle" w="med" len="med"/>
          </a:ln>
        </p:spPr>
        <p:txBody>
          <a:bodyPr/>
          <a:lstStyle/>
          <a:p>
            <a:endParaRPr lang="en-US"/>
          </a:p>
        </p:txBody>
      </p:sp>
      <p:cxnSp>
        <p:nvCxnSpPr>
          <p:cNvPr id="8383" name="Google Shape;8383;p773"/>
          <p:cNvCxnSpPr/>
          <p:nvPr/>
        </p:nvCxnSpPr>
        <p:spPr>
          <a:xfrm rot="10800000">
            <a:off x="4181378" y="2228525"/>
            <a:ext cx="0" cy="2618100"/>
          </a:xfrm>
          <a:prstGeom prst="straightConnector1">
            <a:avLst/>
          </a:prstGeom>
          <a:noFill/>
          <a:ln w="9525" cap="flat" cmpd="sng">
            <a:solidFill>
              <a:schemeClr val="dk2"/>
            </a:solidFill>
            <a:prstDash val="dot"/>
            <a:round/>
            <a:headEnd type="none" w="med" len="med"/>
            <a:tailEnd type="none" w="med" len="med"/>
          </a:ln>
        </p:spPr>
      </p:cxnSp>
      <p:cxnSp>
        <p:nvCxnSpPr>
          <p:cNvPr id="8384" name="Google Shape;8384;p773"/>
          <p:cNvCxnSpPr/>
          <p:nvPr/>
        </p:nvCxnSpPr>
        <p:spPr>
          <a:xfrm rot="10800000">
            <a:off x="7728346" y="2228525"/>
            <a:ext cx="0" cy="2618100"/>
          </a:xfrm>
          <a:prstGeom prst="straightConnector1">
            <a:avLst/>
          </a:prstGeom>
          <a:noFill/>
          <a:ln w="9525" cap="flat" cmpd="sng">
            <a:solidFill>
              <a:schemeClr val="dk2"/>
            </a:solidFill>
            <a:prstDash val="dot"/>
            <a:round/>
            <a:headEnd type="none" w="med" len="med"/>
            <a:tailEnd type="none" w="med" len="med"/>
          </a:ln>
        </p:spPr>
      </p:cxnSp>
      <p:sp>
        <p:nvSpPr>
          <p:cNvPr id="8385" name="Google Shape;8385;p773"/>
          <p:cNvSpPr txBox="1">
            <a:spLocks noGrp="1"/>
          </p:cNvSpPr>
          <p:nvPr>
            <p:ph type="title"/>
          </p:nvPr>
        </p:nvSpPr>
        <p:spPr>
          <a:xfrm>
            <a:off x="885144" y="1050763"/>
            <a:ext cx="104214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t>Where are our customers? </a:t>
            </a:r>
            <a:endParaRPr sz="2800"/>
          </a:p>
        </p:txBody>
      </p:sp>
      <p:pic>
        <p:nvPicPr>
          <p:cNvPr id="8386" name="Google Shape;8386;p773"/>
          <p:cNvPicPr preferRelativeResize="0"/>
          <p:nvPr/>
        </p:nvPicPr>
        <p:blipFill>
          <a:blip r:embed="rId6">
            <a:alphaModFix/>
          </a:blip>
          <a:stretch>
            <a:fillRect/>
          </a:stretch>
        </p:blipFill>
        <p:spPr>
          <a:xfrm>
            <a:off x="884998" y="2197761"/>
            <a:ext cx="551650" cy="553186"/>
          </a:xfrm>
          <a:prstGeom prst="rect">
            <a:avLst/>
          </a:prstGeom>
          <a:noFill/>
          <a:ln>
            <a:noFill/>
          </a:ln>
        </p:spPr>
      </p:pic>
      <p:sp>
        <p:nvSpPr>
          <p:cNvPr id="8387" name="Google Shape;8387;p773"/>
          <p:cNvSpPr txBox="1"/>
          <p:nvPr/>
        </p:nvSpPr>
        <p:spPr>
          <a:xfrm>
            <a:off x="1392875" y="2200000"/>
            <a:ext cx="2788500" cy="548700"/>
          </a:xfrm>
          <a:prstGeom prst="rect">
            <a:avLst/>
          </a:prstGeom>
          <a:noFill/>
          <a:ln>
            <a:noFill/>
          </a:ln>
        </p:spPr>
        <p:txBody>
          <a:bodyPr spcFirstLastPara="1" wrap="square" lIns="0" tIns="0" rIns="0" bIns="45700" anchor="b" anchorCtr="0">
            <a:noAutofit/>
          </a:bodyPr>
          <a:lstStyle/>
          <a:p>
            <a:pPr marL="0" lvl="0" indent="0" algn="l" rtl="0">
              <a:lnSpc>
                <a:spcPct val="115000"/>
              </a:lnSpc>
              <a:spcBef>
                <a:spcPts val="0"/>
              </a:spcBef>
              <a:spcAft>
                <a:spcPts val="0"/>
              </a:spcAft>
              <a:buNone/>
            </a:pPr>
            <a:r>
              <a:rPr lang="en" sz="2100">
                <a:solidFill>
                  <a:srgbClr val="EE0000"/>
                </a:solidFill>
                <a:latin typeface="Red Hat Text"/>
                <a:ea typeface="Red Hat Text"/>
                <a:cs typeface="Red Hat Text"/>
                <a:sym typeface="Red Hat Text"/>
              </a:rPr>
              <a:t>Centralized operations</a:t>
            </a:r>
            <a:endParaRPr sz="2100">
              <a:solidFill>
                <a:srgbClr val="EE0000"/>
              </a:solidFill>
              <a:latin typeface="Red Hat Text"/>
              <a:ea typeface="Red Hat Text"/>
              <a:cs typeface="Red Hat Text"/>
              <a:sym typeface="Red Hat Text"/>
            </a:endParaRPr>
          </a:p>
        </p:txBody>
      </p:sp>
      <p:pic>
        <p:nvPicPr>
          <p:cNvPr id="8388" name="Google Shape;8388;p773">
            <a:hlinkClick r:id="rId7"/>
          </p:cNvPr>
          <p:cNvPicPr preferRelativeResize="0"/>
          <p:nvPr/>
        </p:nvPicPr>
        <p:blipFill>
          <a:blip r:embed="rId8">
            <a:alphaModFix/>
          </a:blip>
          <a:stretch>
            <a:fillRect/>
          </a:stretch>
        </p:blipFill>
        <p:spPr>
          <a:xfrm>
            <a:off x="5139172" y="3208675"/>
            <a:ext cx="1588662" cy="967576"/>
          </a:xfrm>
          <a:prstGeom prst="rect">
            <a:avLst/>
          </a:prstGeom>
          <a:noFill/>
          <a:ln>
            <a:noFill/>
          </a:ln>
        </p:spPr>
      </p:pic>
      <p:pic>
        <p:nvPicPr>
          <p:cNvPr id="8389" name="Google Shape;8389;p773">
            <a:hlinkClick r:id="rId9"/>
          </p:cNvPr>
          <p:cNvPicPr preferRelativeResize="0"/>
          <p:nvPr/>
        </p:nvPicPr>
        <p:blipFill rotWithShape="1">
          <a:blip r:embed="rId10">
            <a:alphaModFix/>
          </a:blip>
          <a:srcRect/>
          <a:stretch/>
        </p:blipFill>
        <p:spPr>
          <a:xfrm>
            <a:off x="1199638" y="3849215"/>
            <a:ext cx="2654073" cy="365984"/>
          </a:xfrm>
          <a:prstGeom prst="rect">
            <a:avLst/>
          </a:prstGeom>
          <a:noFill/>
          <a:ln>
            <a:noFill/>
          </a:ln>
        </p:spPr>
      </p:pic>
      <p:pic>
        <p:nvPicPr>
          <p:cNvPr id="8390" name="Google Shape;8390;p773">
            <a:hlinkClick r:id="rId11"/>
          </p:cNvPr>
          <p:cNvPicPr preferRelativeResize="0"/>
          <p:nvPr/>
        </p:nvPicPr>
        <p:blipFill>
          <a:blip r:embed="rId12">
            <a:alphaModFix/>
          </a:blip>
          <a:stretch>
            <a:fillRect/>
          </a:stretch>
        </p:blipFill>
        <p:spPr>
          <a:xfrm>
            <a:off x="5113988" y="3931457"/>
            <a:ext cx="1588649" cy="893618"/>
          </a:xfrm>
          <a:prstGeom prst="rect">
            <a:avLst/>
          </a:prstGeom>
          <a:noFill/>
          <a:ln>
            <a:noFill/>
          </a:ln>
        </p:spPr>
      </p:pic>
      <p:pic>
        <p:nvPicPr>
          <p:cNvPr id="8391" name="Google Shape;8391;p773">
            <a:hlinkClick r:id="rId13"/>
          </p:cNvPr>
          <p:cNvPicPr preferRelativeResize="0"/>
          <p:nvPr/>
        </p:nvPicPr>
        <p:blipFill rotWithShape="1">
          <a:blip r:embed="rId14">
            <a:alphaModFix/>
          </a:blip>
          <a:srcRect l="21374" t="31877" r="15497" b="34140"/>
          <a:stretch/>
        </p:blipFill>
        <p:spPr>
          <a:xfrm>
            <a:off x="8585717" y="4126762"/>
            <a:ext cx="2263205" cy="685125"/>
          </a:xfrm>
          <a:prstGeom prst="rect">
            <a:avLst/>
          </a:prstGeom>
          <a:noFill/>
          <a:ln>
            <a:noFill/>
          </a:ln>
        </p:spPr>
      </p:pic>
      <p:pic>
        <p:nvPicPr>
          <p:cNvPr id="8392" name="Google Shape;8392;p773">
            <a:hlinkClick r:id="rId15"/>
          </p:cNvPr>
          <p:cNvPicPr preferRelativeResize="0"/>
          <p:nvPr/>
        </p:nvPicPr>
        <p:blipFill>
          <a:blip r:embed="rId16">
            <a:alphaModFix/>
          </a:blip>
          <a:stretch>
            <a:fillRect/>
          </a:stretch>
        </p:blipFill>
        <p:spPr>
          <a:xfrm>
            <a:off x="8317862" y="3349888"/>
            <a:ext cx="2768224" cy="6851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96"/>
        <p:cNvGrpSpPr/>
        <p:nvPr/>
      </p:nvGrpSpPr>
      <p:grpSpPr>
        <a:xfrm>
          <a:off x="0" y="0"/>
          <a:ext cx="0" cy="0"/>
          <a:chOff x="0" y="0"/>
          <a:chExt cx="0" cy="0"/>
        </a:xfrm>
      </p:grpSpPr>
      <p:sp>
        <p:nvSpPr>
          <p:cNvPr id="8397" name="Google Shape;8397;p774"/>
          <p:cNvSpPr txBox="1">
            <a:spLocks noGrp="1"/>
          </p:cNvSpPr>
          <p:nvPr>
            <p:ph type="title"/>
          </p:nvPr>
        </p:nvSpPr>
        <p:spPr>
          <a:xfrm>
            <a:off x="2133607" y="723600"/>
            <a:ext cx="8686500" cy="967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t>Solving real customer challenges</a:t>
            </a:r>
            <a:endParaRPr sz="2800"/>
          </a:p>
        </p:txBody>
      </p:sp>
      <p:pic>
        <p:nvPicPr>
          <p:cNvPr id="8398" name="Google Shape;8398;p774">
            <a:hlinkClick r:id="rId3"/>
          </p:cNvPr>
          <p:cNvPicPr preferRelativeResize="0"/>
          <p:nvPr/>
        </p:nvPicPr>
        <p:blipFill rotWithShape="1">
          <a:blip r:embed="rId4">
            <a:alphaModFix/>
          </a:blip>
          <a:srcRect/>
          <a:stretch/>
        </p:blipFill>
        <p:spPr>
          <a:xfrm>
            <a:off x="5149813" y="4288915"/>
            <a:ext cx="2654073" cy="365984"/>
          </a:xfrm>
          <a:prstGeom prst="rect">
            <a:avLst/>
          </a:prstGeom>
          <a:noFill/>
          <a:ln>
            <a:noFill/>
          </a:ln>
        </p:spPr>
      </p:pic>
      <p:pic>
        <p:nvPicPr>
          <p:cNvPr id="8399" name="Google Shape;8399;p774">
            <a:hlinkClick r:id="rId5"/>
          </p:cNvPr>
          <p:cNvPicPr preferRelativeResize="0"/>
          <p:nvPr/>
        </p:nvPicPr>
        <p:blipFill>
          <a:blip r:embed="rId6">
            <a:alphaModFix/>
          </a:blip>
          <a:stretch>
            <a:fillRect/>
          </a:stretch>
        </p:blipFill>
        <p:spPr>
          <a:xfrm>
            <a:off x="1192350" y="1614907"/>
            <a:ext cx="1588649" cy="893618"/>
          </a:xfrm>
          <a:prstGeom prst="rect">
            <a:avLst/>
          </a:prstGeom>
          <a:noFill/>
          <a:ln>
            <a:noFill/>
          </a:ln>
        </p:spPr>
      </p:pic>
      <p:pic>
        <p:nvPicPr>
          <p:cNvPr id="8400" name="Google Shape;8400;p774">
            <a:hlinkClick r:id="rId7"/>
          </p:cNvPr>
          <p:cNvPicPr preferRelativeResize="0"/>
          <p:nvPr/>
        </p:nvPicPr>
        <p:blipFill>
          <a:blip r:embed="rId8">
            <a:alphaModFix/>
          </a:blip>
          <a:stretch>
            <a:fillRect/>
          </a:stretch>
        </p:blipFill>
        <p:spPr>
          <a:xfrm>
            <a:off x="602562" y="4129338"/>
            <a:ext cx="2768224" cy="685136"/>
          </a:xfrm>
          <a:prstGeom prst="rect">
            <a:avLst/>
          </a:prstGeom>
          <a:noFill/>
          <a:ln>
            <a:noFill/>
          </a:ln>
        </p:spPr>
      </p:pic>
      <p:pic>
        <p:nvPicPr>
          <p:cNvPr id="8401" name="Google Shape;8401;p774">
            <a:hlinkClick r:id="rId9"/>
          </p:cNvPr>
          <p:cNvPicPr preferRelativeResize="0"/>
          <p:nvPr/>
        </p:nvPicPr>
        <p:blipFill>
          <a:blip r:embed="rId10">
            <a:alphaModFix/>
          </a:blip>
          <a:stretch>
            <a:fillRect/>
          </a:stretch>
        </p:blipFill>
        <p:spPr>
          <a:xfrm>
            <a:off x="9398247" y="1349325"/>
            <a:ext cx="1588662" cy="967576"/>
          </a:xfrm>
          <a:prstGeom prst="rect">
            <a:avLst/>
          </a:prstGeom>
          <a:noFill/>
          <a:ln>
            <a:noFill/>
          </a:ln>
        </p:spPr>
      </p:pic>
      <p:pic>
        <p:nvPicPr>
          <p:cNvPr id="8402" name="Google Shape;8402;p774">
            <a:hlinkClick r:id="rId11"/>
          </p:cNvPr>
          <p:cNvPicPr preferRelativeResize="0"/>
          <p:nvPr/>
        </p:nvPicPr>
        <p:blipFill rotWithShape="1">
          <a:blip r:embed="rId12">
            <a:alphaModFix/>
          </a:blip>
          <a:srcRect l="21374" t="31877" r="15497" b="34140"/>
          <a:stretch/>
        </p:blipFill>
        <p:spPr>
          <a:xfrm>
            <a:off x="9213367" y="4097112"/>
            <a:ext cx="2263205" cy="685125"/>
          </a:xfrm>
          <a:prstGeom prst="rect">
            <a:avLst/>
          </a:prstGeom>
          <a:noFill/>
          <a:ln>
            <a:noFill/>
          </a:ln>
        </p:spPr>
      </p:pic>
      <p:sp>
        <p:nvSpPr>
          <p:cNvPr id="8403" name="Google Shape;8403;p774">
            <a:hlinkClick r:id="rId13"/>
          </p:cNvPr>
          <p:cNvSpPr txBox="1"/>
          <p:nvPr/>
        </p:nvSpPr>
        <p:spPr>
          <a:xfrm>
            <a:off x="634675" y="1968275"/>
            <a:ext cx="26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8404" name="Google Shape;8404;p774"/>
          <p:cNvSpPr txBox="1"/>
          <p:nvPr/>
        </p:nvSpPr>
        <p:spPr>
          <a:xfrm>
            <a:off x="634675" y="2368475"/>
            <a:ext cx="2997000" cy="129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rgbClr val="444444"/>
                </a:solidFill>
                <a:highlight>
                  <a:srgbClr val="FFFFFF"/>
                </a:highlight>
                <a:latin typeface="Red Hat Text"/>
                <a:ea typeface="Red Hat Text"/>
                <a:cs typeface="Red Hat Text"/>
                <a:sym typeface="Red Hat Text"/>
              </a:rPr>
              <a:t>Enforced policies at scale across clusters using the governance and risk framework in RHACM</a:t>
            </a:r>
            <a:endParaRPr sz="1500">
              <a:solidFill>
                <a:srgbClr val="444444"/>
              </a:solidFill>
              <a:highlight>
                <a:srgbClr val="FFFFFF"/>
              </a:highlight>
              <a:latin typeface="Red Hat Text"/>
              <a:ea typeface="Red Hat Text"/>
              <a:cs typeface="Red Hat Text"/>
              <a:sym typeface="Red Hat Text"/>
            </a:endParaRPr>
          </a:p>
          <a:p>
            <a:pPr marL="0" lvl="0" indent="0" algn="l" rtl="0">
              <a:spcBef>
                <a:spcPts val="800"/>
              </a:spcBef>
              <a:spcAft>
                <a:spcPts val="0"/>
              </a:spcAft>
              <a:buNone/>
            </a:pPr>
            <a:endParaRPr>
              <a:latin typeface="Red Hat Text"/>
              <a:ea typeface="Red Hat Text"/>
              <a:cs typeface="Red Hat Text"/>
              <a:sym typeface="Red Hat Text"/>
            </a:endParaRPr>
          </a:p>
        </p:txBody>
      </p:sp>
      <p:sp>
        <p:nvSpPr>
          <p:cNvPr id="8405" name="Google Shape;8405;p774"/>
          <p:cNvSpPr txBox="1"/>
          <p:nvPr/>
        </p:nvSpPr>
        <p:spPr>
          <a:xfrm>
            <a:off x="4978350" y="2368475"/>
            <a:ext cx="29970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444444"/>
                </a:solidFill>
                <a:highlight>
                  <a:srgbClr val="FFFFFF"/>
                </a:highlight>
                <a:latin typeface="Red Hat Text"/>
                <a:ea typeface="Red Hat Text"/>
                <a:cs typeface="Red Hat Text"/>
                <a:sym typeface="Red Hat Text"/>
              </a:rPr>
              <a:t>Automated deployment and ease of managing clusters and applications at scale</a:t>
            </a:r>
            <a:endParaRPr sz="1500">
              <a:solidFill>
                <a:srgbClr val="444444"/>
              </a:solidFill>
              <a:highlight>
                <a:srgbClr val="FFFFFF"/>
              </a:highlight>
              <a:latin typeface="Red Hat Text"/>
              <a:ea typeface="Red Hat Text"/>
              <a:cs typeface="Red Hat Text"/>
              <a:sym typeface="Red Hat Text"/>
            </a:endParaRPr>
          </a:p>
          <a:p>
            <a:pPr marL="0" lvl="0" indent="0" algn="l" rtl="0">
              <a:spcBef>
                <a:spcPts val="0"/>
              </a:spcBef>
              <a:spcAft>
                <a:spcPts val="0"/>
              </a:spcAft>
              <a:buNone/>
            </a:pPr>
            <a:endParaRPr>
              <a:latin typeface="Red Hat Text"/>
              <a:ea typeface="Red Hat Text"/>
              <a:cs typeface="Red Hat Text"/>
              <a:sym typeface="Red Hat Text"/>
            </a:endParaRPr>
          </a:p>
        </p:txBody>
      </p:sp>
      <p:sp>
        <p:nvSpPr>
          <p:cNvPr id="8406" name="Google Shape;8406;p774"/>
          <p:cNvSpPr txBox="1"/>
          <p:nvPr/>
        </p:nvSpPr>
        <p:spPr>
          <a:xfrm>
            <a:off x="8846475" y="2316900"/>
            <a:ext cx="2997000" cy="1667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rgbClr val="444444"/>
                </a:solidFill>
                <a:highlight>
                  <a:srgbClr val="FFFFFF"/>
                </a:highlight>
                <a:latin typeface="Red Hat Text"/>
                <a:ea typeface="Red Hat Text"/>
                <a:cs typeface="Red Hat Text"/>
                <a:sym typeface="Red Hat Text"/>
              </a:rPr>
              <a:t>Seamless management and operations of the complete Kubernetes environment </a:t>
            </a:r>
            <a:endParaRPr sz="1500">
              <a:solidFill>
                <a:srgbClr val="444444"/>
              </a:solidFill>
              <a:highlight>
                <a:srgbClr val="FFFFFF"/>
              </a:highlight>
              <a:latin typeface="Red Hat Text"/>
              <a:ea typeface="Red Hat Text"/>
              <a:cs typeface="Red Hat Text"/>
              <a:sym typeface="Red Hat Text"/>
            </a:endParaRPr>
          </a:p>
          <a:p>
            <a:pPr marL="0" lvl="0" indent="0" algn="l" rtl="0">
              <a:lnSpc>
                <a:spcPct val="115000"/>
              </a:lnSpc>
              <a:spcBef>
                <a:spcPts val="800"/>
              </a:spcBef>
              <a:spcAft>
                <a:spcPts val="0"/>
              </a:spcAft>
              <a:buNone/>
            </a:pPr>
            <a:endParaRPr sz="1500">
              <a:solidFill>
                <a:srgbClr val="444444"/>
              </a:solidFill>
              <a:highlight>
                <a:srgbClr val="FFFFFF"/>
              </a:highlight>
              <a:latin typeface="Red Hat Text"/>
              <a:ea typeface="Red Hat Text"/>
              <a:cs typeface="Red Hat Text"/>
              <a:sym typeface="Red Hat Text"/>
            </a:endParaRPr>
          </a:p>
          <a:p>
            <a:pPr marL="0" lvl="0" indent="0" algn="l" rtl="0">
              <a:spcBef>
                <a:spcPts val="800"/>
              </a:spcBef>
              <a:spcAft>
                <a:spcPts val="0"/>
              </a:spcAft>
              <a:buNone/>
            </a:pPr>
            <a:endParaRPr>
              <a:latin typeface="Red Hat Text"/>
              <a:ea typeface="Red Hat Text"/>
              <a:cs typeface="Red Hat Text"/>
              <a:sym typeface="Red Hat Text"/>
            </a:endParaRPr>
          </a:p>
        </p:txBody>
      </p:sp>
      <p:sp>
        <p:nvSpPr>
          <p:cNvPr id="8407" name="Google Shape;8407;p774"/>
          <p:cNvSpPr txBox="1"/>
          <p:nvPr/>
        </p:nvSpPr>
        <p:spPr>
          <a:xfrm>
            <a:off x="634675" y="4958950"/>
            <a:ext cx="2997000" cy="169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444444"/>
                </a:solidFill>
                <a:highlight>
                  <a:srgbClr val="FFFFFF"/>
                </a:highlight>
                <a:latin typeface="Red Hat Text"/>
                <a:ea typeface="Red Hat Text"/>
                <a:cs typeface="Red Hat Text"/>
                <a:sym typeface="Red Hat Text"/>
              </a:rPr>
              <a:t>End-to-end multi-cloud management, visibility, and compliance enforcement for multiple clusters at scale</a:t>
            </a:r>
            <a:endParaRPr sz="1500">
              <a:solidFill>
                <a:srgbClr val="444444"/>
              </a:solidFill>
              <a:highlight>
                <a:srgbClr val="FFFFFF"/>
              </a:highlight>
              <a:latin typeface="Red Hat Text"/>
              <a:ea typeface="Red Hat Text"/>
              <a:cs typeface="Red Hat Text"/>
              <a:sym typeface="Red Hat Text"/>
            </a:endParaRPr>
          </a:p>
          <a:p>
            <a:pPr marL="0" lvl="0" indent="0" algn="l" rtl="0">
              <a:lnSpc>
                <a:spcPct val="115000"/>
              </a:lnSpc>
              <a:spcBef>
                <a:spcPts val="0"/>
              </a:spcBef>
              <a:spcAft>
                <a:spcPts val="0"/>
              </a:spcAft>
              <a:buNone/>
            </a:pPr>
            <a:endParaRPr sz="1500">
              <a:solidFill>
                <a:srgbClr val="444444"/>
              </a:solidFill>
              <a:highlight>
                <a:srgbClr val="FFFFFF"/>
              </a:highlight>
              <a:latin typeface="Red Hat Text"/>
              <a:ea typeface="Red Hat Text"/>
              <a:cs typeface="Red Hat Text"/>
              <a:sym typeface="Red Hat Text"/>
            </a:endParaRPr>
          </a:p>
          <a:p>
            <a:pPr marL="0" lvl="0" indent="0" algn="l" rtl="0">
              <a:spcBef>
                <a:spcPts val="800"/>
              </a:spcBef>
              <a:spcAft>
                <a:spcPts val="0"/>
              </a:spcAft>
              <a:buNone/>
            </a:pPr>
            <a:endParaRPr>
              <a:latin typeface="Red Hat Text"/>
              <a:ea typeface="Red Hat Text"/>
              <a:cs typeface="Red Hat Text"/>
              <a:sym typeface="Red Hat Text"/>
            </a:endParaRPr>
          </a:p>
        </p:txBody>
      </p:sp>
      <p:sp>
        <p:nvSpPr>
          <p:cNvPr id="8408" name="Google Shape;8408;p774"/>
          <p:cNvSpPr txBox="1"/>
          <p:nvPr/>
        </p:nvSpPr>
        <p:spPr>
          <a:xfrm>
            <a:off x="4978350" y="4958950"/>
            <a:ext cx="29970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444444"/>
                </a:solidFill>
                <a:highlight>
                  <a:srgbClr val="FFFFFF"/>
                </a:highlight>
                <a:latin typeface="Red Hat Text"/>
                <a:ea typeface="Red Hat Text"/>
                <a:cs typeface="Red Hat Text"/>
                <a:sym typeface="Red Hat Text"/>
              </a:rPr>
              <a:t>Transformed several applications to become cloud-native and prepared for a full migration to cloud</a:t>
            </a:r>
            <a:endParaRPr sz="1500">
              <a:solidFill>
                <a:srgbClr val="444444"/>
              </a:solidFill>
              <a:highlight>
                <a:srgbClr val="FFFFFF"/>
              </a:highlight>
              <a:latin typeface="Red Hat Text"/>
              <a:ea typeface="Red Hat Text"/>
              <a:cs typeface="Red Hat Text"/>
              <a:sym typeface="Red Hat Text"/>
            </a:endParaRPr>
          </a:p>
          <a:p>
            <a:pPr marL="0" lvl="0" indent="0" algn="l" rtl="0">
              <a:spcBef>
                <a:spcPts val="0"/>
              </a:spcBef>
              <a:spcAft>
                <a:spcPts val="0"/>
              </a:spcAft>
              <a:buNone/>
            </a:pPr>
            <a:endParaRPr>
              <a:latin typeface="Red Hat Text"/>
              <a:ea typeface="Red Hat Text"/>
              <a:cs typeface="Red Hat Text"/>
              <a:sym typeface="Red Hat Text"/>
            </a:endParaRPr>
          </a:p>
        </p:txBody>
      </p:sp>
      <p:sp>
        <p:nvSpPr>
          <p:cNvPr id="8409" name="Google Shape;8409;p774"/>
          <p:cNvSpPr txBox="1"/>
          <p:nvPr/>
        </p:nvSpPr>
        <p:spPr>
          <a:xfrm>
            <a:off x="9053450" y="4971250"/>
            <a:ext cx="2997000" cy="1667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rgbClr val="444444"/>
                </a:solidFill>
                <a:highlight>
                  <a:srgbClr val="FFFFFF"/>
                </a:highlight>
                <a:latin typeface="Red Hat Text"/>
                <a:ea typeface="Red Hat Text"/>
                <a:cs typeface="Red Hat Text"/>
                <a:sym typeface="Red Hat Text"/>
              </a:rPr>
              <a:t>Increased observability and control for managing the Kubernetes environment </a:t>
            </a:r>
            <a:endParaRPr sz="1500">
              <a:solidFill>
                <a:srgbClr val="444444"/>
              </a:solidFill>
              <a:highlight>
                <a:srgbClr val="FFFFFF"/>
              </a:highlight>
              <a:latin typeface="Red Hat Text"/>
              <a:ea typeface="Red Hat Text"/>
              <a:cs typeface="Red Hat Text"/>
              <a:sym typeface="Red Hat Text"/>
            </a:endParaRPr>
          </a:p>
          <a:p>
            <a:pPr marL="0" lvl="0" indent="0" algn="l" rtl="0">
              <a:lnSpc>
                <a:spcPct val="115000"/>
              </a:lnSpc>
              <a:spcBef>
                <a:spcPts val="800"/>
              </a:spcBef>
              <a:spcAft>
                <a:spcPts val="0"/>
              </a:spcAft>
              <a:buNone/>
            </a:pPr>
            <a:endParaRPr sz="1500">
              <a:solidFill>
                <a:srgbClr val="444444"/>
              </a:solidFill>
              <a:highlight>
                <a:srgbClr val="FFFFFF"/>
              </a:highlight>
              <a:latin typeface="Red Hat Text"/>
              <a:ea typeface="Red Hat Text"/>
              <a:cs typeface="Red Hat Text"/>
              <a:sym typeface="Red Hat Text"/>
            </a:endParaRPr>
          </a:p>
          <a:p>
            <a:pPr marL="0" lvl="0" indent="0" algn="l" rtl="0">
              <a:spcBef>
                <a:spcPts val="800"/>
              </a:spcBef>
              <a:spcAft>
                <a:spcPts val="0"/>
              </a:spcAft>
              <a:buNone/>
            </a:pPr>
            <a:endParaRPr>
              <a:latin typeface="Red Hat Text"/>
              <a:ea typeface="Red Hat Text"/>
              <a:cs typeface="Red Hat Text"/>
              <a:sym typeface="Red Hat Text"/>
            </a:endParaRPr>
          </a:p>
        </p:txBody>
      </p:sp>
      <p:sp>
        <p:nvSpPr>
          <p:cNvPr id="8410" name="Google Shape;8410;p774"/>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latin typeface="Red Hat Display Medium"/>
                <a:ea typeface="Red Hat Display Medium"/>
                <a:cs typeface="Red Hat Display Medium"/>
                <a:sym typeface="Red Hat Display Medium"/>
              </a:rPr>
              <a:t>Red Hat Advanced Cluster Management for Kubernetes</a:t>
            </a:r>
            <a:endParaRPr sz="1000">
              <a:latin typeface="Red Hat Display Medium"/>
              <a:ea typeface="Red Hat Display Medium"/>
              <a:cs typeface="Red Hat Display Medium"/>
              <a:sym typeface="Red Hat Display Medium"/>
            </a:endParaRPr>
          </a:p>
        </p:txBody>
      </p:sp>
      <p:pic>
        <p:nvPicPr>
          <p:cNvPr id="8411" name="Google Shape;8411;p774">
            <a:hlinkClick r:id="rId14"/>
          </p:cNvPr>
          <p:cNvPicPr preferRelativeResize="0"/>
          <p:nvPr/>
        </p:nvPicPr>
        <p:blipFill rotWithShape="1">
          <a:blip r:embed="rId15">
            <a:alphaModFix/>
          </a:blip>
          <a:srcRect l="-112006" t="-1695" r="-122441" b="-9120"/>
          <a:stretch/>
        </p:blipFill>
        <p:spPr>
          <a:xfrm>
            <a:off x="5311065" y="1360616"/>
            <a:ext cx="2095118" cy="9822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15"/>
        <p:cNvGrpSpPr/>
        <p:nvPr/>
      </p:nvGrpSpPr>
      <p:grpSpPr>
        <a:xfrm>
          <a:off x="0" y="0"/>
          <a:ext cx="0" cy="0"/>
          <a:chOff x="0" y="0"/>
          <a:chExt cx="0" cy="0"/>
        </a:xfrm>
      </p:grpSpPr>
      <p:sp>
        <p:nvSpPr>
          <p:cNvPr id="8416" name="Google Shape;8416;p775"/>
          <p:cNvSpPr txBox="1"/>
          <p:nvPr/>
        </p:nvSpPr>
        <p:spPr>
          <a:xfrm>
            <a:off x="5801975" y="2048375"/>
            <a:ext cx="5490000" cy="1517400"/>
          </a:xfrm>
          <a:prstGeom prst="rect">
            <a:avLst/>
          </a:prstGeom>
          <a:noFill/>
          <a:ln>
            <a:noFill/>
          </a:ln>
        </p:spPr>
        <p:txBody>
          <a:bodyPr spcFirstLastPara="1" wrap="square" lIns="0" tIns="0" rIns="0" bIns="45700" anchor="t" anchorCtr="0">
            <a:noAutofit/>
          </a:bodyPr>
          <a:lstStyle/>
          <a:p>
            <a:pPr marL="0" lvl="0" indent="0" algn="l" rtl="0">
              <a:lnSpc>
                <a:spcPct val="175000"/>
              </a:lnSpc>
              <a:spcBef>
                <a:spcPts val="0"/>
              </a:spcBef>
              <a:spcAft>
                <a:spcPts val="0"/>
              </a:spcAft>
              <a:buNone/>
            </a:pPr>
            <a:r>
              <a:rPr lang="en" sz="1500">
                <a:solidFill>
                  <a:schemeClr val="dk1"/>
                </a:solidFill>
                <a:latin typeface="Red Hat Text"/>
                <a:ea typeface="Red Hat Text"/>
                <a:cs typeface="Red Hat Text"/>
                <a:sym typeface="Red Hat Text"/>
              </a:rPr>
              <a:t>Red Hat aims to scale automation across enterprise through a three-pronged strategy comprising: business-critical workload automation, Red Hat Ansible Automation for infrastructure and Red Hat Advanced Cluster Manager for container management.</a:t>
            </a:r>
            <a:endParaRPr sz="1500">
              <a:solidFill>
                <a:schemeClr val="dk1"/>
              </a:solidFill>
              <a:latin typeface="Red Hat Text Medium"/>
              <a:ea typeface="Red Hat Text Medium"/>
              <a:cs typeface="Red Hat Text Medium"/>
              <a:sym typeface="Red Hat Text Medium"/>
            </a:endParaRPr>
          </a:p>
        </p:txBody>
      </p:sp>
      <p:sp>
        <p:nvSpPr>
          <p:cNvPr id="8417" name="Google Shape;8417;p775"/>
          <p:cNvSpPr txBox="1">
            <a:spLocks noGrp="1"/>
          </p:cNvSpPr>
          <p:nvPr>
            <p:ph type="title"/>
          </p:nvPr>
        </p:nvSpPr>
        <p:spPr>
          <a:xfrm>
            <a:off x="885003" y="871750"/>
            <a:ext cx="10421700" cy="553200"/>
          </a:xfrm>
          <a:prstGeom prst="rect">
            <a:avLst/>
          </a:prstGeom>
        </p:spPr>
        <p:txBody>
          <a:bodyPr spcFirstLastPara="1" wrap="square" lIns="0" tIns="0" rIns="0" bIns="0" anchor="t" anchorCtr="0">
            <a:noAutofit/>
          </a:bodyPr>
          <a:lstStyle/>
          <a:p>
            <a:pPr marL="0" lvl="0" indent="0" algn="ctr" rtl="0">
              <a:lnSpc>
                <a:spcPct val="126315"/>
              </a:lnSpc>
              <a:spcBef>
                <a:spcPts val="0"/>
              </a:spcBef>
              <a:spcAft>
                <a:spcPts val="0"/>
              </a:spcAft>
              <a:buClr>
                <a:schemeClr val="dk1"/>
              </a:buClr>
              <a:buSzPts val="1100"/>
              <a:buFont typeface="Arial"/>
              <a:buNone/>
            </a:pPr>
            <a:r>
              <a:rPr lang="en" sz="2800">
                <a:solidFill>
                  <a:srgbClr val="212121"/>
                </a:solidFill>
              </a:rPr>
              <a:t>Our open hybrid cloud portfolio accelerates digital transformation</a:t>
            </a:r>
            <a:endParaRPr sz="2800">
              <a:solidFill>
                <a:srgbClr val="212121"/>
              </a:solidFill>
            </a:endParaRPr>
          </a:p>
          <a:p>
            <a:pPr marL="0" lvl="0" indent="0" algn="ctr" rtl="0">
              <a:spcBef>
                <a:spcPts val="1200"/>
              </a:spcBef>
              <a:spcAft>
                <a:spcPts val="0"/>
              </a:spcAft>
              <a:buNone/>
            </a:pPr>
            <a:endParaRPr sz="2800"/>
          </a:p>
        </p:txBody>
      </p:sp>
      <p:sp>
        <p:nvSpPr>
          <p:cNvPr id="8418" name="Google Shape;8418;p77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14</a:t>
            </a:fld>
            <a:endParaRPr/>
          </a:p>
        </p:txBody>
      </p:sp>
      <p:sp>
        <p:nvSpPr>
          <p:cNvPr id="8419" name="Google Shape;8419;p775"/>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Source:</a:t>
            </a:r>
            <a:endParaRPr/>
          </a:p>
          <a:p>
            <a:pPr marL="0" lvl="0" indent="0" algn="l" rtl="0">
              <a:lnSpc>
                <a:spcPct val="126315"/>
              </a:lnSpc>
              <a:spcBef>
                <a:spcPts val="0"/>
              </a:spcBef>
              <a:spcAft>
                <a:spcPts val="1200"/>
              </a:spcAft>
              <a:buNone/>
            </a:pPr>
            <a:r>
              <a:rPr lang="en">
                <a:solidFill>
                  <a:srgbClr val="212121"/>
                </a:solidFill>
              </a:rPr>
              <a:t>Red Hat’s Open Hybrid Cloud Portfolio Can Accelerate Digital Transformation, Gartner, May, 2021. </a:t>
            </a:r>
            <a:endParaRPr/>
          </a:p>
        </p:txBody>
      </p:sp>
      <p:sp>
        <p:nvSpPr>
          <p:cNvPr id="8420" name="Google Shape;8420;p775"/>
          <p:cNvSpPr txBox="1"/>
          <p:nvPr/>
        </p:nvSpPr>
        <p:spPr>
          <a:xfrm>
            <a:off x="918475" y="2407646"/>
            <a:ext cx="4207500" cy="2042700"/>
          </a:xfrm>
          <a:prstGeom prst="rect">
            <a:avLst/>
          </a:prstGeom>
          <a:noFill/>
          <a:ln>
            <a:noFill/>
          </a:ln>
        </p:spPr>
        <p:txBody>
          <a:bodyPr spcFirstLastPara="1" wrap="square" lIns="0" tIns="0" rIns="0" bIns="45700" anchor="b" anchorCtr="0">
            <a:noAutofit/>
          </a:bodyPr>
          <a:lstStyle/>
          <a:p>
            <a:pPr marL="0" lvl="0" indent="0" algn="ctr" rtl="0">
              <a:lnSpc>
                <a:spcPct val="140000"/>
              </a:lnSpc>
              <a:spcBef>
                <a:spcPts val="0"/>
              </a:spcBef>
              <a:spcAft>
                <a:spcPts val="0"/>
              </a:spcAft>
              <a:buNone/>
            </a:pPr>
            <a:r>
              <a:rPr lang="en" sz="1800">
                <a:solidFill>
                  <a:schemeClr val="accent1"/>
                </a:solidFill>
                <a:latin typeface="Red Hat Text"/>
                <a:ea typeface="Red Hat Text"/>
                <a:cs typeface="Red Hat Text"/>
                <a:sym typeface="Red Hat Text"/>
              </a:rPr>
              <a:t>Red Hat Advanced Cluster Management for Kubernetes enables enterprises to build highly agile, scalable architectures with enhanced cluster security that can be deployed at any location.</a:t>
            </a:r>
            <a:endParaRPr sz="1800">
              <a:solidFill>
                <a:schemeClr val="accent1"/>
              </a:solidFill>
              <a:latin typeface="Red Hat Text"/>
              <a:ea typeface="Red Hat Text"/>
              <a:cs typeface="Red Hat Text"/>
              <a:sym typeface="Red Hat Text"/>
            </a:endParaRPr>
          </a:p>
        </p:txBody>
      </p:sp>
      <p:sp>
        <p:nvSpPr>
          <p:cNvPr id="8421" name="Google Shape;8421;p775"/>
          <p:cNvSpPr txBox="1"/>
          <p:nvPr/>
        </p:nvSpPr>
        <p:spPr>
          <a:xfrm>
            <a:off x="6562726" y="3849388"/>
            <a:ext cx="3983700" cy="2271300"/>
          </a:xfrm>
          <a:prstGeom prst="rect">
            <a:avLst/>
          </a:prstGeom>
          <a:noFill/>
          <a:ln>
            <a:noFill/>
          </a:ln>
        </p:spPr>
        <p:txBody>
          <a:bodyPr spcFirstLastPara="1" wrap="square" lIns="0" tIns="0" rIns="0" bIns="0" anchor="t" anchorCtr="0">
            <a:noAutofit/>
          </a:bodyPr>
          <a:lstStyle/>
          <a:p>
            <a:pPr marL="182880" lvl="0" indent="-193040" algn="l" rtl="0">
              <a:lnSpc>
                <a:spcPct val="115000"/>
              </a:lnSpc>
              <a:spcBef>
                <a:spcPts val="0"/>
              </a:spcBef>
              <a:spcAft>
                <a:spcPts val="0"/>
              </a:spcAft>
              <a:buClr>
                <a:srgbClr val="FF0000"/>
              </a:buClr>
              <a:buSzPts val="1600"/>
              <a:buFont typeface="Red Hat Text"/>
              <a:buChar char="▸"/>
            </a:pPr>
            <a:r>
              <a:rPr lang="en" sz="1600">
                <a:latin typeface="Red Hat Text Medium"/>
                <a:ea typeface="Red Hat Text Medium"/>
                <a:cs typeface="Red Hat Text Medium"/>
                <a:sym typeface="Red Hat Text Medium"/>
              </a:rPr>
              <a:t>Innovative container management</a:t>
            </a:r>
            <a:endParaRPr sz="1600">
              <a:latin typeface="Red Hat Text"/>
              <a:ea typeface="Red Hat Text"/>
              <a:cs typeface="Red Hat Text"/>
              <a:sym typeface="Red Hat Text"/>
            </a:endParaRPr>
          </a:p>
          <a:p>
            <a:pPr marL="182880" lvl="0" indent="-193040" algn="l" rtl="0">
              <a:lnSpc>
                <a:spcPct val="115000"/>
              </a:lnSpc>
              <a:spcBef>
                <a:spcPts val="1000"/>
              </a:spcBef>
              <a:spcAft>
                <a:spcPts val="1000"/>
              </a:spcAft>
              <a:buClr>
                <a:srgbClr val="FF0000"/>
              </a:buClr>
              <a:buSzPts val="1600"/>
              <a:buFont typeface="Red Hat Text"/>
              <a:buChar char="▸"/>
            </a:pPr>
            <a:r>
              <a:rPr lang="en" sz="1600">
                <a:solidFill>
                  <a:schemeClr val="dk1"/>
                </a:solidFill>
                <a:latin typeface="Red Hat Text Medium"/>
                <a:ea typeface="Red Hat Text Medium"/>
                <a:cs typeface="Red Hat Text Medium"/>
                <a:sym typeface="Red Hat Text Medium"/>
              </a:rPr>
              <a:t>Deeper integration with Red Hat Ansible Automation Platform for container automation</a:t>
            </a:r>
            <a:endParaRPr sz="1600">
              <a:latin typeface="Red Hat Text"/>
              <a:ea typeface="Red Hat Text"/>
              <a:cs typeface="Red Hat Text"/>
              <a:sym typeface="Red Hat Text"/>
            </a:endParaRPr>
          </a:p>
        </p:txBody>
      </p:sp>
      <p:cxnSp>
        <p:nvCxnSpPr>
          <p:cNvPr id="8422" name="Google Shape;8422;p775"/>
          <p:cNvCxnSpPr/>
          <p:nvPr/>
        </p:nvCxnSpPr>
        <p:spPr>
          <a:xfrm>
            <a:off x="5463980" y="1878475"/>
            <a:ext cx="0" cy="3695100"/>
          </a:xfrm>
          <a:prstGeom prst="straightConnector1">
            <a:avLst/>
          </a:prstGeom>
          <a:noFill/>
          <a:ln w="9525" cap="flat" cmpd="sng">
            <a:solidFill>
              <a:srgbClr val="9E9E9E"/>
            </a:solidFill>
            <a:prstDash val="dot"/>
            <a:round/>
            <a:headEnd type="none" w="med" len="med"/>
            <a:tailEnd type="none" w="med" len="med"/>
          </a:ln>
        </p:spPr>
      </p:cxnSp>
      <p:sp>
        <p:nvSpPr>
          <p:cNvPr id="8423" name="Google Shape;8423;p775"/>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Red Hat Advanced Cluster Management for Kubernetes</a:t>
            </a:r>
            <a:endParaRPr>
              <a:latin typeface="Red Hat Display Medium"/>
              <a:ea typeface="Red Hat Display Medium"/>
              <a:cs typeface="Red Hat Display Medium"/>
              <a:sym typeface="Red Hat Displ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27"/>
        <p:cNvGrpSpPr/>
        <p:nvPr/>
      </p:nvGrpSpPr>
      <p:grpSpPr>
        <a:xfrm>
          <a:off x="0" y="0"/>
          <a:ext cx="0" cy="0"/>
          <a:chOff x="0" y="0"/>
          <a:chExt cx="0" cy="0"/>
        </a:xfrm>
      </p:grpSpPr>
      <p:sp>
        <p:nvSpPr>
          <p:cNvPr id="8428" name="Google Shape;8428;p776"/>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8429" name="Google Shape;8429;p776"/>
          <p:cNvSpPr txBox="1">
            <a:spLocks noGrp="1"/>
          </p:cNvSpPr>
          <p:nvPr>
            <p:ph type="title"/>
          </p:nvPr>
        </p:nvSpPr>
        <p:spPr>
          <a:xfrm>
            <a:off x="4659719" y="1632967"/>
            <a:ext cx="6550500" cy="388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Key Personas</a:t>
            </a:r>
            <a:endParaRPr/>
          </a:p>
        </p:txBody>
      </p:sp>
      <p:sp>
        <p:nvSpPr>
          <p:cNvPr id="8430" name="Google Shape;8430;p776"/>
          <p:cNvSpPr txBox="1"/>
          <p:nvPr/>
        </p:nvSpPr>
        <p:spPr>
          <a:xfrm>
            <a:off x="4659714" y="3302550"/>
            <a:ext cx="6357300" cy="1743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400">
              <a:solidFill>
                <a:srgbClr val="FFFFFF"/>
              </a:solidFill>
              <a:latin typeface="Overpass Light"/>
              <a:ea typeface="Overpass Light"/>
              <a:cs typeface="Overpass Light"/>
              <a:sym typeface="Overpas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34"/>
        <p:cNvGrpSpPr/>
        <p:nvPr/>
      </p:nvGrpSpPr>
      <p:grpSpPr>
        <a:xfrm>
          <a:off x="0" y="0"/>
          <a:ext cx="0" cy="0"/>
          <a:chOff x="0" y="0"/>
          <a:chExt cx="0" cy="0"/>
        </a:xfrm>
      </p:grpSpPr>
      <p:sp>
        <p:nvSpPr>
          <p:cNvPr id="8435" name="Google Shape;8435;p777"/>
          <p:cNvSpPr/>
          <p:nvPr/>
        </p:nvSpPr>
        <p:spPr>
          <a:xfrm>
            <a:off x="4253095" y="1403525"/>
            <a:ext cx="7938600" cy="3539400"/>
          </a:xfrm>
          <a:prstGeom prst="rect">
            <a:avLst/>
          </a:prstGeom>
          <a:solidFill>
            <a:srgbClr val="F3F3F3"/>
          </a:solidFill>
          <a:ln>
            <a:noFill/>
          </a:ln>
        </p:spPr>
        <p:txBody>
          <a:bodyPr spcFirstLastPara="1" wrap="square" lIns="731500" tIns="457200" rIns="731500" bIns="457200" anchor="ctr" anchorCtr="0">
            <a:noAutofit/>
          </a:bodyPr>
          <a:lstStyle/>
          <a:p>
            <a:pPr marL="0" lvl="0" indent="0" algn="l" rtl="0">
              <a:lnSpc>
                <a:spcPct val="150000"/>
              </a:lnSpc>
              <a:spcBef>
                <a:spcPts val="0"/>
              </a:spcBef>
              <a:spcAft>
                <a:spcPts val="0"/>
              </a:spcAft>
              <a:buNone/>
            </a:pPr>
            <a:endParaRPr sz="1800">
              <a:solidFill>
                <a:srgbClr val="000000"/>
              </a:solidFill>
              <a:latin typeface="Red Hat Text"/>
              <a:ea typeface="Red Hat Text"/>
              <a:cs typeface="Red Hat Text"/>
              <a:sym typeface="Red Hat Text"/>
            </a:endParaRPr>
          </a:p>
        </p:txBody>
      </p:sp>
      <p:sp>
        <p:nvSpPr>
          <p:cNvPr id="8436" name="Google Shape;8436;p77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16</a:t>
            </a:fld>
            <a:endParaRPr/>
          </a:p>
        </p:txBody>
      </p:sp>
      <p:sp>
        <p:nvSpPr>
          <p:cNvPr id="8437" name="Google Shape;8437;p777"/>
          <p:cNvSpPr txBox="1">
            <a:spLocks noGrp="1"/>
          </p:cNvSpPr>
          <p:nvPr>
            <p:ph type="subTitle" idx="3"/>
          </p:nvPr>
        </p:nvSpPr>
        <p:spPr>
          <a:xfrm>
            <a:off x="4465490" y="5036725"/>
            <a:ext cx="4097700" cy="426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Red Hat Text Medium"/>
                <a:ea typeface="Red Hat Text Medium"/>
                <a:cs typeface="Red Hat Text Medium"/>
                <a:sym typeface="Red Hat Text Medium"/>
              </a:rPr>
              <a:t>Louise Mar</a:t>
            </a:r>
            <a:endParaRPr>
              <a:latin typeface="Red Hat Text Medium"/>
              <a:ea typeface="Red Hat Text Medium"/>
              <a:cs typeface="Red Hat Text Medium"/>
              <a:sym typeface="Red Hat Text Medium"/>
            </a:endParaRPr>
          </a:p>
          <a:p>
            <a:pPr marL="0" lvl="0" indent="0" algn="l" rtl="0">
              <a:spcBef>
                <a:spcPts val="0"/>
              </a:spcBef>
              <a:spcAft>
                <a:spcPts val="0"/>
              </a:spcAft>
              <a:buNone/>
            </a:pPr>
            <a:r>
              <a:rPr lang="en"/>
              <a:t>Senior IT Ops, Acme Unlimited</a:t>
            </a:r>
            <a:endParaRPr/>
          </a:p>
        </p:txBody>
      </p:sp>
      <p:sp>
        <p:nvSpPr>
          <p:cNvPr id="8438" name="Google Shape;8438;p777"/>
          <p:cNvSpPr txBox="1">
            <a:spLocks noGrp="1"/>
          </p:cNvSpPr>
          <p:nvPr>
            <p:ph type="title"/>
          </p:nvPr>
        </p:nvSpPr>
        <p:spPr>
          <a:xfrm>
            <a:off x="4465440" y="1379175"/>
            <a:ext cx="6724500" cy="32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a:t>“How can I manage the lifecycle of multiple clusters regardless of where they reside using a single control plane?“</a:t>
            </a:r>
            <a:endParaRPr sz="2800"/>
          </a:p>
          <a:p>
            <a:pPr marL="0" lvl="0" indent="0" algn="l" rtl="0">
              <a:spcBef>
                <a:spcPts val="0"/>
              </a:spcBef>
              <a:spcAft>
                <a:spcPts val="0"/>
              </a:spcAft>
              <a:buNone/>
            </a:pPr>
            <a:r>
              <a:rPr lang="en" sz="2800"/>
              <a:t>“How can I quickly get to the root cause of </a:t>
            </a:r>
            <a:endParaRPr sz="2800"/>
          </a:p>
          <a:p>
            <a:pPr marL="0" lvl="0" indent="0" algn="l" rtl="0">
              <a:spcBef>
                <a:spcPts val="0"/>
              </a:spcBef>
              <a:spcAft>
                <a:spcPts val="0"/>
              </a:spcAft>
              <a:buNone/>
            </a:pPr>
            <a:r>
              <a:rPr lang="en" sz="2800"/>
              <a:t>failed components?”</a:t>
            </a:r>
            <a:endParaRPr sz="2800"/>
          </a:p>
          <a:p>
            <a:pPr marL="0" lvl="0" indent="0" algn="l" rtl="0">
              <a:spcBef>
                <a:spcPts val="0"/>
              </a:spcBef>
              <a:spcAft>
                <a:spcPts val="0"/>
              </a:spcAft>
              <a:buNone/>
            </a:pPr>
            <a:r>
              <a:rPr lang="en" sz="2800"/>
              <a:t>“How do I monitor usage across multiple clouds?”</a:t>
            </a:r>
            <a:endParaRPr sz="2800"/>
          </a:p>
        </p:txBody>
      </p:sp>
      <p:pic>
        <p:nvPicPr>
          <p:cNvPr id="8439" name="Google Shape;8439;p777"/>
          <p:cNvPicPr preferRelativeResize="0"/>
          <p:nvPr/>
        </p:nvPicPr>
        <p:blipFill rotWithShape="1">
          <a:blip r:embed="rId3">
            <a:alphaModFix/>
          </a:blip>
          <a:srcRect t="10114" b="10114"/>
          <a:stretch/>
        </p:blipFill>
        <p:spPr>
          <a:xfrm>
            <a:off x="4" y="2151366"/>
            <a:ext cx="4151048" cy="3311377"/>
          </a:xfrm>
          <a:prstGeom prst="rect">
            <a:avLst/>
          </a:prstGeom>
          <a:noFill/>
          <a:ln>
            <a:noFill/>
          </a:ln>
        </p:spPr>
      </p:pic>
      <p:cxnSp>
        <p:nvCxnSpPr>
          <p:cNvPr id="8440" name="Google Shape;8440;p777"/>
          <p:cNvCxnSpPr/>
          <p:nvPr/>
        </p:nvCxnSpPr>
        <p:spPr>
          <a:xfrm>
            <a:off x="4488819" y="4884332"/>
            <a:ext cx="156000" cy="0"/>
          </a:xfrm>
          <a:prstGeom prst="straightConnector1">
            <a:avLst/>
          </a:prstGeom>
          <a:noFill/>
          <a:ln w="28575" cap="flat" cmpd="sng">
            <a:solidFill>
              <a:srgbClr val="EE0000"/>
            </a:solidFill>
            <a:prstDash val="solid"/>
            <a:round/>
            <a:headEnd type="none" w="med" len="med"/>
            <a:tailEnd type="none" w="med" len="med"/>
          </a:ln>
        </p:spPr>
      </p:cxnSp>
      <p:sp>
        <p:nvSpPr>
          <p:cNvPr id="8441" name="Google Shape;8441;p77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cxnSp>
        <p:nvCxnSpPr>
          <p:cNvPr id="8442" name="Google Shape;8442;p777"/>
          <p:cNvCxnSpPr/>
          <p:nvPr/>
        </p:nvCxnSpPr>
        <p:spPr>
          <a:xfrm>
            <a:off x="4253108" y="1403525"/>
            <a:ext cx="0" cy="2787000"/>
          </a:xfrm>
          <a:prstGeom prst="straightConnector1">
            <a:avLst/>
          </a:prstGeom>
          <a:noFill/>
          <a:ln w="9525" cap="flat" cmpd="sng">
            <a:solidFill>
              <a:srgbClr val="EE0000"/>
            </a:solidFill>
            <a:prstDash val="solid"/>
            <a:round/>
            <a:headEnd type="none" w="med" len="med"/>
            <a:tailEnd type="none" w="med" len="med"/>
          </a:ln>
        </p:spPr>
      </p:cxnSp>
      <p:sp>
        <p:nvSpPr>
          <p:cNvPr id="8443" name="Google Shape;8443;p777"/>
          <p:cNvSpPr txBox="1"/>
          <p:nvPr/>
        </p:nvSpPr>
        <p:spPr>
          <a:xfrm>
            <a:off x="447764" y="1291450"/>
            <a:ext cx="2992800" cy="617700"/>
          </a:xfrm>
          <a:prstGeom prst="rect">
            <a:avLst/>
          </a:prstGeom>
          <a:noFill/>
          <a:ln>
            <a:noFill/>
          </a:ln>
        </p:spPr>
        <p:txBody>
          <a:bodyPr spcFirstLastPara="1" wrap="square" lIns="0" tIns="0" rIns="0" bIns="45700" anchor="ctr" anchorCtr="0">
            <a:noAutofit/>
          </a:bodyPr>
          <a:lstStyle/>
          <a:p>
            <a:pPr marL="0" lvl="0" indent="0" algn="ctr" rtl="0">
              <a:lnSpc>
                <a:spcPct val="100000"/>
              </a:lnSpc>
              <a:spcBef>
                <a:spcPts val="0"/>
              </a:spcBef>
              <a:spcAft>
                <a:spcPts val="0"/>
              </a:spcAft>
              <a:buNone/>
            </a:pPr>
            <a:r>
              <a:rPr lang="en" sz="3600">
                <a:solidFill>
                  <a:srgbClr val="EE0000"/>
                </a:solidFill>
                <a:latin typeface="Red Hat Text"/>
                <a:ea typeface="Red Hat Text"/>
                <a:cs typeface="Red Hat Text"/>
                <a:sym typeface="Red Hat Text"/>
              </a:rPr>
              <a:t>IT Operations</a:t>
            </a:r>
            <a:endParaRPr sz="3600">
              <a:solidFill>
                <a:srgbClr val="EE0000"/>
              </a:solidFill>
              <a:latin typeface="Red Hat Text"/>
              <a:ea typeface="Red Hat Text"/>
              <a:cs typeface="Red Hat Text"/>
              <a:sym typeface="Red Hat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47"/>
        <p:cNvGrpSpPr/>
        <p:nvPr/>
      </p:nvGrpSpPr>
      <p:grpSpPr>
        <a:xfrm>
          <a:off x="0" y="0"/>
          <a:ext cx="0" cy="0"/>
          <a:chOff x="0" y="0"/>
          <a:chExt cx="0" cy="0"/>
        </a:xfrm>
      </p:grpSpPr>
      <p:sp>
        <p:nvSpPr>
          <p:cNvPr id="8448" name="Google Shape;8448;p778"/>
          <p:cNvSpPr/>
          <p:nvPr/>
        </p:nvSpPr>
        <p:spPr>
          <a:xfrm>
            <a:off x="4253095" y="1403525"/>
            <a:ext cx="7938600" cy="3539400"/>
          </a:xfrm>
          <a:prstGeom prst="rect">
            <a:avLst/>
          </a:prstGeom>
          <a:solidFill>
            <a:srgbClr val="F3F3F3"/>
          </a:solidFill>
          <a:ln>
            <a:noFill/>
          </a:ln>
        </p:spPr>
        <p:txBody>
          <a:bodyPr spcFirstLastPara="1" wrap="square" lIns="731500" tIns="457200" rIns="731500" bIns="457200" anchor="ctr" anchorCtr="0">
            <a:noAutofit/>
          </a:bodyPr>
          <a:lstStyle/>
          <a:p>
            <a:pPr marL="0" lvl="0" indent="0" algn="l" rtl="0">
              <a:lnSpc>
                <a:spcPct val="150000"/>
              </a:lnSpc>
              <a:spcBef>
                <a:spcPts val="0"/>
              </a:spcBef>
              <a:spcAft>
                <a:spcPts val="0"/>
              </a:spcAft>
              <a:buNone/>
            </a:pPr>
            <a:endParaRPr sz="1800">
              <a:solidFill>
                <a:srgbClr val="000000"/>
              </a:solidFill>
              <a:latin typeface="Red Hat Text"/>
              <a:ea typeface="Red Hat Text"/>
              <a:cs typeface="Red Hat Text"/>
              <a:sym typeface="Red Hat Text"/>
            </a:endParaRPr>
          </a:p>
        </p:txBody>
      </p:sp>
      <p:sp>
        <p:nvSpPr>
          <p:cNvPr id="8449" name="Google Shape;8449;p77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17</a:t>
            </a:fld>
            <a:endParaRPr/>
          </a:p>
        </p:txBody>
      </p:sp>
      <p:sp>
        <p:nvSpPr>
          <p:cNvPr id="8450" name="Google Shape;8450;p778"/>
          <p:cNvSpPr txBox="1">
            <a:spLocks noGrp="1"/>
          </p:cNvSpPr>
          <p:nvPr>
            <p:ph type="subTitle" idx="3"/>
          </p:nvPr>
        </p:nvSpPr>
        <p:spPr>
          <a:xfrm>
            <a:off x="4465490" y="5036725"/>
            <a:ext cx="4097700" cy="426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Red Hat Text Medium"/>
                <a:ea typeface="Red Hat Text Medium"/>
                <a:cs typeface="Red Hat Text Medium"/>
                <a:sym typeface="Red Hat Text Medium"/>
              </a:rPr>
              <a:t>Clete Liedl</a:t>
            </a:r>
            <a:endParaRPr>
              <a:latin typeface="Red Hat Text Medium"/>
              <a:ea typeface="Red Hat Text Medium"/>
              <a:cs typeface="Red Hat Text Medium"/>
              <a:sym typeface="Red Hat Text Medium"/>
            </a:endParaRPr>
          </a:p>
          <a:p>
            <a:pPr marL="0" lvl="0" indent="0" algn="l" rtl="0">
              <a:spcBef>
                <a:spcPts val="0"/>
              </a:spcBef>
              <a:spcAft>
                <a:spcPts val="0"/>
              </a:spcAft>
              <a:buNone/>
            </a:pPr>
            <a:r>
              <a:rPr lang="en"/>
              <a:t>Senior DevOps Engineer, Acme Unlimited</a:t>
            </a:r>
            <a:endParaRPr/>
          </a:p>
        </p:txBody>
      </p:sp>
      <p:sp>
        <p:nvSpPr>
          <p:cNvPr id="8451" name="Google Shape;8451;p778"/>
          <p:cNvSpPr txBox="1">
            <a:spLocks noGrp="1"/>
          </p:cNvSpPr>
          <p:nvPr>
            <p:ph type="title"/>
          </p:nvPr>
        </p:nvSpPr>
        <p:spPr>
          <a:xfrm>
            <a:off x="4465440" y="1379175"/>
            <a:ext cx="7335000" cy="32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a:t>“How do I get a simplified understanding of my cluster health and the impact on my application availability?”</a:t>
            </a:r>
            <a:endParaRPr sz="2800"/>
          </a:p>
          <a:p>
            <a:pPr marL="0" lvl="0" indent="0" algn="l" rtl="0">
              <a:spcBef>
                <a:spcPts val="0"/>
              </a:spcBef>
              <a:spcAft>
                <a:spcPts val="0"/>
              </a:spcAft>
              <a:buNone/>
            </a:pPr>
            <a:r>
              <a:rPr lang="en" sz="2800"/>
              <a:t>“How do I automate provisioning and destroying of my clusters, workload placement based on capacity and policies, and the pushing of application from dev to prod?”</a:t>
            </a:r>
            <a:endParaRPr sz="2800"/>
          </a:p>
        </p:txBody>
      </p:sp>
      <p:pic>
        <p:nvPicPr>
          <p:cNvPr id="8452" name="Google Shape;8452;p778"/>
          <p:cNvPicPr preferRelativeResize="0"/>
          <p:nvPr/>
        </p:nvPicPr>
        <p:blipFill rotWithShape="1">
          <a:blip r:embed="rId3">
            <a:alphaModFix/>
          </a:blip>
          <a:srcRect t="10114" b="10114"/>
          <a:stretch/>
        </p:blipFill>
        <p:spPr>
          <a:xfrm>
            <a:off x="4" y="2151366"/>
            <a:ext cx="4151048" cy="3311377"/>
          </a:xfrm>
          <a:prstGeom prst="rect">
            <a:avLst/>
          </a:prstGeom>
          <a:noFill/>
          <a:ln>
            <a:noFill/>
          </a:ln>
        </p:spPr>
      </p:pic>
      <p:cxnSp>
        <p:nvCxnSpPr>
          <p:cNvPr id="8453" name="Google Shape;8453;p778"/>
          <p:cNvCxnSpPr/>
          <p:nvPr/>
        </p:nvCxnSpPr>
        <p:spPr>
          <a:xfrm>
            <a:off x="4488819" y="4884332"/>
            <a:ext cx="156000" cy="0"/>
          </a:xfrm>
          <a:prstGeom prst="straightConnector1">
            <a:avLst/>
          </a:prstGeom>
          <a:noFill/>
          <a:ln w="28575" cap="flat" cmpd="sng">
            <a:solidFill>
              <a:srgbClr val="EE0000"/>
            </a:solidFill>
            <a:prstDash val="solid"/>
            <a:round/>
            <a:headEnd type="none" w="med" len="med"/>
            <a:tailEnd type="none" w="med" len="med"/>
          </a:ln>
        </p:spPr>
      </p:cxnSp>
      <p:sp>
        <p:nvSpPr>
          <p:cNvPr id="8454" name="Google Shape;8454;p77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cxnSp>
        <p:nvCxnSpPr>
          <p:cNvPr id="8455" name="Google Shape;8455;p778"/>
          <p:cNvCxnSpPr/>
          <p:nvPr/>
        </p:nvCxnSpPr>
        <p:spPr>
          <a:xfrm>
            <a:off x="4253108" y="1403525"/>
            <a:ext cx="0" cy="2787000"/>
          </a:xfrm>
          <a:prstGeom prst="straightConnector1">
            <a:avLst/>
          </a:prstGeom>
          <a:noFill/>
          <a:ln w="9525" cap="flat" cmpd="sng">
            <a:solidFill>
              <a:srgbClr val="EE0000"/>
            </a:solidFill>
            <a:prstDash val="solid"/>
            <a:round/>
            <a:headEnd type="none" w="med" len="med"/>
            <a:tailEnd type="none" w="med" len="med"/>
          </a:ln>
        </p:spPr>
      </p:cxnSp>
      <p:sp>
        <p:nvSpPr>
          <p:cNvPr id="8456" name="Google Shape;8456;p778"/>
          <p:cNvSpPr txBox="1"/>
          <p:nvPr/>
        </p:nvSpPr>
        <p:spPr>
          <a:xfrm>
            <a:off x="447764" y="1291450"/>
            <a:ext cx="2992800" cy="617700"/>
          </a:xfrm>
          <a:prstGeom prst="rect">
            <a:avLst/>
          </a:prstGeom>
          <a:noFill/>
          <a:ln>
            <a:noFill/>
          </a:ln>
        </p:spPr>
        <p:txBody>
          <a:bodyPr spcFirstLastPara="1" wrap="square" lIns="0" tIns="0" rIns="0" bIns="45700" anchor="ctr" anchorCtr="0">
            <a:noAutofit/>
          </a:bodyPr>
          <a:lstStyle/>
          <a:p>
            <a:pPr marL="0" lvl="0" indent="0" algn="ctr" rtl="0">
              <a:lnSpc>
                <a:spcPct val="100000"/>
              </a:lnSpc>
              <a:spcBef>
                <a:spcPts val="0"/>
              </a:spcBef>
              <a:spcAft>
                <a:spcPts val="0"/>
              </a:spcAft>
              <a:buNone/>
            </a:pPr>
            <a:r>
              <a:rPr lang="en" sz="3600">
                <a:solidFill>
                  <a:srgbClr val="EE0000"/>
                </a:solidFill>
                <a:latin typeface="Red Hat Text"/>
                <a:ea typeface="Red Hat Text"/>
                <a:cs typeface="Red Hat Text"/>
                <a:sym typeface="Red Hat Text"/>
              </a:rPr>
              <a:t>SRE/DevOps</a:t>
            </a:r>
            <a:endParaRPr sz="3600">
              <a:solidFill>
                <a:srgbClr val="EE0000"/>
              </a:solidFill>
              <a:latin typeface="Red Hat Text"/>
              <a:ea typeface="Red Hat Text"/>
              <a:cs typeface="Red Hat Text"/>
              <a:sym typeface="Red Hat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60"/>
        <p:cNvGrpSpPr/>
        <p:nvPr/>
      </p:nvGrpSpPr>
      <p:grpSpPr>
        <a:xfrm>
          <a:off x="0" y="0"/>
          <a:ext cx="0" cy="0"/>
          <a:chOff x="0" y="0"/>
          <a:chExt cx="0" cy="0"/>
        </a:xfrm>
      </p:grpSpPr>
      <p:sp>
        <p:nvSpPr>
          <p:cNvPr id="8461" name="Google Shape;8461;p779"/>
          <p:cNvSpPr/>
          <p:nvPr/>
        </p:nvSpPr>
        <p:spPr>
          <a:xfrm>
            <a:off x="4253095" y="1403525"/>
            <a:ext cx="7938600" cy="3539400"/>
          </a:xfrm>
          <a:prstGeom prst="rect">
            <a:avLst/>
          </a:prstGeom>
          <a:solidFill>
            <a:srgbClr val="F3F3F3"/>
          </a:solidFill>
          <a:ln>
            <a:noFill/>
          </a:ln>
        </p:spPr>
        <p:txBody>
          <a:bodyPr spcFirstLastPara="1" wrap="square" lIns="731500" tIns="457200" rIns="731500" bIns="457200" anchor="ctr" anchorCtr="0">
            <a:noAutofit/>
          </a:bodyPr>
          <a:lstStyle/>
          <a:p>
            <a:pPr marL="0" lvl="0" indent="0" algn="l" rtl="0">
              <a:lnSpc>
                <a:spcPct val="150000"/>
              </a:lnSpc>
              <a:spcBef>
                <a:spcPts val="0"/>
              </a:spcBef>
              <a:spcAft>
                <a:spcPts val="0"/>
              </a:spcAft>
              <a:buNone/>
            </a:pPr>
            <a:endParaRPr sz="1800">
              <a:solidFill>
                <a:srgbClr val="000000"/>
              </a:solidFill>
              <a:latin typeface="Red Hat Text"/>
              <a:ea typeface="Red Hat Text"/>
              <a:cs typeface="Red Hat Text"/>
              <a:sym typeface="Red Hat Text"/>
            </a:endParaRPr>
          </a:p>
        </p:txBody>
      </p:sp>
      <p:sp>
        <p:nvSpPr>
          <p:cNvPr id="8462" name="Google Shape;8462;p77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18</a:t>
            </a:fld>
            <a:endParaRPr/>
          </a:p>
        </p:txBody>
      </p:sp>
      <p:sp>
        <p:nvSpPr>
          <p:cNvPr id="8463" name="Google Shape;8463;p779"/>
          <p:cNvSpPr txBox="1">
            <a:spLocks noGrp="1"/>
          </p:cNvSpPr>
          <p:nvPr>
            <p:ph type="subTitle" idx="3"/>
          </p:nvPr>
        </p:nvSpPr>
        <p:spPr>
          <a:xfrm>
            <a:off x="4465490" y="5036725"/>
            <a:ext cx="4097700" cy="426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Red Hat Text Medium"/>
                <a:ea typeface="Red Hat Text Medium"/>
                <a:cs typeface="Red Hat Text Medium"/>
                <a:sym typeface="Red Hat Text Medium"/>
              </a:rPr>
              <a:t>Jay Schefter</a:t>
            </a:r>
            <a:endParaRPr>
              <a:latin typeface="Red Hat Text Medium"/>
              <a:ea typeface="Red Hat Text Medium"/>
              <a:cs typeface="Red Hat Text Medium"/>
              <a:sym typeface="Red Hat Text Medium"/>
            </a:endParaRPr>
          </a:p>
          <a:p>
            <a:pPr marL="0" lvl="0" indent="0" algn="l" rtl="0">
              <a:spcBef>
                <a:spcPts val="0"/>
              </a:spcBef>
              <a:spcAft>
                <a:spcPts val="0"/>
              </a:spcAft>
              <a:buNone/>
            </a:pPr>
            <a:r>
              <a:rPr lang="en"/>
              <a:t>Senior Security Engineer, Acme Unlimited</a:t>
            </a:r>
            <a:endParaRPr/>
          </a:p>
        </p:txBody>
      </p:sp>
      <p:sp>
        <p:nvSpPr>
          <p:cNvPr id="8464" name="Google Shape;8464;p779"/>
          <p:cNvSpPr txBox="1">
            <a:spLocks noGrp="1"/>
          </p:cNvSpPr>
          <p:nvPr>
            <p:ph type="title"/>
          </p:nvPr>
        </p:nvSpPr>
        <p:spPr>
          <a:xfrm>
            <a:off x="4465440" y="1379175"/>
            <a:ext cx="6724500" cy="32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a:t>“How do I ensure all my clusters are compliant with my defined policies?”</a:t>
            </a:r>
            <a:endParaRPr sz="2800"/>
          </a:p>
          <a:p>
            <a:pPr marL="0" lvl="0" indent="0" algn="l" rtl="0">
              <a:spcBef>
                <a:spcPts val="0"/>
              </a:spcBef>
              <a:spcAft>
                <a:spcPts val="0"/>
              </a:spcAft>
              <a:buNone/>
            </a:pPr>
            <a:r>
              <a:rPr lang="en" sz="2800"/>
              <a:t>“How do I set consistent security policies across diverse environments and ensure enforcement?”</a:t>
            </a:r>
            <a:endParaRPr sz="2800"/>
          </a:p>
          <a:p>
            <a:pPr marL="0" lvl="0" indent="0" algn="l" rtl="0">
              <a:spcBef>
                <a:spcPts val="0"/>
              </a:spcBef>
              <a:spcAft>
                <a:spcPts val="0"/>
              </a:spcAft>
              <a:buNone/>
            </a:pPr>
            <a:r>
              <a:rPr lang="en" sz="2800"/>
              <a:t>“How do I get alerted on any configuration drift and remediate it?”</a:t>
            </a:r>
            <a:endParaRPr sz="2800"/>
          </a:p>
        </p:txBody>
      </p:sp>
      <p:pic>
        <p:nvPicPr>
          <p:cNvPr id="8465" name="Google Shape;8465;p779"/>
          <p:cNvPicPr preferRelativeResize="0"/>
          <p:nvPr/>
        </p:nvPicPr>
        <p:blipFill rotWithShape="1">
          <a:blip r:embed="rId3">
            <a:alphaModFix/>
          </a:blip>
          <a:srcRect t="3471" b="3462"/>
          <a:stretch/>
        </p:blipFill>
        <p:spPr>
          <a:xfrm>
            <a:off x="608314" y="2382616"/>
            <a:ext cx="3189741" cy="2560320"/>
          </a:xfrm>
          <a:prstGeom prst="rect">
            <a:avLst/>
          </a:prstGeom>
          <a:noFill/>
          <a:ln>
            <a:noFill/>
          </a:ln>
        </p:spPr>
      </p:pic>
      <p:cxnSp>
        <p:nvCxnSpPr>
          <p:cNvPr id="8466" name="Google Shape;8466;p779"/>
          <p:cNvCxnSpPr/>
          <p:nvPr/>
        </p:nvCxnSpPr>
        <p:spPr>
          <a:xfrm>
            <a:off x="4488819" y="4884332"/>
            <a:ext cx="156000" cy="0"/>
          </a:xfrm>
          <a:prstGeom prst="straightConnector1">
            <a:avLst/>
          </a:prstGeom>
          <a:noFill/>
          <a:ln w="28575" cap="flat" cmpd="sng">
            <a:solidFill>
              <a:srgbClr val="EE0000"/>
            </a:solidFill>
            <a:prstDash val="solid"/>
            <a:round/>
            <a:headEnd type="none" w="med" len="med"/>
            <a:tailEnd type="none" w="med" len="med"/>
          </a:ln>
        </p:spPr>
      </p:cxnSp>
      <p:sp>
        <p:nvSpPr>
          <p:cNvPr id="8467" name="Google Shape;8467;p77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8468" name="Google Shape;8468;p779"/>
          <p:cNvSpPr txBox="1"/>
          <p:nvPr/>
        </p:nvSpPr>
        <p:spPr>
          <a:xfrm>
            <a:off x="447764" y="1291450"/>
            <a:ext cx="2992800" cy="617700"/>
          </a:xfrm>
          <a:prstGeom prst="rect">
            <a:avLst/>
          </a:prstGeom>
          <a:noFill/>
          <a:ln>
            <a:noFill/>
          </a:ln>
        </p:spPr>
        <p:txBody>
          <a:bodyPr spcFirstLastPara="1" wrap="square" lIns="0" tIns="0" rIns="0" bIns="45700" anchor="ctr" anchorCtr="0">
            <a:noAutofit/>
          </a:bodyPr>
          <a:lstStyle/>
          <a:p>
            <a:pPr marL="0" lvl="0" indent="0" algn="ctr" rtl="0">
              <a:lnSpc>
                <a:spcPct val="100000"/>
              </a:lnSpc>
              <a:spcBef>
                <a:spcPts val="0"/>
              </a:spcBef>
              <a:spcAft>
                <a:spcPts val="0"/>
              </a:spcAft>
              <a:buNone/>
            </a:pPr>
            <a:r>
              <a:rPr lang="en" sz="3600">
                <a:solidFill>
                  <a:srgbClr val="EE0000"/>
                </a:solidFill>
                <a:latin typeface="Red Hat Text"/>
                <a:ea typeface="Red Hat Text"/>
                <a:cs typeface="Red Hat Text"/>
                <a:sym typeface="Red Hat Text"/>
              </a:rPr>
              <a:t>SecOps</a:t>
            </a:r>
            <a:endParaRPr sz="3600">
              <a:solidFill>
                <a:srgbClr val="EE0000"/>
              </a:solidFill>
              <a:latin typeface="Red Hat Text"/>
              <a:ea typeface="Red Hat Text"/>
              <a:cs typeface="Red Hat Text"/>
              <a:sym typeface="Red Hat Text"/>
            </a:endParaRPr>
          </a:p>
        </p:txBody>
      </p:sp>
      <p:cxnSp>
        <p:nvCxnSpPr>
          <p:cNvPr id="8469" name="Google Shape;8469;p779"/>
          <p:cNvCxnSpPr/>
          <p:nvPr/>
        </p:nvCxnSpPr>
        <p:spPr>
          <a:xfrm>
            <a:off x="4253108" y="1403525"/>
            <a:ext cx="0" cy="2787000"/>
          </a:xfrm>
          <a:prstGeom prst="straightConnector1">
            <a:avLst/>
          </a:prstGeom>
          <a:noFill/>
          <a:ln w="9525" cap="flat" cmpd="sng">
            <a:solidFill>
              <a:srgbClr val="EE0000"/>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73"/>
        <p:cNvGrpSpPr/>
        <p:nvPr/>
      </p:nvGrpSpPr>
      <p:grpSpPr>
        <a:xfrm>
          <a:off x="0" y="0"/>
          <a:ext cx="0" cy="0"/>
          <a:chOff x="0" y="0"/>
          <a:chExt cx="0" cy="0"/>
        </a:xfrm>
      </p:grpSpPr>
      <p:sp>
        <p:nvSpPr>
          <p:cNvPr id="8474" name="Google Shape;8474;p78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19</a:t>
            </a:fld>
            <a:endParaRPr/>
          </a:p>
        </p:txBody>
      </p:sp>
      <p:sp>
        <p:nvSpPr>
          <p:cNvPr id="8475" name="Google Shape;8475;p780"/>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8476" name="Google Shape;8476;p780"/>
          <p:cNvSpPr txBox="1">
            <a:spLocks noGrp="1"/>
          </p:cNvSpPr>
          <p:nvPr>
            <p:ph type="title"/>
          </p:nvPr>
        </p:nvSpPr>
        <p:spPr>
          <a:xfrm>
            <a:off x="5673950" y="1632950"/>
            <a:ext cx="62244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Introducing Red Hat Advanced Cluster Management </a:t>
            </a: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92"/>
        <p:cNvGrpSpPr/>
        <p:nvPr/>
      </p:nvGrpSpPr>
      <p:grpSpPr>
        <a:xfrm>
          <a:off x="0" y="0"/>
          <a:ext cx="0" cy="0"/>
          <a:chOff x="0" y="0"/>
          <a:chExt cx="0" cy="0"/>
        </a:xfrm>
      </p:grpSpPr>
      <p:sp>
        <p:nvSpPr>
          <p:cNvPr id="8193" name="Google Shape;8193;p763"/>
          <p:cNvSpPr txBox="1">
            <a:spLocks noGrp="1"/>
          </p:cNvSpPr>
          <p:nvPr>
            <p:ph type="title"/>
          </p:nvPr>
        </p:nvSpPr>
        <p:spPr>
          <a:xfrm>
            <a:off x="900253" y="1736433"/>
            <a:ext cx="3885900" cy="269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Agenda</a:t>
            </a:r>
            <a:endParaRPr/>
          </a:p>
          <a:p>
            <a:pPr marL="0" lvl="0" indent="0" algn="l" rtl="0">
              <a:spcBef>
                <a:spcPts val="0"/>
              </a:spcBef>
              <a:spcAft>
                <a:spcPts val="0"/>
              </a:spcAft>
              <a:buNone/>
            </a:pPr>
            <a:endParaRPr sz="2000"/>
          </a:p>
        </p:txBody>
      </p:sp>
      <p:sp>
        <p:nvSpPr>
          <p:cNvPr id="8194" name="Google Shape;8194;p763"/>
          <p:cNvSpPr txBox="1">
            <a:spLocks noGrp="1"/>
          </p:cNvSpPr>
          <p:nvPr>
            <p:ph type="body" idx="4"/>
          </p:nvPr>
        </p:nvSpPr>
        <p:spPr>
          <a:xfrm>
            <a:off x="4786150" y="888000"/>
            <a:ext cx="6999000" cy="50820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solidFill>
                  <a:schemeClr val="dk1"/>
                </a:solidFill>
                <a:uFill>
                  <a:noFill/>
                </a:uFill>
                <a:hlinkClick r:id="rId3" action="ppaction://hlinksldjump">
                  <a:extLst>
                    <a:ext uri="{A12FA001-AC4F-418D-AE19-62706E023703}">
                      <ahyp:hlinkClr xmlns:ahyp="http://schemas.microsoft.com/office/drawing/2018/hyperlinkcolor" val="tx"/>
                    </a:ext>
                  </a:extLst>
                </a:hlinkClick>
              </a:rPr>
              <a:t>Market Trends and Challenges</a:t>
            </a:r>
            <a:r>
              <a:rPr lang="en">
                <a:solidFill>
                  <a:schemeClr val="dk1"/>
                </a:solidFill>
              </a:rPr>
              <a:t> </a:t>
            </a:r>
            <a:endParaRPr>
              <a:solidFill>
                <a:schemeClr val="dk1"/>
              </a:solidFill>
            </a:endParaRPr>
          </a:p>
          <a:p>
            <a:pPr marL="457200" lvl="0" indent="-342900" algn="l" rtl="0">
              <a:spcBef>
                <a:spcPts val="2000"/>
              </a:spcBef>
              <a:spcAft>
                <a:spcPts val="0"/>
              </a:spcAft>
              <a:buSzPts val="1800"/>
              <a:buChar char="▸"/>
            </a:pPr>
            <a:r>
              <a:rPr lang="en">
                <a:solidFill>
                  <a:schemeClr val="dk1"/>
                </a:solidFill>
                <a:uFill>
                  <a:noFill/>
                </a:uFill>
                <a:hlinkClick r:id="rId4" action="ppaction://hlinksldjump">
                  <a:extLst>
                    <a:ext uri="{A12FA001-AC4F-418D-AE19-62706E023703}">
                      <ahyp:hlinkClr xmlns:ahyp="http://schemas.microsoft.com/office/drawing/2018/hyperlinkcolor" val="tx"/>
                    </a:ext>
                  </a:extLst>
                </a:hlinkClick>
              </a:rPr>
              <a:t>Key Personas</a:t>
            </a:r>
            <a:endParaRPr>
              <a:solidFill>
                <a:schemeClr val="dk1"/>
              </a:solidFill>
            </a:endParaRPr>
          </a:p>
          <a:p>
            <a:pPr marL="457200" lvl="0" indent="-342900" algn="l" rtl="0">
              <a:spcBef>
                <a:spcPts val="2000"/>
              </a:spcBef>
              <a:spcAft>
                <a:spcPts val="0"/>
              </a:spcAft>
              <a:buSzPts val="1800"/>
              <a:buChar char="▸"/>
            </a:pPr>
            <a:r>
              <a:rPr lang="en">
                <a:solidFill>
                  <a:schemeClr val="dk1"/>
                </a:solidFill>
                <a:uFill>
                  <a:noFill/>
                </a:uFill>
                <a:hlinkClick r:id="rId5" action="ppaction://hlinksldjump">
                  <a:extLst>
                    <a:ext uri="{A12FA001-AC4F-418D-AE19-62706E023703}">
                      <ahyp:hlinkClr xmlns:ahyp="http://schemas.microsoft.com/office/drawing/2018/hyperlinkcolor" val="tx"/>
                    </a:ext>
                  </a:extLst>
                </a:hlinkClick>
              </a:rPr>
              <a:t>Introducing Red Hat Advanced Cluster Management for Kubernetes</a:t>
            </a:r>
            <a:endParaRPr>
              <a:solidFill>
                <a:schemeClr val="dk1"/>
              </a:solidFill>
            </a:endParaRPr>
          </a:p>
          <a:p>
            <a:pPr marL="457200" lvl="0" indent="-342900" algn="l" rtl="0">
              <a:spcBef>
                <a:spcPts val="2000"/>
              </a:spcBef>
              <a:spcAft>
                <a:spcPts val="0"/>
              </a:spcAft>
              <a:buSzPts val="1800"/>
              <a:buChar char="▸"/>
            </a:pP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Detailed Use Cases</a:t>
            </a:r>
            <a:endParaRPr>
              <a:solidFill>
                <a:schemeClr val="dk1"/>
              </a:solidFill>
            </a:endParaRPr>
          </a:p>
          <a:p>
            <a:pPr marL="457200" lvl="0" indent="-342900" algn="l" rtl="0">
              <a:spcBef>
                <a:spcPts val="2000"/>
              </a:spcBef>
              <a:spcAft>
                <a:spcPts val="0"/>
              </a:spcAft>
              <a:buSzPts val="1800"/>
              <a:buChar char="▸"/>
            </a:pPr>
            <a:r>
              <a:rPr lang="en">
                <a:solidFill>
                  <a:schemeClr val="dk1"/>
                </a:solidFill>
                <a:uFill>
                  <a:noFill/>
                </a:uFill>
                <a:hlinkClick r:id="rId7" action="ppaction://hlinksldjump">
                  <a:extLst>
                    <a:ext uri="{A12FA001-AC4F-418D-AE19-62706E023703}">
                      <ahyp:hlinkClr xmlns:ahyp="http://schemas.microsoft.com/office/drawing/2018/hyperlinkcolor" val="tx"/>
                    </a:ext>
                  </a:extLst>
                </a:hlinkClick>
              </a:rPr>
              <a:t>How ACM works with OpenShift</a:t>
            </a:r>
            <a:endParaRPr>
              <a:solidFill>
                <a:schemeClr val="dk1"/>
              </a:solidFill>
            </a:endParaRPr>
          </a:p>
          <a:p>
            <a:pPr marL="457200" lvl="0" indent="-342900" algn="l" rtl="0">
              <a:spcBef>
                <a:spcPts val="2000"/>
              </a:spcBef>
              <a:spcAft>
                <a:spcPts val="0"/>
              </a:spcAft>
              <a:buSzPts val="1800"/>
              <a:buChar char="▸"/>
            </a:pPr>
            <a:r>
              <a:rPr lang="en">
                <a:solidFill>
                  <a:schemeClr val="dk1"/>
                </a:solidFill>
                <a:uFill>
                  <a:noFill/>
                </a:uFill>
                <a:hlinkClick r:id="rId8" action="ppaction://hlinksldjump">
                  <a:extLst>
                    <a:ext uri="{A12FA001-AC4F-418D-AE19-62706E023703}">
                      <ahyp:hlinkClr xmlns:ahyp="http://schemas.microsoft.com/office/drawing/2018/hyperlinkcolor" val="tx"/>
                    </a:ext>
                  </a:extLst>
                </a:hlinkClick>
              </a:rPr>
              <a:t>What’s new in RHACM 2.</a:t>
            </a:r>
            <a:r>
              <a:rPr lang="en">
                <a:solidFill>
                  <a:schemeClr val="dk1"/>
                </a:solidFill>
              </a:rPr>
              <a:t>10</a:t>
            </a:r>
            <a:endParaRPr>
              <a:solidFill>
                <a:schemeClr val="dk1"/>
              </a:solidFill>
            </a:endParaRPr>
          </a:p>
          <a:p>
            <a:pPr marL="457200" lvl="0" indent="-342900" algn="l" rtl="0">
              <a:spcBef>
                <a:spcPts val="2000"/>
              </a:spcBef>
              <a:spcAft>
                <a:spcPts val="0"/>
              </a:spcAft>
              <a:buSzPts val="1800"/>
              <a:buChar char="▸"/>
            </a:pP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Architecture and Installation Overview</a:t>
            </a:r>
            <a:endParaRPr>
              <a:solidFill>
                <a:schemeClr val="dk1"/>
              </a:solidFill>
            </a:endParaRPr>
          </a:p>
          <a:p>
            <a:pPr marL="457200" lvl="0" indent="-342900" algn="l" rtl="0">
              <a:spcBef>
                <a:spcPts val="2000"/>
              </a:spcBef>
              <a:spcAft>
                <a:spcPts val="0"/>
              </a:spcAft>
              <a:buSzPts val="1800"/>
              <a:buChar char="▸"/>
            </a:pP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Customer Success Stories</a:t>
            </a:r>
            <a:endParaRPr>
              <a:solidFill>
                <a:schemeClr val="dk1"/>
              </a:solidFill>
            </a:endParaRPr>
          </a:p>
          <a:p>
            <a:pPr marL="457200" lvl="0" indent="-342900" algn="l" rtl="0">
              <a:spcBef>
                <a:spcPts val="2000"/>
              </a:spcBef>
              <a:spcAft>
                <a:spcPts val="0"/>
              </a:spcAft>
              <a:buSzPts val="1800"/>
              <a:buChar char="▸"/>
            </a:pPr>
            <a:r>
              <a:rPr lang="en">
                <a:solidFill>
                  <a:schemeClr val="dk1"/>
                </a:solidFill>
                <a:uFill>
                  <a:noFill/>
                </a:uFill>
                <a:hlinkClick r:id="rId11" action="ppaction://hlinksldjump">
                  <a:extLst>
                    <a:ext uri="{A12FA001-AC4F-418D-AE19-62706E023703}">
                      <ahyp:hlinkClr xmlns:ahyp="http://schemas.microsoft.com/office/drawing/2018/hyperlinkcolor" val="tx"/>
                    </a:ext>
                  </a:extLst>
                </a:hlinkClick>
              </a:rPr>
              <a:t>Resources and Next Steps</a:t>
            </a:r>
            <a:endParaRPr>
              <a:solidFill>
                <a:schemeClr val="dk1"/>
              </a:solidFill>
            </a:endParaRPr>
          </a:p>
          <a:p>
            <a:pPr marL="0" lvl="0" indent="0" algn="l" rtl="0">
              <a:spcBef>
                <a:spcPts val="2000"/>
              </a:spcBef>
              <a:spcAft>
                <a:spcPts val="2000"/>
              </a:spcAft>
              <a:buNone/>
            </a:pPr>
            <a:endParaRPr/>
          </a:p>
        </p:txBody>
      </p:sp>
      <p:sp>
        <p:nvSpPr>
          <p:cNvPr id="8195" name="Google Shape;8195;p763"/>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solidFill>
                  <a:srgbClr val="EE0000"/>
                </a:solidFill>
              </a:rPr>
              <a:t>Red Hat Advanced Cluster Management for Kubernetes</a:t>
            </a:r>
            <a:endParaRPr>
              <a:solidFill>
                <a:srgbClr val="EE0000"/>
              </a:solidFill>
            </a:endParaRPr>
          </a:p>
        </p:txBody>
      </p:sp>
      <p:sp>
        <p:nvSpPr>
          <p:cNvPr id="8196" name="Google Shape;8196;p76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80"/>
        <p:cNvGrpSpPr/>
        <p:nvPr/>
      </p:nvGrpSpPr>
      <p:grpSpPr>
        <a:xfrm>
          <a:off x="0" y="0"/>
          <a:ext cx="0" cy="0"/>
          <a:chOff x="0" y="0"/>
          <a:chExt cx="0" cy="0"/>
        </a:xfrm>
      </p:grpSpPr>
      <p:grpSp>
        <p:nvGrpSpPr>
          <p:cNvPr id="8481" name="Google Shape;8481;p781"/>
          <p:cNvGrpSpPr/>
          <p:nvPr/>
        </p:nvGrpSpPr>
        <p:grpSpPr>
          <a:xfrm>
            <a:off x="6553171" y="609578"/>
            <a:ext cx="1405275" cy="1859348"/>
            <a:chOff x="5562600" y="1600200"/>
            <a:chExt cx="1443825" cy="1944925"/>
          </a:xfrm>
        </p:grpSpPr>
        <p:cxnSp>
          <p:nvCxnSpPr>
            <p:cNvPr id="8482" name="Google Shape;8482;p781"/>
            <p:cNvCxnSpPr/>
            <p:nvPr/>
          </p:nvCxnSpPr>
          <p:spPr>
            <a:xfrm rot="10800000">
              <a:off x="6480825" y="2727625"/>
              <a:ext cx="525600" cy="817500"/>
            </a:xfrm>
            <a:prstGeom prst="straightConnector1">
              <a:avLst/>
            </a:prstGeom>
            <a:noFill/>
            <a:ln w="19050" cap="flat" cmpd="sng">
              <a:solidFill>
                <a:srgbClr val="FF0000"/>
              </a:solidFill>
              <a:prstDash val="dash"/>
              <a:round/>
              <a:headEnd type="none" w="med" len="med"/>
              <a:tailEnd type="none" w="med" len="med"/>
            </a:ln>
          </p:spPr>
        </p:cxnSp>
        <p:sp>
          <p:nvSpPr>
            <p:cNvPr id="8483" name="Google Shape;8483;p781"/>
            <p:cNvSpPr/>
            <p:nvPr/>
          </p:nvSpPr>
          <p:spPr>
            <a:xfrm>
              <a:off x="55626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484" name="Google Shape;8484;p781"/>
            <p:cNvSpPr/>
            <p:nvPr/>
          </p:nvSpPr>
          <p:spPr>
            <a:xfrm>
              <a:off x="55626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sp>
        <p:nvSpPr>
          <p:cNvPr id="8485" name="Google Shape;8485;p781"/>
          <p:cNvSpPr txBox="1"/>
          <p:nvPr/>
        </p:nvSpPr>
        <p:spPr>
          <a:xfrm>
            <a:off x="6553039" y="9144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Spoke </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Cluster</a:t>
            </a:r>
            <a:endParaRPr sz="1200">
              <a:latin typeface="Overpass Light"/>
              <a:ea typeface="Overpass Light"/>
              <a:cs typeface="Overpass Light"/>
              <a:sym typeface="Overpass Light"/>
            </a:endParaRPr>
          </a:p>
        </p:txBody>
      </p:sp>
      <p:grpSp>
        <p:nvGrpSpPr>
          <p:cNvPr id="8486" name="Google Shape;8486;p781"/>
          <p:cNvGrpSpPr/>
          <p:nvPr/>
        </p:nvGrpSpPr>
        <p:grpSpPr>
          <a:xfrm>
            <a:off x="9262658" y="4389025"/>
            <a:ext cx="1405275" cy="1859375"/>
            <a:chOff x="6519525" y="2788825"/>
            <a:chExt cx="1405275" cy="1859375"/>
          </a:xfrm>
        </p:grpSpPr>
        <p:cxnSp>
          <p:nvCxnSpPr>
            <p:cNvPr id="8487" name="Google Shape;8487;p781"/>
            <p:cNvCxnSpPr/>
            <p:nvPr/>
          </p:nvCxnSpPr>
          <p:spPr>
            <a:xfrm rot="10800000">
              <a:off x="6519525" y="2788825"/>
              <a:ext cx="486900" cy="756300"/>
            </a:xfrm>
            <a:prstGeom prst="straightConnector1">
              <a:avLst/>
            </a:prstGeom>
            <a:noFill/>
            <a:ln w="19050" cap="flat" cmpd="sng">
              <a:solidFill>
                <a:srgbClr val="FF0000"/>
              </a:solidFill>
              <a:prstDash val="dash"/>
              <a:round/>
              <a:headEnd type="none" w="med" len="med"/>
              <a:tailEnd type="none" w="med" len="med"/>
            </a:ln>
          </p:spPr>
        </p:cxnSp>
        <p:sp>
          <p:nvSpPr>
            <p:cNvPr id="8488" name="Google Shape;8488;p781"/>
            <p:cNvSpPr/>
            <p:nvPr/>
          </p:nvSpPr>
          <p:spPr>
            <a:xfrm>
              <a:off x="6705600" y="3429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489" name="Google Shape;8489;p781"/>
            <p:cNvSpPr/>
            <p:nvPr/>
          </p:nvSpPr>
          <p:spPr>
            <a:xfrm>
              <a:off x="6705600" y="3429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sp>
        <p:nvSpPr>
          <p:cNvPr id="8490" name="Google Shape;8490;p781"/>
          <p:cNvSpPr txBox="1"/>
          <p:nvPr/>
        </p:nvSpPr>
        <p:spPr>
          <a:xfrm>
            <a:off x="9448568" y="53340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0000"/>
                </a:solidFill>
                <a:latin typeface="Overpass"/>
                <a:ea typeface="Overpass"/>
                <a:cs typeface="Overpass"/>
                <a:sym typeface="Overpass"/>
              </a:rPr>
              <a:t>Spoke</a:t>
            </a:r>
            <a:endParaRPr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Cluster</a:t>
            </a:r>
            <a:endParaRPr sz="1200">
              <a:latin typeface="Overpass Light"/>
              <a:ea typeface="Overpass Light"/>
              <a:cs typeface="Overpass Light"/>
              <a:sym typeface="Overpass Light"/>
            </a:endParaRPr>
          </a:p>
        </p:txBody>
      </p:sp>
      <p:grpSp>
        <p:nvGrpSpPr>
          <p:cNvPr id="8491" name="Google Shape;8491;p781"/>
          <p:cNvGrpSpPr/>
          <p:nvPr/>
        </p:nvGrpSpPr>
        <p:grpSpPr>
          <a:xfrm>
            <a:off x="5562600" y="1600200"/>
            <a:ext cx="1828800" cy="1219200"/>
            <a:chOff x="5562600" y="1600200"/>
            <a:chExt cx="1828800" cy="1219200"/>
          </a:xfrm>
        </p:grpSpPr>
        <p:cxnSp>
          <p:nvCxnSpPr>
            <p:cNvPr id="8492" name="Google Shape;8492;p781"/>
            <p:cNvCxnSpPr/>
            <p:nvPr/>
          </p:nvCxnSpPr>
          <p:spPr>
            <a:xfrm rot="10800000">
              <a:off x="6781800" y="2514600"/>
              <a:ext cx="609600" cy="304800"/>
            </a:xfrm>
            <a:prstGeom prst="straightConnector1">
              <a:avLst/>
            </a:prstGeom>
            <a:noFill/>
            <a:ln w="19050" cap="flat" cmpd="sng">
              <a:solidFill>
                <a:srgbClr val="FF0000"/>
              </a:solidFill>
              <a:prstDash val="dash"/>
              <a:round/>
              <a:headEnd type="none" w="med" len="med"/>
              <a:tailEnd type="none" w="med" len="med"/>
            </a:ln>
          </p:spPr>
        </p:cxnSp>
        <p:sp>
          <p:nvSpPr>
            <p:cNvPr id="8493" name="Google Shape;8493;p781"/>
            <p:cNvSpPr/>
            <p:nvPr/>
          </p:nvSpPr>
          <p:spPr>
            <a:xfrm>
              <a:off x="55626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494" name="Google Shape;8494;p781"/>
            <p:cNvSpPr/>
            <p:nvPr/>
          </p:nvSpPr>
          <p:spPr>
            <a:xfrm>
              <a:off x="55626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grpSp>
        <p:nvGrpSpPr>
          <p:cNvPr id="8495" name="Google Shape;8495;p781"/>
          <p:cNvGrpSpPr/>
          <p:nvPr/>
        </p:nvGrpSpPr>
        <p:grpSpPr>
          <a:xfrm>
            <a:off x="5257800" y="2819400"/>
            <a:ext cx="2133600" cy="1219200"/>
            <a:chOff x="5257800" y="2819400"/>
            <a:chExt cx="2133600" cy="1219200"/>
          </a:xfrm>
        </p:grpSpPr>
        <p:cxnSp>
          <p:nvCxnSpPr>
            <p:cNvPr id="8496" name="Google Shape;8496;p781"/>
            <p:cNvCxnSpPr>
              <a:endCxn id="8497" idx="3"/>
            </p:cNvCxnSpPr>
            <p:nvPr/>
          </p:nvCxnSpPr>
          <p:spPr>
            <a:xfrm rot="10800000">
              <a:off x="6477000" y="3429000"/>
              <a:ext cx="914400" cy="0"/>
            </a:xfrm>
            <a:prstGeom prst="straightConnector1">
              <a:avLst/>
            </a:prstGeom>
            <a:noFill/>
            <a:ln w="19050" cap="flat" cmpd="sng">
              <a:solidFill>
                <a:srgbClr val="FF0000"/>
              </a:solidFill>
              <a:prstDash val="dash"/>
              <a:round/>
              <a:headEnd type="none" w="med" len="med"/>
              <a:tailEnd type="none" w="med" len="med"/>
            </a:ln>
          </p:spPr>
        </p:cxnSp>
        <p:sp>
          <p:nvSpPr>
            <p:cNvPr id="8498" name="Google Shape;8498;p781"/>
            <p:cNvSpPr/>
            <p:nvPr/>
          </p:nvSpPr>
          <p:spPr>
            <a:xfrm>
              <a:off x="5257800" y="28194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499" name="Google Shape;8499;p781"/>
            <p:cNvSpPr/>
            <p:nvPr/>
          </p:nvSpPr>
          <p:spPr>
            <a:xfrm>
              <a:off x="5257800" y="28194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497" name="Google Shape;8497;p781"/>
            <p:cNvSpPr txBox="1"/>
            <p:nvPr/>
          </p:nvSpPr>
          <p:spPr>
            <a:xfrm>
              <a:off x="5257800" y="31242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500" b="1">
                  <a:solidFill>
                    <a:srgbClr val="FF0000"/>
                  </a:solidFill>
                  <a:latin typeface="Overpass"/>
                  <a:ea typeface="Overpass"/>
                  <a:cs typeface="Overpass"/>
                  <a:sym typeface="Overpass"/>
                </a:rPr>
                <a:t>Spoke</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Cluster</a:t>
              </a:r>
              <a:endParaRPr sz="1200">
                <a:latin typeface="Overpass Light"/>
                <a:ea typeface="Overpass Light"/>
                <a:cs typeface="Overpass Light"/>
                <a:sym typeface="Overpass Light"/>
              </a:endParaRPr>
            </a:p>
          </p:txBody>
        </p:sp>
      </p:grpSp>
      <p:grpSp>
        <p:nvGrpSpPr>
          <p:cNvPr id="8500" name="Google Shape;8500;p781"/>
          <p:cNvGrpSpPr/>
          <p:nvPr/>
        </p:nvGrpSpPr>
        <p:grpSpPr>
          <a:xfrm>
            <a:off x="6629400" y="4343400"/>
            <a:ext cx="1371600" cy="1752600"/>
            <a:chOff x="6629400" y="4343400"/>
            <a:chExt cx="1371600" cy="1752600"/>
          </a:xfrm>
        </p:grpSpPr>
        <p:cxnSp>
          <p:nvCxnSpPr>
            <p:cNvPr id="8501" name="Google Shape;8501;p781"/>
            <p:cNvCxnSpPr/>
            <p:nvPr/>
          </p:nvCxnSpPr>
          <p:spPr>
            <a:xfrm rot="10800000" flipH="1">
              <a:off x="7543800" y="4343400"/>
              <a:ext cx="457200" cy="685800"/>
            </a:xfrm>
            <a:prstGeom prst="straightConnector1">
              <a:avLst/>
            </a:prstGeom>
            <a:noFill/>
            <a:ln w="19050" cap="flat" cmpd="sng">
              <a:solidFill>
                <a:srgbClr val="FF0000"/>
              </a:solidFill>
              <a:prstDash val="dash"/>
              <a:round/>
              <a:headEnd type="none" w="med" len="med"/>
              <a:tailEnd type="none" w="med" len="med"/>
            </a:ln>
          </p:spPr>
        </p:cxnSp>
        <p:sp>
          <p:nvSpPr>
            <p:cNvPr id="8502" name="Google Shape;8502;p781"/>
            <p:cNvSpPr txBox="1"/>
            <p:nvPr/>
          </p:nvSpPr>
          <p:spPr>
            <a:xfrm>
              <a:off x="6629400" y="51816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03" name="Google Shape;8503;p781"/>
            <p:cNvSpPr/>
            <p:nvPr/>
          </p:nvSpPr>
          <p:spPr>
            <a:xfrm>
              <a:off x="6629400" y="48768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504" name="Google Shape;8504;p781"/>
            <p:cNvSpPr/>
            <p:nvPr/>
          </p:nvSpPr>
          <p:spPr>
            <a:xfrm>
              <a:off x="6629400" y="48768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505" name="Google Shape;8505;p781"/>
            <p:cNvSpPr txBox="1"/>
            <p:nvPr/>
          </p:nvSpPr>
          <p:spPr>
            <a:xfrm>
              <a:off x="6629400" y="51816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Spoke</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Cluster</a:t>
              </a:r>
              <a:endParaRPr sz="1200">
                <a:latin typeface="Overpass Light"/>
                <a:ea typeface="Overpass Light"/>
                <a:cs typeface="Overpass Light"/>
                <a:sym typeface="Overpass Light"/>
              </a:endParaRPr>
            </a:p>
          </p:txBody>
        </p:sp>
      </p:grpSp>
      <p:grpSp>
        <p:nvGrpSpPr>
          <p:cNvPr id="8506" name="Google Shape;8506;p781"/>
          <p:cNvGrpSpPr/>
          <p:nvPr/>
        </p:nvGrpSpPr>
        <p:grpSpPr>
          <a:xfrm>
            <a:off x="5562600" y="4038600"/>
            <a:ext cx="1828800" cy="1219200"/>
            <a:chOff x="5562600" y="4038600"/>
            <a:chExt cx="1828800" cy="1219200"/>
          </a:xfrm>
        </p:grpSpPr>
        <p:cxnSp>
          <p:nvCxnSpPr>
            <p:cNvPr id="8507" name="Google Shape;8507;p781"/>
            <p:cNvCxnSpPr/>
            <p:nvPr/>
          </p:nvCxnSpPr>
          <p:spPr>
            <a:xfrm rot="10800000" flipH="1">
              <a:off x="6781800" y="4038600"/>
              <a:ext cx="609600" cy="304800"/>
            </a:xfrm>
            <a:prstGeom prst="straightConnector1">
              <a:avLst/>
            </a:prstGeom>
            <a:noFill/>
            <a:ln w="19050" cap="flat" cmpd="sng">
              <a:solidFill>
                <a:srgbClr val="FF0000"/>
              </a:solidFill>
              <a:prstDash val="dash"/>
              <a:round/>
              <a:headEnd type="none" w="med" len="med"/>
              <a:tailEnd type="none" w="med" len="med"/>
            </a:ln>
          </p:spPr>
        </p:cxnSp>
        <p:sp>
          <p:nvSpPr>
            <p:cNvPr id="8508" name="Google Shape;8508;p781"/>
            <p:cNvSpPr/>
            <p:nvPr/>
          </p:nvSpPr>
          <p:spPr>
            <a:xfrm>
              <a:off x="5562600" y="40386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509" name="Google Shape;8509;p781"/>
            <p:cNvSpPr/>
            <p:nvPr/>
          </p:nvSpPr>
          <p:spPr>
            <a:xfrm>
              <a:off x="5562600" y="40386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sp>
        <p:nvSpPr>
          <p:cNvPr id="8510" name="Google Shape;8510;p781"/>
          <p:cNvSpPr txBox="1">
            <a:spLocks noGrp="1"/>
          </p:cNvSpPr>
          <p:nvPr>
            <p:ph type="sldNum" idx="12"/>
          </p:nvPr>
        </p:nvSpPr>
        <p:spPr>
          <a:xfrm>
            <a:off x="81971"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20</a:t>
            </a:fld>
            <a:endParaRPr/>
          </a:p>
        </p:txBody>
      </p:sp>
      <p:sp>
        <p:nvSpPr>
          <p:cNvPr id="8511" name="Google Shape;8511;p781"/>
          <p:cNvSpPr txBox="1"/>
          <p:nvPr/>
        </p:nvSpPr>
        <p:spPr>
          <a:xfrm>
            <a:off x="685783" y="1828800"/>
            <a:ext cx="4419600" cy="45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solidFill>
                  <a:srgbClr val="EE0000"/>
                </a:solidFill>
                <a:latin typeface="Overpass SemiBold"/>
                <a:ea typeface="Overpass SemiBold"/>
                <a:cs typeface="Overpass SemiBold"/>
                <a:sym typeface="Overpass SemiBold"/>
              </a:rPr>
              <a:t>Simplified operation and maintenance</a:t>
            </a:r>
            <a:endParaRPr sz="1600">
              <a:solidFill>
                <a:srgbClr val="EE0000"/>
              </a:solidFill>
              <a:latin typeface="Overpass SemiBold"/>
              <a:ea typeface="Overpass SemiBold"/>
              <a:cs typeface="Overpass SemiBold"/>
              <a:sym typeface="Overpass SemiBold"/>
            </a:endParaRPr>
          </a:p>
          <a:p>
            <a:pPr marL="0" lvl="0" indent="0" algn="l" rtl="0">
              <a:spcBef>
                <a:spcPts val="400"/>
              </a:spcBef>
              <a:spcAft>
                <a:spcPts val="0"/>
              </a:spcAft>
              <a:buClr>
                <a:schemeClr val="dk1"/>
              </a:buClr>
              <a:buSzPts val="1100"/>
              <a:buFont typeface="Arial"/>
              <a:buNone/>
            </a:pPr>
            <a:r>
              <a:rPr lang="en" sz="1600">
                <a:latin typeface="Overpass Light"/>
                <a:ea typeface="Overpass Light"/>
                <a:cs typeface="Overpass Light"/>
                <a:sym typeface="Overpass Light"/>
              </a:rPr>
              <a:t>View, manage, operate and solve issues across your kubernetes fleet through a </a:t>
            </a:r>
            <a:r>
              <a:rPr lang="en" sz="1600" b="1">
                <a:latin typeface="Overpass"/>
                <a:ea typeface="Overpass"/>
                <a:cs typeface="Overpass"/>
                <a:sym typeface="Overpass"/>
              </a:rPr>
              <a:t>single console</a:t>
            </a:r>
            <a:r>
              <a:rPr lang="en" sz="1600">
                <a:latin typeface="Overpass Light"/>
                <a:ea typeface="Overpass Light"/>
                <a:cs typeface="Overpass Light"/>
                <a:sym typeface="Overpass Light"/>
              </a:rPr>
              <a:t>.</a:t>
            </a:r>
            <a:endParaRPr sz="1600">
              <a:latin typeface="Overpass Light"/>
              <a:ea typeface="Overpass Light"/>
              <a:cs typeface="Overpass Light"/>
              <a:sym typeface="Overpass Light"/>
            </a:endParaRPr>
          </a:p>
          <a:p>
            <a:pPr marL="0" lvl="0" indent="0" algn="l" rtl="0">
              <a:spcBef>
                <a:spcPts val="400"/>
              </a:spcBef>
              <a:spcAft>
                <a:spcPts val="0"/>
              </a:spcAft>
              <a:buClr>
                <a:schemeClr val="dk1"/>
              </a:buClr>
              <a:buSzPts val="1100"/>
              <a:buFont typeface="Arial"/>
              <a:buNone/>
            </a:pPr>
            <a:endParaRPr sz="1600">
              <a:latin typeface="Overpass Light"/>
              <a:ea typeface="Overpass Light"/>
              <a:cs typeface="Overpass Light"/>
              <a:sym typeface="Overpass Light"/>
            </a:endParaRPr>
          </a:p>
          <a:p>
            <a:pPr marL="0" lvl="0" indent="0" algn="l" rtl="0">
              <a:spcBef>
                <a:spcPts val="400"/>
              </a:spcBef>
              <a:spcAft>
                <a:spcPts val="0"/>
              </a:spcAft>
              <a:buNone/>
            </a:pPr>
            <a:endParaRPr sz="1600">
              <a:latin typeface="Overpass Light"/>
              <a:ea typeface="Overpass Light"/>
              <a:cs typeface="Overpass Light"/>
              <a:sym typeface="Overpass Light"/>
            </a:endParaRPr>
          </a:p>
        </p:txBody>
      </p:sp>
      <p:grpSp>
        <p:nvGrpSpPr>
          <p:cNvPr id="8512" name="Google Shape;8512;p781"/>
          <p:cNvGrpSpPr/>
          <p:nvPr/>
        </p:nvGrpSpPr>
        <p:grpSpPr>
          <a:xfrm>
            <a:off x="8001000" y="4648200"/>
            <a:ext cx="1219200" cy="1828800"/>
            <a:chOff x="8001000" y="4648200"/>
            <a:chExt cx="1219200" cy="1828800"/>
          </a:xfrm>
        </p:grpSpPr>
        <p:cxnSp>
          <p:nvCxnSpPr>
            <p:cNvPr id="8513" name="Google Shape;8513;p781"/>
            <p:cNvCxnSpPr/>
            <p:nvPr/>
          </p:nvCxnSpPr>
          <p:spPr>
            <a:xfrm rot="10800000">
              <a:off x="8610600" y="4648200"/>
              <a:ext cx="0" cy="609600"/>
            </a:xfrm>
            <a:prstGeom prst="straightConnector1">
              <a:avLst/>
            </a:prstGeom>
            <a:noFill/>
            <a:ln w="19050" cap="flat" cmpd="sng">
              <a:solidFill>
                <a:srgbClr val="FF0000"/>
              </a:solidFill>
              <a:prstDash val="dash"/>
              <a:round/>
              <a:headEnd type="none" w="med" len="med"/>
              <a:tailEnd type="none" w="med" len="med"/>
            </a:ln>
          </p:spPr>
        </p:cxnSp>
        <p:sp>
          <p:nvSpPr>
            <p:cNvPr id="8514" name="Google Shape;8514;p781"/>
            <p:cNvSpPr txBox="1"/>
            <p:nvPr/>
          </p:nvSpPr>
          <p:spPr>
            <a:xfrm>
              <a:off x="8001000" y="55626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15" name="Google Shape;8515;p781"/>
            <p:cNvSpPr/>
            <p:nvPr/>
          </p:nvSpPr>
          <p:spPr>
            <a:xfrm>
              <a:off x="8001000" y="52578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516" name="Google Shape;8516;p781"/>
            <p:cNvSpPr/>
            <p:nvPr/>
          </p:nvSpPr>
          <p:spPr>
            <a:xfrm>
              <a:off x="8001000" y="52578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517" name="Google Shape;8517;p781"/>
            <p:cNvSpPr txBox="1"/>
            <p:nvPr/>
          </p:nvSpPr>
          <p:spPr>
            <a:xfrm>
              <a:off x="8001000" y="55626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Spoke</a:t>
              </a:r>
              <a:br>
                <a:rPr lang="en" sz="1500" b="1">
                  <a:solidFill>
                    <a:srgbClr val="FF0000"/>
                  </a:solidFill>
                  <a:latin typeface="Overpass"/>
                  <a:ea typeface="Overpass"/>
                  <a:cs typeface="Overpass"/>
                  <a:sym typeface="Overpass"/>
                </a:rPr>
              </a:br>
              <a:r>
                <a:rPr lang="en" sz="1300" b="1">
                  <a:solidFill>
                    <a:schemeClr val="dk1"/>
                  </a:solidFill>
                  <a:latin typeface="Overpass"/>
                  <a:ea typeface="Overpass"/>
                  <a:cs typeface="Overpass"/>
                  <a:sym typeface="Overpass"/>
                </a:rPr>
                <a:t>Cluster</a:t>
              </a:r>
              <a:endParaRPr sz="1200">
                <a:latin typeface="Overpass Light"/>
                <a:ea typeface="Overpass Light"/>
                <a:cs typeface="Overpass Light"/>
                <a:sym typeface="Overpass Light"/>
              </a:endParaRPr>
            </a:p>
          </p:txBody>
        </p:sp>
      </p:grpSp>
      <p:grpSp>
        <p:nvGrpSpPr>
          <p:cNvPr id="8518" name="Google Shape;8518;p781"/>
          <p:cNvGrpSpPr/>
          <p:nvPr/>
        </p:nvGrpSpPr>
        <p:grpSpPr>
          <a:xfrm>
            <a:off x="8001000" y="381000"/>
            <a:ext cx="1219200" cy="1828800"/>
            <a:chOff x="8001000" y="381000"/>
            <a:chExt cx="1219200" cy="1828800"/>
          </a:xfrm>
        </p:grpSpPr>
        <p:cxnSp>
          <p:nvCxnSpPr>
            <p:cNvPr id="8519" name="Google Shape;8519;p781"/>
            <p:cNvCxnSpPr/>
            <p:nvPr/>
          </p:nvCxnSpPr>
          <p:spPr>
            <a:xfrm>
              <a:off x="8610600" y="1600200"/>
              <a:ext cx="0" cy="609600"/>
            </a:xfrm>
            <a:prstGeom prst="straightConnector1">
              <a:avLst/>
            </a:prstGeom>
            <a:noFill/>
            <a:ln w="19050" cap="flat" cmpd="sng">
              <a:solidFill>
                <a:srgbClr val="FF0000"/>
              </a:solidFill>
              <a:prstDash val="dash"/>
              <a:round/>
              <a:headEnd type="none" w="med" len="med"/>
              <a:tailEnd type="none" w="med" len="med"/>
            </a:ln>
          </p:spPr>
        </p:cxnSp>
        <p:sp>
          <p:nvSpPr>
            <p:cNvPr id="8520" name="Google Shape;8520;p781"/>
            <p:cNvSpPr txBox="1"/>
            <p:nvPr/>
          </p:nvSpPr>
          <p:spPr>
            <a:xfrm>
              <a:off x="8001000" y="6858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21" name="Google Shape;8521;p781"/>
            <p:cNvSpPr/>
            <p:nvPr/>
          </p:nvSpPr>
          <p:spPr>
            <a:xfrm>
              <a:off x="8001000" y="381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522" name="Google Shape;8522;p781"/>
            <p:cNvSpPr/>
            <p:nvPr/>
          </p:nvSpPr>
          <p:spPr>
            <a:xfrm>
              <a:off x="8001000" y="381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523" name="Google Shape;8523;p781"/>
            <p:cNvSpPr txBox="1"/>
            <p:nvPr/>
          </p:nvSpPr>
          <p:spPr>
            <a:xfrm>
              <a:off x="8001000" y="6858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Add-ons</a:t>
              </a:r>
              <a:endParaRPr sz="1500" b="1">
                <a:solidFill>
                  <a:srgbClr val="FF0000"/>
                </a:solidFill>
                <a:latin typeface="Overpass"/>
                <a:ea typeface="Overpass"/>
                <a:cs typeface="Overpass"/>
                <a:sym typeface="Overpass"/>
              </a:endParaRPr>
            </a:p>
            <a:p>
              <a:pPr marL="0" lvl="0" indent="0" algn="ctr" rtl="0">
                <a:spcBef>
                  <a:spcPts val="0"/>
                </a:spcBef>
                <a:spcAft>
                  <a:spcPts val="0"/>
                </a:spcAft>
                <a:buNone/>
              </a:pPr>
              <a:r>
                <a:rPr lang="en" sz="1300" b="1">
                  <a:solidFill>
                    <a:schemeClr val="dk1"/>
                  </a:solidFill>
                  <a:latin typeface="Overpass"/>
                  <a:ea typeface="Overpass"/>
                  <a:cs typeface="Overpass"/>
                  <a:sym typeface="Overpass"/>
                </a:rPr>
                <a:t>&amp; integrations</a:t>
              </a:r>
              <a:endParaRPr sz="1200">
                <a:latin typeface="Overpass Light"/>
                <a:ea typeface="Overpass Light"/>
                <a:cs typeface="Overpass Light"/>
                <a:sym typeface="Overpass Light"/>
              </a:endParaRPr>
            </a:p>
          </p:txBody>
        </p:sp>
      </p:grpSp>
      <p:grpSp>
        <p:nvGrpSpPr>
          <p:cNvPr id="8524" name="Google Shape;8524;p781"/>
          <p:cNvGrpSpPr/>
          <p:nvPr/>
        </p:nvGrpSpPr>
        <p:grpSpPr>
          <a:xfrm>
            <a:off x="9220200" y="762000"/>
            <a:ext cx="1371600" cy="1752600"/>
            <a:chOff x="9220200" y="762000"/>
            <a:chExt cx="1371600" cy="1752600"/>
          </a:xfrm>
        </p:grpSpPr>
        <p:cxnSp>
          <p:nvCxnSpPr>
            <p:cNvPr id="8525" name="Google Shape;8525;p781"/>
            <p:cNvCxnSpPr/>
            <p:nvPr/>
          </p:nvCxnSpPr>
          <p:spPr>
            <a:xfrm flipH="1">
              <a:off x="9220200" y="1828800"/>
              <a:ext cx="457200" cy="685800"/>
            </a:xfrm>
            <a:prstGeom prst="straightConnector1">
              <a:avLst/>
            </a:prstGeom>
            <a:noFill/>
            <a:ln w="19050" cap="flat" cmpd="sng">
              <a:solidFill>
                <a:srgbClr val="FF0000"/>
              </a:solidFill>
              <a:prstDash val="dash"/>
              <a:round/>
              <a:headEnd type="none" w="med" len="med"/>
              <a:tailEnd type="none" w="med" len="med"/>
            </a:ln>
          </p:spPr>
        </p:cxnSp>
        <p:sp>
          <p:nvSpPr>
            <p:cNvPr id="8526" name="Google Shape;8526;p781"/>
            <p:cNvSpPr txBox="1"/>
            <p:nvPr/>
          </p:nvSpPr>
          <p:spPr>
            <a:xfrm>
              <a:off x="9372600" y="10668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27" name="Google Shape;8527;p781"/>
            <p:cNvSpPr/>
            <p:nvPr/>
          </p:nvSpPr>
          <p:spPr>
            <a:xfrm>
              <a:off x="9372600" y="762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528" name="Google Shape;8528;p781"/>
            <p:cNvSpPr/>
            <p:nvPr/>
          </p:nvSpPr>
          <p:spPr>
            <a:xfrm>
              <a:off x="9372600" y="762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grpSp>
        <p:nvGrpSpPr>
          <p:cNvPr id="8529" name="Google Shape;8529;p781"/>
          <p:cNvGrpSpPr/>
          <p:nvPr/>
        </p:nvGrpSpPr>
        <p:grpSpPr>
          <a:xfrm>
            <a:off x="9829800" y="1600200"/>
            <a:ext cx="1828800" cy="1219200"/>
            <a:chOff x="9829800" y="1600200"/>
            <a:chExt cx="1828800" cy="1219200"/>
          </a:xfrm>
        </p:grpSpPr>
        <p:cxnSp>
          <p:nvCxnSpPr>
            <p:cNvPr id="8530" name="Google Shape;8530;p781"/>
            <p:cNvCxnSpPr/>
            <p:nvPr/>
          </p:nvCxnSpPr>
          <p:spPr>
            <a:xfrm rot="10800000" flipH="1">
              <a:off x="9829800" y="2514600"/>
              <a:ext cx="609600" cy="304800"/>
            </a:xfrm>
            <a:prstGeom prst="straightConnector1">
              <a:avLst/>
            </a:prstGeom>
            <a:noFill/>
            <a:ln w="19050" cap="flat" cmpd="sng">
              <a:solidFill>
                <a:srgbClr val="FF0000"/>
              </a:solidFill>
              <a:prstDash val="dash"/>
              <a:round/>
              <a:headEnd type="none" w="med" len="med"/>
              <a:tailEnd type="none" w="med" len="med"/>
            </a:ln>
          </p:spPr>
        </p:cxnSp>
        <p:sp>
          <p:nvSpPr>
            <p:cNvPr id="8531" name="Google Shape;8531;p781"/>
            <p:cNvSpPr txBox="1"/>
            <p:nvPr/>
          </p:nvSpPr>
          <p:spPr>
            <a:xfrm>
              <a:off x="10439400" y="19050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32" name="Google Shape;8532;p781"/>
            <p:cNvSpPr/>
            <p:nvPr/>
          </p:nvSpPr>
          <p:spPr>
            <a:xfrm>
              <a:off x="104394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533" name="Google Shape;8533;p781"/>
            <p:cNvSpPr/>
            <p:nvPr/>
          </p:nvSpPr>
          <p:spPr>
            <a:xfrm>
              <a:off x="104394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534" name="Google Shape;8534;p781"/>
            <p:cNvSpPr txBox="1"/>
            <p:nvPr/>
          </p:nvSpPr>
          <p:spPr>
            <a:xfrm>
              <a:off x="10439400" y="19050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500" b="1">
                  <a:solidFill>
                    <a:srgbClr val="FF0000"/>
                  </a:solidFill>
                  <a:latin typeface="Overpass"/>
                  <a:ea typeface="Overpass"/>
                  <a:cs typeface="Overpass"/>
                  <a:sym typeface="Overpass"/>
                </a:rPr>
                <a:t>Add-ons</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&amp; integrations</a:t>
              </a:r>
              <a:endParaRPr sz="1500" b="1">
                <a:solidFill>
                  <a:srgbClr val="FF0000"/>
                </a:solidFill>
                <a:latin typeface="Overpass"/>
                <a:ea typeface="Overpass"/>
                <a:cs typeface="Overpass"/>
                <a:sym typeface="Overpass"/>
              </a:endParaRPr>
            </a:p>
          </p:txBody>
        </p:sp>
      </p:grpSp>
      <p:grpSp>
        <p:nvGrpSpPr>
          <p:cNvPr id="8535" name="Google Shape;8535;p781"/>
          <p:cNvGrpSpPr/>
          <p:nvPr/>
        </p:nvGrpSpPr>
        <p:grpSpPr>
          <a:xfrm>
            <a:off x="9829800" y="4038600"/>
            <a:ext cx="1828800" cy="1219200"/>
            <a:chOff x="9829800" y="4038600"/>
            <a:chExt cx="1828800" cy="1219200"/>
          </a:xfrm>
        </p:grpSpPr>
        <p:cxnSp>
          <p:nvCxnSpPr>
            <p:cNvPr id="8536" name="Google Shape;8536;p781"/>
            <p:cNvCxnSpPr/>
            <p:nvPr/>
          </p:nvCxnSpPr>
          <p:spPr>
            <a:xfrm>
              <a:off x="9829800" y="4038600"/>
              <a:ext cx="609600" cy="304800"/>
            </a:xfrm>
            <a:prstGeom prst="straightConnector1">
              <a:avLst/>
            </a:prstGeom>
            <a:noFill/>
            <a:ln w="19050" cap="flat" cmpd="sng">
              <a:solidFill>
                <a:srgbClr val="FF0000"/>
              </a:solidFill>
              <a:prstDash val="dash"/>
              <a:round/>
              <a:headEnd type="none" w="med" len="med"/>
              <a:tailEnd type="none" w="med" len="med"/>
            </a:ln>
          </p:spPr>
        </p:cxnSp>
        <p:sp>
          <p:nvSpPr>
            <p:cNvPr id="8537" name="Google Shape;8537;p781"/>
            <p:cNvSpPr txBox="1"/>
            <p:nvPr/>
          </p:nvSpPr>
          <p:spPr>
            <a:xfrm>
              <a:off x="10439400" y="43434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38" name="Google Shape;8538;p781"/>
            <p:cNvSpPr/>
            <p:nvPr/>
          </p:nvSpPr>
          <p:spPr>
            <a:xfrm>
              <a:off x="10439400" y="40386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539" name="Google Shape;8539;p781"/>
            <p:cNvSpPr/>
            <p:nvPr/>
          </p:nvSpPr>
          <p:spPr>
            <a:xfrm>
              <a:off x="10439400" y="40386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540" name="Google Shape;8540;p781"/>
            <p:cNvSpPr txBox="1"/>
            <p:nvPr/>
          </p:nvSpPr>
          <p:spPr>
            <a:xfrm>
              <a:off x="10439400" y="43434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500" b="1">
                  <a:solidFill>
                    <a:srgbClr val="FF0000"/>
                  </a:solidFill>
                  <a:latin typeface="Overpass"/>
                  <a:ea typeface="Overpass"/>
                  <a:cs typeface="Overpass"/>
                  <a:sym typeface="Overpass"/>
                </a:rPr>
                <a:t>Add-ons</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&amp; integrations</a:t>
              </a:r>
              <a:endParaRPr sz="1500" b="1">
                <a:solidFill>
                  <a:srgbClr val="FF0000"/>
                </a:solidFill>
                <a:latin typeface="Overpass"/>
                <a:ea typeface="Overpass"/>
                <a:cs typeface="Overpass"/>
                <a:sym typeface="Overpass"/>
              </a:endParaRPr>
            </a:p>
          </p:txBody>
        </p:sp>
      </p:grpSp>
      <p:grpSp>
        <p:nvGrpSpPr>
          <p:cNvPr id="8541" name="Google Shape;8541;p781"/>
          <p:cNvGrpSpPr/>
          <p:nvPr/>
        </p:nvGrpSpPr>
        <p:grpSpPr>
          <a:xfrm>
            <a:off x="9829800" y="2819400"/>
            <a:ext cx="2133600" cy="1219200"/>
            <a:chOff x="9829800" y="2819400"/>
            <a:chExt cx="2133600" cy="1219200"/>
          </a:xfrm>
        </p:grpSpPr>
        <p:cxnSp>
          <p:nvCxnSpPr>
            <p:cNvPr id="8542" name="Google Shape;8542;p781"/>
            <p:cNvCxnSpPr/>
            <p:nvPr/>
          </p:nvCxnSpPr>
          <p:spPr>
            <a:xfrm>
              <a:off x="9829800" y="3429000"/>
              <a:ext cx="914400" cy="0"/>
            </a:xfrm>
            <a:prstGeom prst="straightConnector1">
              <a:avLst/>
            </a:prstGeom>
            <a:noFill/>
            <a:ln w="19050" cap="flat" cmpd="sng">
              <a:solidFill>
                <a:srgbClr val="FF0000"/>
              </a:solidFill>
              <a:prstDash val="dash"/>
              <a:round/>
              <a:headEnd type="none" w="med" len="med"/>
              <a:tailEnd type="none" w="med" len="med"/>
            </a:ln>
          </p:spPr>
        </p:cxnSp>
        <p:sp>
          <p:nvSpPr>
            <p:cNvPr id="8543" name="Google Shape;8543;p781"/>
            <p:cNvSpPr txBox="1"/>
            <p:nvPr/>
          </p:nvSpPr>
          <p:spPr>
            <a:xfrm>
              <a:off x="10744200" y="31242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44" name="Google Shape;8544;p781"/>
            <p:cNvSpPr/>
            <p:nvPr/>
          </p:nvSpPr>
          <p:spPr>
            <a:xfrm>
              <a:off x="10744200" y="28194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545" name="Google Shape;8545;p781"/>
            <p:cNvSpPr/>
            <p:nvPr/>
          </p:nvSpPr>
          <p:spPr>
            <a:xfrm>
              <a:off x="10744200" y="28194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grpSp>
        <p:nvGrpSpPr>
          <p:cNvPr id="8546" name="Google Shape;8546;p781"/>
          <p:cNvGrpSpPr/>
          <p:nvPr/>
        </p:nvGrpSpPr>
        <p:grpSpPr>
          <a:xfrm>
            <a:off x="7391400" y="2209800"/>
            <a:ext cx="2452537" cy="2438400"/>
            <a:chOff x="7391400" y="2209800"/>
            <a:chExt cx="2452537" cy="2438400"/>
          </a:xfrm>
        </p:grpSpPr>
        <p:sp>
          <p:nvSpPr>
            <p:cNvPr id="8547" name="Google Shape;8547;p781"/>
            <p:cNvSpPr/>
            <p:nvPr/>
          </p:nvSpPr>
          <p:spPr>
            <a:xfrm>
              <a:off x="7391400" y="2209800"/>
              <a:ext cx="2438400" cy="2438400"/>
            </a:xfrm>
            <a:custGeom>
              <a:avLst/>
              <a:gdLst/>
              <a:ahLst/>
              <a:cxnLst/>
              <a:rect l="l" t="t" r="r" b="b"/>
              <a:pathLst>
                <a:path w="97536" h="97536" extrusionOk="0">
                  <a:moveTo>
                    <a:pt x="48768" y="0"/>
                  </a:moveTo>
                  <a:lnTo>
                    <a:pt x="0" y="24384"/>
                  </a:lnTo>
                  <a:lnTo>
                    <a:pt x="0" y="73152"/>
                  </a:lnTo>
                  <a:lnTo>
                    <a:pt x="48768" y="97536"/>
                  </a:lnTo>
                  <a:lnTo>
                    <a:pt x="97536" y="73152"/>
                  </a:lnTo>
                  <a:lnTo>
                    <a:pt x="97536" y="24384"/>
                  </a:lnTo>
                  <a:close/>
                </a:path>
              </a:pathLst>
            </a:custGeom>
            <a:solidFill>
              <a:srgbClr val="FFFFFF"/>
            </a:solidFill>
            <a:ln w="114300" cap="flat" cmpd="sng">
              <a:solidFill>
                <a:srgbClr val="FF0000"/>
              </a:solidFill>
              <a:prstDash val="solid"/>
              <a:round/>
              <a:headEnd type="none" w="med" len="med"/>
              <a:tailEnd type="none" w="med" len="med"/>
            </a:ln>
          </p:spPr>
          <p:txBody>
            <a:bodyPr/>
            <a:lstStyle/>
            <a:p>
              <a:endParaRPr lang="en-US"/>
            </a:p>
          </p:txBody>
        </p:sp>
        <p:sp>
          <p:nvSpPr>
            <p:cNvPr id="8548" name="Google Shape;8548;p781"/>
            <p:cNvSpPr/>
            <p:nvPr/>
          </p:nvSpPr>
          <p:spPr>
            <a:xfrm>
              <a:off x="7391400" y="2209800"/>
              <a:ext cx="2438400" cy="2438400"/>
            </a:xfrm>
            <a:custGeom>
              <a:avLst/>
              <a:gdLst/>
              <a:ahLst/>
              <a:cxnLst/>
              <a:rect l="l" t="t" r="r" b="b"/>
              <a:pathLst>
                <a:path w="97536" h="97536" extrusionOk="0">
                  <a:moveTo>
                    <a:pt x="48768" y="0"/>
                  </a:moveTo>
                  <a:lnTo>
                    <a:pt x="0" y="24384"/>
                  </a:lnTo>
                  <a:lnTo>
                    <a:pt x="0" y="73152"/>
                  </a:lnTo>
                  <a:lnTo>
                    <a:pt x="48768" y="97536"/>
                  </a:lnTo>
                  <a:lnTo>
                    <a:pt x="97536" y="73152"/>
                  </a:lnTo>
                  <a:lnTo>
                    <a:pt x="97536" y="24384"/>
                  </a:lnTo>
                  <a:close/>
                </a:path>
              </a:pathLst>
            </a:custGeom>
            <a:solidFill>
              <a:srgbClr val="FFFFFF"/>
            </a:solidFill>
            <a:ln w="28575" cap="flat" cmpd="sng">
              <a:solidFill>
                <a:schemeClr val="dk2"/>
              </a:solidFill>
              <a:prstDash val="solid"/>
              <a:round/>
              <a:headEnd type="none" w="med" len="med"/>
              <a:tailEnd type="none" w="med" len="med"/>
            </a:ln>
          </p:spPr>
          <p:txBody>
            <a:bodyPr/>
            <a:lstStyle/>
            <a:p>
              <a:endParaRPr lang="en-US"/>
            </a:p>
          </p:txBody>
        </p:sp>
        <p:sp>
          <p:nvSpPr>
            <p:cNvPr id="8549" name="Google Shape;8549;p781"/>
            <p:cNvSpPr txBox="1"/>
            <p:nvPr/>
          </p:nvSpPr>
          <p:spPr>
            <a:xfrm>
              <a:off x="7405537" y="2438400"/>
              <a:ext cx="2438400" cy="121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solidFill>
                    <a:srgbClr val="FF0000"/>
                  </a:solidFill>
                  <a:latin typeface="Overpass"/>
                  <a:ea typeface="Overpass"/>
                  <a:cs typeface="Overpass"/>
                  <a:sym typeface="Overpass"/>
                </a:rPr>
                <a:t>Hub </a:t>
              </a:r>
              <a:r>
                <a:rPr lang="en" sz="2400" b="1">
                  <a:solidFill>
                    <a:schemeClr val="dk1"/>
                  </a:solidFill>
                  <a:latin typeface="Overpass"/>
                  <a:ea typeface="Overpass"/>
                  <a:cs typeface="Overpass"/>
                  <a:sym typeface="Overpass"/>
                </a:rPr>
                <a:t>Cluster</a:t>
              </a:r>
              <a:endParaRPr sz="1300" b="1">
                <a:solidFill>
                  <a:schemeClr val="dk1"/>
                </a:solidFill>
                <a:latin typeface="Overpass"/>
                <a:ea typeface="Overpass"/>
                <a:cs typeface="Overpass"/>
                <a:sym typeface="Overpass"/>
              </a:endParaRPr>
            </a:p>
          </p:txBody>
        </p:sp>
      </p:grpSp>
      <p:sp>
        <p:nvSpPr>
          <p:cNvPr id="8550" name="Google Shape;8550;p781"/>
          <p:cNvSpPr txBox="1"/>
          <p:nvPr/>
        </p:nvSpPr>
        <p:spPr>
          <a:xfrm>
            <a:off x="685783" y="3048000"/>
            <a:ext cx="4267200" cy="45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600">
                <a:solidFill>
                  <a:srgbClr val="EE0000"/>
                </a:solidFill>
                <a:latin typeface="Overpass SemiBold"/>
                <a:ea typeface="Overpass SemiBold"/>
                <a:cs typeface="Overpass SemiBold"/>
                <a:sym typeface="Overpass SemiBold"/>
              </a:rPr>
              <a:t>Runs on OpenShift</a:t>
            </a:r>
            <a:endParaRPr sz="1600">
              <a:solidFill>
                <a:srgbClr val="EE0000"/>
              </a:solidFill>
              <a:latin typeface="Overpass SemiBold"/>
              <a:ea typeface="Overpass SemiBold"/>
              <a:cs typeface="Overpass SemiBold"/>
              <a:sym typeface="Overpass SemiBold"/>
            </a:endParaRPr>
          </a:p>
          <a:p>
            <a:pPr marL="0" lvl="0" indent="0" algn="l" rtl="0">
              <a:spcBef>
                <a:spcPts val="400"/>
              </a:spcBef>
              <a:spcAft>
                <a:spcPts val="0"/>
              </a:spcAft>
              <a:buNone/>
            </a:pPr>
            <a:r>
              <a:rPr lang="en" sz="1600">
                <a:latin typeface="Overpass Light"/>
                <a:ea typeface="Overpass Light"/>
                <a:cs typeface="Overpass Light"/>
                <a:sym typeface="Overpass Light"/>
              </a:rPr>
              <a:t>Like any other Kubernetes app, </a:t>
            </a:r>
            <a:r>
              <a:rPr lang="en" sz="1600" b="1">
                <a:latin typeface="Overpass"/>
                <a:ea typeface="Overpass"/>
                <a:cs typeface="Overpass"/>
                <a:sym typeface="Overpass"/>
              </a:rPr>
              <a:t>easily</a:t>
            </a:r>
            <a:r>
              <a:rPr lang="en" sz="1600">
                <a:latin typeface="Overpass Light"/>
                <a:ea typeface="Overpass Light"/>
                <a:cs typeface="Overpass Light"/>
                <a:sym typeface="Overpass Light"/>
              </a:rPr>
              <a:t> </a:t>
            </a:r>
            <a:r>
              <a:rPr lang="en" sz="1600" b="1">
                <a:latin typeface="Overpass"/>
                <a:ea typeface="Overpass"/>
                <a:cs typeface="Overpass"/>
                <a:sym typeface="Overpass"/>
              </a:rPr>
              <a:t>run</a:t>
            </a:r>
            <a:r>
              <a:rPr lang="en" sz="1600">
                <a:latin typeface="Overpass Light"/>
                <a:ea typeface="Overpass Light"/>
                <a:cs typeface="Overpass Light"/>
                <a:sym typeface="Overpass Light"/>
              </a:rPr>
              <a:t> and manage it on top of an OpenShift cluster.</a:t>
            </a:r>
            <a:endParaRPr sz="1600">
              <a:latin typeface="Overpass Light"/>
              <a:ea typeface="Overpass Light"/>
              <a:cs typeface="Overpass Light"/>
              <a:sym typeface="Overpass Light"/>
            </a:endParaRPr>
          </a:p>
        </p:txBody>
      </p:sp>
      <p:sp>
        <p:nvSpPr>
          <p:cNvPr id="8551" name="Google Shape;8551;p781"/>
          <p:cNvSpPr txBox="1"/>
          <p:nvPr/>
        </p:nvSpPr>
        <p:spPr>
          <a:xfrm>
            <a:off x="685783" y="4267200"/>
            <a:ext cx="4724400" cy="45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600">
                <a:solidFill>
                  <a:srgbClr val="EE0000"/>
                </a:solidFill>
                <a:latin typeface="Overpass SemiBold"/>
                <a:ea typeface="Overpass SemiBold"/>
                <a:cs typeface="Overpass SemiBold"/>
                <a:sym typeface="Overpass SemiBold"/>
              </a:rPr>
              <a:t>Hub-Spoke architecture</a:t>
            </a:r>
            <a:endParaRPr sz="1600">
              <a:solidFill>
                <a:srgbClr val="EE0000"/>
              </a:solidFill>
              <a:latin typeface="Overpass SemiBold"/>
              <a:ea typeface="Overpass SemiBold"/>
              <a:cs typeface="Overpass SemiBold"/>
              <a:sym typeface="Overpass SemiBold"/>
            </a:endParaRPr>
          </a:p>
          <a:p>
            <a:pPr marL="0" lvl="0" indent="0" algn="l" rtl="0">
              <a:spcBef>
                <a:spcPts val="400"/>
              </a:spcBef>
              <a:spcAft>
                <a:spcPts val="0"/>
              </a:spcAft>
              <a:buNone/>
            </a:pPr>
            <a:r>
              <a:rPr lang="en" sz="1600">
                <a:solidFill>
                  <a:schemeClr val="dk1"/>
                </a:solidFill>
                <a:latin typeface="Overpass Light"/>
                <a:ea typeface="Overpass Light"/>
                <a:cs typeface="Overpass Light"/>
                <a:sym typeface="Overpass Light"/>
              </a:rPr>
              <a:t>Have all configurations managed by the </a:t>
            </a:r>
            <a:r>
              <a:rPr lang="en" sz="1600" b="1">
                <a:solidFill>
                  <a:schemeClr val="dk1"/>
                </a:solidFill>
                <a:latin typeface="Overpass"/>
                <a:ea typeface="Overpass"/>
                <a:cs typeface="Overpass"/>
                <a:sym typeface="Overpass"/>
              </a:rPr>
              <a:t>Hub</a:t>
            </a:r>
            <a:r>
              <a:rPr lang="en" sz="1600">
                <a:solidFill>
                  <a:schemeClr val="dk1"/>
                </a:solidFill>
                <a:latin typeface="Overpass Light"/>
                <a:ea typeface="Overpass Light"/>
                <a:cs typeface="Overpass Light"/>
                <a:sym typeface="Overpass Light"/>
              </a:rPr>
              <a:t> cluster component and seamlessly add </a:t>
            </a:r>
            <a:r>
              <a:rPr lang="en" sz="1600" b="1">
                <a:solidFill>
                  <a:schemeClr val="dk1"/>
                </a:solidFill>
                <a:latin typeface="Overpass"/>
                <a:ea typeface="Overpass"/>
                <a:cs typeface="Overpass"/>
                <a:sym typeface="Overpass"/>
              </a:rPr>
              <a:t>Spoke</a:t>
            </a:r>
            <a:r>
              <a:rPr lang="en" sz="1600">
                <a:solidFill>
                  <a:schemeClr val="dk1"/>
                </a:solidFill>
                <a:latin typeface="Overpass Light"/>
                <a:ea typeface="Overpass Light"/>
                <a:cs typeface="Overpass Light"/>
                <a:sym typeface="Overpass Light"/>
              </a:rPr>
              <a:t> Kubernetes clusters to the central hub.</a:t>
            </a:r>
            <a:endParaRPr sz="1600">
              <a:latin typeface="Overpass Light"/>
              <a:ea typeface="Overpass Light"/>
              <a:cs typeface="Overpass Light"/>
              <a:sym typeface="Overpass Light"/>
            </a:endParaRPr>
          </a:p>
        </p:txBody>
      </p:sp>
      <p:sp>
        <p:nvSpPr>
          <p:cNvPr id="8552" name="Google Shape;8552;p781"/>
          <p:cNvSpPr txBox="1"/>
          <p:nvPr/>
        </p:nvSpPr>
        <p:spPr>
          <a:xfrm>
            <a:off x="685783" y="5638800"/>
            <a:ext cx="4267200" cy="45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600">
                <a:solidFill>
                  <a:srgbClr val="EE0000"/>
                </a:solidFill>
                <a:latin typeface="Overpass SemiBold"/>
                <a:ea typeface="Overpass SemiBold"/>
                <a:cs typeface="Overpass SemiBold"/>
                <a:sym typeface="Overpass SemiBold"/>
              </a:rPr>
              <a:t>Tight Integration</a:t>
            </a:r>
            <a:endParaRPr sz="1600">
              <a:solidFill>
                <a:srgbClr val="EE0000"/>
              </a:solidFill>
              <a:latin typeface="Overpass SemiBold"/>
              <a:ea typeface="Overpass SemiBold"/>
              <a:cs typeface="Overpass SemiBold"/>
              <a:sym typeface="Overpass SemiBold"/>
            </a:endParaRPr>
          </a:p>
          <a:p>
            <a:pPr marL="0" lvl="0" indent="0" algn="l" rtl="0">
              <a:spcBef>
                <a:spcPts val="400"/>
              </a:spcBef>
              <a:spcAft>
                <a:spcPts val="0"/>
              </a:spcAft>
              <a:buNone/>
            </a:pPr>
            <a:r>
              <a:rPr lang="en" sz="1600">
                <a:solidFill>
                  <a:schemeClr val="dk1"/>
                </a:solidFill>
                <a:latin typeface="Overpass Light"/>
                <a:ea typeface="Overpass Light"/>
                <a:cs typeface="Overpass Light"/>
                <a:sym typeface="Overpass Light"/>
              </a:rPr>
              <a:t>RHACM comes with a rich API, add-ons and it can </a:t>
            </a:r>
            <a:r>
              <a:rPr lang="en" sz="1600" b="1">
                <a:solidFill>
                  <a:schemeClr val="dk1"/>
                </a:solidFill>
                <a:latin typeface="Overpass"/>
                <a:ea typeface="Overpass"/>
                <a:cs typeface="Overpass"/>
                <a:sym typeface="Overpass"/>
              </a:rPr>
              <a:t>integrate</a:t>
            </a:r>
            <a:r>
              <a:rPr lang="en" sz="1600">
                <a:solidFill>
                  <a:schemeClr val="dk1"/>
                </a:solidFill>
                <a:latin typeface="Overpass Light"/>
                <a:ea typeface="Overpass Light"/>
                <a:cs typeface="Overpass Light"/>
                <a:sym typeface="Overpass Light"/>
              </a:rPr>
              <a:t> with some other key enterprise solutions and open source tools.</a:t>
            </a:r>
            <a:endParaRPr sz="1600">
              <a:solidFill>
                <a:srgbClr val="EE0000"/>
              </a:solidFill>
              <a:latin typeface="Overpass SemiBold"/>
              <a:ea typeface="Overpass SemiBold"/>
              <a:cs typeface="Overpass SemiBold"/>
              <a:sym typeface="Overpass SemiBold"/>
            </a:endParaRPr>
          </a:p>
        </p:txBody>
      </p:sp>
      <p:sp>
        <p:nvSpPr>
          <p:cNvPr id="8553" name="Google Shape;8553;p781"/>
          <p:cNvSpPr txBox="1"/>
          <p:nvPr/>
        </p:nvSpPr>
        <p:spPr>
          <a:xfrm>
            <a:off x="9372600" y="10668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500" b="1">
                <a:solidFill>
                  <a:srgbClr val="FF0000"/>
                </a:solidFill>
                <a:latin typeface="Overpass"/>
                <a:ea typeface="Overpass"/>
                <a:cs typeface="Overpass"/>
                <a:sym typeface="Overpass"/>
              </a:rPr>
              <a:t>Add-ons</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&amp; integrations</a:t>
            </a:r>
            <a:endParaRPr sz="1500" b="1">
              <a:solidFill>
                <a:srgbClr val="FF0000"/>
              </a:solidFill>
              <a:latin typeface="Overpass"/>
              <a:ea typeface="Overpass"/>
              <a:cs typeface="Overpass"/>
              <a:sym typeface="Overpass"/>
            </a:endParaRPr>
          </a:p>
        </p:txBody>
      </p:sp>
      <p:sp>
        <p:nvSpPr>
          <p:cNvPr id="8554" name="Google Shape;8554;p781"/>
          <p:cNvSpPr txBox="1"/>
          <p:nvPr/>
        </p:nvSpPr>
        <p:spPr>
          <a:xfrm>
            <a:off x="10744200" y="31242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500" b="1">
                <a:solidFill>
                  <a:srgbClr val="FF0000"/>
                </a:solidFill>
                <a:latin typeface="Overpass"/>
                <a:ea typeface="Overpass"/>
                <a:cs typeface="Overpass"/>
                <a:sym typeface="Overpass"/>
              </a:rPr>
              <a:t>Add-ons</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&amp; integrations</a:t>
            </a:r>
            <a:endParaRPr sz="1500" b="1">
              <a:solidFill>
                <a:srgbClr val="FF0000"/>
              </a:solidFill>
              <a:latin typeface="Overpass"/>
              <a:ea typeface="Overpass"/>
              <a:cs typeface="Overpass"/>
              <a:sym typeface="Overpass"/>
            </a:endParaRPr>
          </a:p>
        </p:txBody>
      </p:sp>
      <p:sp>
        <p:nvSpPr>
          <p:cNvPr id="8555" name="Google Shape;8555;p781"/>
          <p:cNvSpPr txBox="1"/>
          <p:nvPr/>
        </p:nvSpPr>
        <p:spPr>
          <a:xfrm>
            <a:off x="5562600" y="19050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500" b="1">
                <a:solidFill>
                  <a:srgbClr val="FF0000"/>
                </a:solidFill>
                <a:latin typeface="Overpass"/>
                <a:ea typeface="Overpass"/>
                <a:cs typeface="Overpass"/>
                <a:sym typeface="Overpass"/>
              </a:rPr>
              <a:t>Spoke</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Cluster</a:t>
            </a:r>
            <a:endParaRPr sz="1200">
              <a:latin typeface="Overpass Light"/>
              <a:ea typeface="Overpass Light"/>
              <a:cs typeface="Overpass Light"/>
              <a:sym typeface="Overpass Light"/>
            </a:endParaRPr>
          </a:p>
        </p:txBody>
      </p:sp>
      <p:sp>
        <p:nvSpPr>
          <p:cNvPr id="8556" name="Google Shape;8556;p781"/>
          <p:cNvSpPr txBox="1"/>
          <p:nvPr/>
        </p:nvSpPr>
        <p:spPr>
          <a:xfrm>
            <a:off x="5562600" y="43434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500" b="1">
                <a:solidFill>
                  <a:srgbClr val="FF0000"/>
                </a:solidFill>
                <a:latin typeface="Overpass"/>
                <a:ea typeface="Overpass"/>
                <a:cs typeface="Overpass"/>
                <a:sym typeface="Overpass"/>
              </a:rPr>
              <a:t>Spoke</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Cluster</a:t>
            </a:r>
            <a:endParaRPr sz="1200">
              <a:latin typeface="Overpass Light"/>
              <a:ea typeface="Overpass Light"/>
              <a:cs typeface="Overpass Light"/>
              <a:sym typeface="Overpass Light"/>
            </a:endParaRPr>
          </a:p>
        </p:txBody>
      </p:sp>
      <p:pic>
        <p:nvPicPr>
          <p:cNvPr id="8557" name="Google Shape;8557;p781"/>
          <p:cNvPicPr preferRelativeResize="0"/>
          <p:nvPr/>
        </p:nvPicPr>
        <p:blipFill>
          <a:blip r:embed="rId3">
            <a:alphaModFix/>
          </a:blip>
          <a:stretch>
            <a:fillRect/>
          </a:stretch>
        </p:blipFill>
        <p:spPr>
          <a:xfrm>
            <a:off x="7695973" y="3284699"/>
            <a:ext cx="1844541" cy="761952"/>
          </a:xfrm>
          <a:prstGeom prst="rect">
            <a:avLst/>
          </a:prstGeom>
          <a:noFill/>
          <a:ln>
            <a:noFill/>
          </a:ln>
        </p:spPr>
      </p:pic>
      <p:pic>
        <p:nvPicPr>
          <p:cNvPr id="8558" name="Google Shape;8558;p781"/>
          <p:cNvPicPr preferRelativeResize="0"/>
          <p:nvPr/>
        </p:nvPicPr>
        <p:blipFill>
          <a:blip r:embed="rId3">
            <a:alphaModFix/>
          </a:blip>
          <a:stretch>
            <a:fillRect/>
          </a:stretch>
        </p:blipFill>
        <p:spPr>
          <a:xfrm>
            <a:off x="609575" y="152425"/>
            <a:ext cx="2951352" cy="1219171"/>
          </a:xfrm>
          <a:prstGeom prst="rect">
            <a:avLst/>
          </a:prstGeom>
          <a:noFill/>
          <a:ln>
            <a:noFill/>
          </a:ln>
        </p:spPr>
      </p:pic>
      <p:grpSp>
        <p:nvGrpSpPr>
          <p:cNvPr id="8559" name="Google Shape;8559;p781"/>
          <p:cNvGrpSpPr/>
          <p:nvPr/>
        </p:nvGrpSpPr>
        <p:grpSpPr>
          <a:xfrm>
            <a:off x="5257800" y="2819400"/>
            <a:ext cx="2133600" cy="1219200"/>
            <a:chOff x="5257800" y="2819400"/>
            <a:chExt cx="2133600" cy="1219200"/>
          </a:xfrm>
        </p:grpSpPr>
        <p:cxnSp>
          <p:nvCxnSpPr>
            <p:cNvPr id="8560" name="Google Shape;8560;p781"/>
            <p:cNvCxnSpPr>
              <a:endCxn id="8561" idx="3"/>
            </p:cNvCxnSpPr>
            <p:nvPr/>
          </p:nvCxnSpPr>
          <p:spPr>
            <a:xfrm rot="10800000">
              <a:off x="6477000" y="3429000"/>
              <a:ext cx="914400" cy="0"/>
            </a:xfrm>
            <a:prstGeom prst="straightConnector1">
              <a:avLst/>
            </a:prstGeom>
            <a:noFill/>
            <a:ln w="19050" cap="flat" cmpd="sng">
              <a:solidFill>
                <a:srgbClr val="FF0000"/>
              </a:solidFill>
              <a:prstDash val="dash"/>
              <a:round/>
              <a:headEnd type="none" w="med" len="med"/>
              <a:tailEnd type="none" w="med" len="med"/>
            </a:ln>
          </p:spPr>
        </p:cxnSp>
        <p:sp>
          <p:nvSpPr>
            <p:cNvPr id="8562" name="Google Shape;8562;p781"/>
            <p:cNvSpPr/>
            <p:nvPr/>
          </p:nvSpPr>
          <p:spPr>
            <a:xfrm>
              <a:off x="5257800" y="28194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563" name="Google Shape;8563;p781"/>
            <p:cNvSpPr/>
            <p:nvPr/>
          </p:nvSpPr>
          <p:spPr>
            <a:xfrm>
              <a:off x="5257800" y="28194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561" name="Google Shape;8561;p781"/>
            <p:cNvSpPr txBox="1"/>
            <p:nvPr/>
          </p:nvSpPr>
          <p:spPr>
            <a:xfrm>
              <a:off x="5257800" y="31242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500" b="1">
                  <a:solidFill>
                    <a:srgbClr val="FF0000"/>
                  </a:solidFill>
                  <a:latin typeface="Overpass"/>
                  <a:ea typeface="Overpass"/>
                  <a:cs typeface="Overpass"/>
                  <a:sym typeface="Overpass"/>
                </a:rPr>
                <a:t>Microsoft</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OCP, ARO &amp; AKS</a:t>
              </a:r>
              <a:endParaRPr sz="1300" b="1">
                <a:solidFill>
                  <a:schemeClr val="dk1"/>
                </a:solidFill>
                <a:latin typeface="Overpass"/>
                <a:ea typeface="Overpass"/>
                <a:cs typeface="Overpass"/>
                <a:sym typeface="Overpass"/>
              </a:endParaRPr>
            </a:p>
          </p:txBody>
        </p:sp>
      </p:grpSp>
      <p:grpSp>
        <p:nvGrpSpPr>
          <p:cNvPr id="8564" name="Google Shape;8564;p781"/>
          <p:cNvGrpSpPr/>
          <p:nvPr/>
        </p:nvGrpSpPr>
        <p:grpSpPr>
          <a:xfrm>
            <a:off x="6629400" y="4343400"/>
            <a:ext cx="1371600" cy="1752600"/>
            <a:chOff x="6629400" y="4343400"/>
            <a:chExt cx="1371600" cy="1752600"/>
          </a:xfrm>
        </p:grpSpPr>
        <p:cxnSp>
          <p:nvCxnSpPr>
            <p:cNvPr id="8565" name="Google Shape;8565;p781"/>
            <p:cNvCxnSpPr/>
            <p:nvPr/>
          </p:nvCxnSpPr>
          <p:spPr>
            <a:xfrm rot="10800000" flipH="1">
              <a:off x="7543800" y="4343400"/>
              <a:ext cx="457200" cy="685800"/>
            </a:xfrm>
            <a:prstGeom prst="straightConnector1">
              <a:avLst/>
            </a:prstGeom>
            <a:noFill/>
            <a:ln w="19050" cap="flat" cmpd="sng">
              <a:solidFill>
                <a:srgbClr val="FF0000"/>
              </a:solidFill>
              <a:prstDash val="dash"/>
              <a:round/>
              <a:headEnd type="none" w="med" len="med"/>
              <a:tailEnd type="none" w="med" len="med"/>
            </a:ln>
          </p:spPr>
        </p:cxnSp>
        <p:sp>
          <p:nvSpPr>
            <p:cNvPr id="8566" name="Google Shape;8566;p781"/>
            <p:cNvSpPr txBox="1"/>
            <p:nvPr/>
          </p:nvSpPr>
          <p:spPr>
            <a:xfrm>
              <a:off x="6629400" y="51816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67" name="Google Shape;8567;p781"/>
            <p:cNvSpPr/>
            <p:nvPr/>
          </p:nvSpPr>
          <p:spPr>
            <a:xfrm>
              <a:off x="6629400" y="48768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568" name="Google Shape;8568;p781"/>
            <p:cNvSpPr/>
            <p:nvPr/>
          </p:nvSpPr>
          <p:spPr>
            <a:xfrm>
              <a:off x="6629400" y="48768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569" name="Google Shape;8569;p781"/>
            <p:cNvSpPr txBox="1"/>
            <p:nvPr/>
          </p:nvSpPr>
          <p:spPr>
            <a:xfrm>
              <a:off x="6629400" y="51816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Baremetal </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OCP &amp; Hosted Cluster</a:t>
              </a:r>
              <a:endParaRPr sz="1200">
                <a:latin typeface="Overpass Light"/>
                <a:ea typeface="Overpass Light"/>
                <a:cs typeface="Overpass Light"/>
                <a:sym typeface="Overpass Light"/>
              </a:endParaRPr>
            </a:p>
          </p:txBody>
        </p:sp>
      </p:grpSp>
      <p:grpSp>
        <p:nvGrpSpPr>
          <p:cNvPr id="8570" name="Google Shape;8570;p781"/>
          <p:cNvGrpSpPr/>
          <p:nvPr/>
        </p:nvGrpSpPr>
        <p:grpSpPr>
          <a:xfrm>
            <a:off x="5562600" y="4038600"/>
            <a:ext cx="1828800" cy="1219200"/>
            <a:chOff x="5562600" y="4038600"/>
            <a:chExt cx="1828800" cy="1219200"/>
          </a:xfrm>
        </p:grpSpPr>
        <p:cxnSp>
          <p:nvCxnSpPr>
            <p:cNvPr id="8571" name="Google Shape;8571;p781"/>
            <p:cNvCxnSpPr/>
            <p:nvPr/>
          </p:nvCxnSpPr>
          <p:spPr>
            <a:xfrm rot="10800000" flipH="1">
              <a:off x="6781800" y="4038600"/>
              <a:ext cx="609600" cy="304800"/>
            </a:xfrm>
            <a:prstGeom prst="straightConnector1">
              <a:avLst/>
            </a:prstGeom>
            <a:noFill/>
            <a:ln w="19050" cap="flat" cmpd="sng">
              <a:solidFill>
                <a:srgbClr val="FF0000"/>
              </a:solidFill>
              <a:prstDash val="dash"/>
              <a:round/>
              <a:headEnd type="none" w="med" len="med"/>
              <a:tailEnd type="none" w="med" len="med"/>
            </a:ln>
          </p:spPr>
        </p:cxnSp>
        <p:sp>
          <p:nvSpPr>
            <p:cNvPr id="8572" name="Google Shape;8572;p781"/>
            <p:cNvSpPr/>
            <p:nvPr/>
          </p:nvSpPr>
          <p:spPr>
            <a:xfrm>
              <a:off x="5562600" y="40386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573" name="Google Shape;8573;p781"/>
            <p:cNvSpPr/>
            <p:nvPr/>
          </p:nvSpPr>
          <p:spPr>
            <a:xfrm>
              <a:off x="5562600" y="40386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grpSp>
        <p:nvGrpSpPr>
          <p:cNvPr id="8574" name="Google Shape;8574;p781"/>
          <p:cNvGrpSpPr/>
          <p:nvPr/>
        </p:nvGrpSpPr>
        <p:grpSpPr>
          <a:xfrm>
            <a:off x="5562600" y="1600200"/>
            <a:ext cx="1828800" cy="1219200"/>
            <a:chOff x="5562600" y="1600200"/>
            <a:chExt cx="1828800" cy="1219200"/>
          </a:xfrm>
        </p:grpSpPr>
        <p:cxnSp>
          <p:nvCxnSpPr>
            <p:cNvPr id="8575" name="Google Shape;8575;p781"/>
            <p:cNvCxnSpPr/>
            <p:nvPr/>
          </p:nvCxnSpPr>
          <p:spPr>
            <a:xfrm rot="10800000">
              <a:off x="6781800" y="2514600"/>
              <a:ext cx="609600" cy="304800"/>
            </a:xfrm>
            <a:prstGeom prst="straightConnector1">
              <a:avLst/>
            </a:prstGeom>
            <a:noFill/>
            <a:ln w="19050" cap="flat" cmpd="sng">
              <a:solidFill>
                <a:srgbClr val="FF0000"/>
              </a:solidFill>
              <a:prstDash val="dash"/>
              <a:round/>
              <a:headEnd type="none" w="med" len="med"/>
              <a:tailEnd type="none" w="med" len="med"/>
            </a:ln>
          </p:spPr>
        </p:cxnSp>
        <p:sp>
          <p:nvSpPr>
            <p:cNvPr id="8576" name="Google Shape;8576;p781"/>
            <p:cNvSpPr/>
            <p:nvPr/>
          </p:nvSpPr>
          <p:spPr>
            <a:xfrm>
              <a:off x="55626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577" name="Google Shape;8577;p781"/>
            <p:cNvSpPr/>
            <p:nvPr/>
          </p:nvSpPr>
          <p:spPr>
            <a:xfrm>
              <a:off x="55626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grpSp>
        <p:nvGrpSpPr>
          <p:cNvPr id="8578" name="Google Shape;8578;p781"/>
          <p:cNvGrpSpPr/>
          <p:nvPr/>
        </p:nvGrpSpPr>
        <p:grpSpPr>
          <a:xfrm>
            <a:off x="8001000" y="381000"/>
            <a:ext cx="1219200" cy="1828800"/>
            <a:chOff x="8001000" y="381000"/>
            <a:chExt cx="1219200" cy="1828800"/>
          </a:xfrm>
        </p:grpSpPr>
        <p:cxnSp>
          <p:nvCxnSpPr>
            <p:cNvPr id="8579" name="Google Shape;8579;p781"/>
            <p:cNvCxnSpPr/>
            <p:nvPr/>
          </p:nvCxnSpPr>
          <p:spPr>
            <a:xfrm>
              <a:off x="8610600" y="1600200"/>
              <a:ext cx="0" cy="609600"/>
            </a:xfrm>
            <a:prstGeom prst="straightConnector1">
              <a:avLst/>
            </a:prstGeom>
            <a:noFill/>
            <a:ln w="19050" cap="flat" cmpd="sng">
              <a:solidFill>
                <a:srgbClr val="FF0000"/>
              </a:solidFill>
              <a:prstDash val="dash"/>
              <a:round/>
              <a:headEnd type="none" w="med" len="med"/>
              <a:tailEnd type="none" w="med" len="med"/>
            </a:ln>
          </p:spPr>
        </p:cxnSp>
        <p:sp>
          <p:nvSpPr>
            <p:cNvPr id="8580" name="Google Shape;8580;p781"/>
            <p:cNvSpPr txBox="1"/>
            <p:nvPr/>
          </p:nvSpPr>
          <p:spPr>
            <a:xfrm>
              <a:off x="8001000" y="6858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81" name="Google Shape;8581;p781"/>
            <p:cNvSpPr/>
            <p:nvPr/>
          </p:nvSpPr>
          <p:spPr>
            <a:xfrm>
              <a:off x="8001000" y="381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582" name="Google Shape;8582;p781"/>
            <p:cNvSpPr/>
            <p:nvPr/>
          </p:nvSpPr>
          <p:spPr>
            <a:xfrm>
              <a:off x="8001000" y="381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grpSp>
        <p:nvGrpSpPr>
          <p:cNvPr id="8583" name="Google Shape;8583;p781"/>
          <p:cNvGrpSpPr/>
          <p:nvPr/>
        </p:nvGrpSpPr>
        <p:grpSpPr>
          <a:xfrm>
            <a:off x="9220200" y="762000"/>
            <a:ext cx="1371600" cy="1752600"/>
            <a:chOff x="9220200" y="762000"/>
            <a:chExt cx="1371600" cy="1752600"/>
          </a:xfrm>
        </p:grpSpPr>
        <p:cxnSp>
          <p:nvCxnSpPr>
            <p:cNvPr id="8584" name="Google Shape;8584;p781"/>
            <p:cNvCxnSpPr/>
            <p:nvPr/>
          </p:nvCxnSpPr>
          <p:spPr>
            <a:xfrm flipH="1">
              <a:off x="9220200" y="1828800"/>
              <a:ext cx="457200" cy="685800"/>
            </a:xfrm>
            <a:prstGeom prst="straightConnector1">
              <a:avLst/>
            </a:prstGeom>
            <a:noFill/>
            <a:ln w="19050" cap="flat" cmpd="sng">
              <a:solidFill>
                <a:srgbClr val="FF0000"/>
              </a:solidFill>
              <a:prstDash val="dash"/>
              <a:round/>
              <a:headEnd type="none" w="med" len="med"/>
              <a:tailEnd type="none" w="med" len="med"/>
            </a:ln>
          </p:spPr>
        </p:cxnSp>
        <p:sp>
          <p:nvSpPr>
            <p:cNvPr id="8585" name="Google Shape;8585;p781"/>
            <p:cNvSpPr txBox="1"/>
            <p:nvPr/>
          </p:nvSpPr>
          <p:spPr>
            <a:xfrm>
              <a:off x="9372600" y="10668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86" name="Google Shape;8586;p781"/>
            <p:cNvSpPr/>
            <p:nvPr/>
          </p:nvSpPr>
          <p:spPr>
            <a:xfrm>
              <a:off x="9372600" y="762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587" name="Google Shape;8587;p781"/>
            <p:cNvSpPr/>
            <p:nvPr/>
          </p:nvSpPr>
          <p:spPr>
            <a:xfrm>
              <a:off x="9372600" y="762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grpSp>
        <p:nvGrpSpPr>
          <p:cNvPr id="8588" name="Google Shape;8588;p781"/>
          <p:cNvGrpSpPr/>
          <p:nvPr/>
        </p:nvGrpSpPr>
        <p:grpSpPr>
          <a:xfrm>
            <a:off x="5562600" y="1600200"/>
            <a:ext cx="6096000" cy="1219200"/>
            <a:chOff x="5562600" y="1600200"/>
            <a:chExt cx="6096000" cy="1219200"/>
          </a:xfrm>
        </p:grpSpPr>
        <p:cxnSp>
          <p:nvCxnSpPr>
            <p:cNvPr id="8589" name="Google Shape;8589;p781"/>
            <p:cNvCxnSpPr/>
            <p:nvPr/>
          </p:nvCxnSpPr>
          <p:spPr>
            <a:xfrm rot="10800000" flipH="1">
              <a:off x="9829800" y="2514600"/>
              <a:ext cx="609600" cy="304800"/>
            </a:xfrm>
            <a:prstGeom prst="straightConnector1">
              <a:avLst/>
            </a:prstGeom>
            <a:noFill/>
            <a:ln w="19050" cap="flat" cmpd="sng">
              <a:solidFill>
                <a:srgbClr val="FF0000"/>
              </a:solidFill>
              <a:prstDash val="dash"/>
              <a:round/>
              <a:headEnd type="none" w="med" len="med"/>
              <a:tailEnd type="none" w="med" len="med"/>
            </a:ln>
          </p:spPr>
        </p:cxnSp>
        <p:sp>
          <p:nvSpPr>
            <p:cNvPr id="8590" name="Google Shape;8590;p781"/>
            <p:cNvSpPr txBox="1"/>
            <p:nvPr/>
          </p:nvSpPr>
          <p:spPr>
            <a:xfrm>
              <a:off x="10439400" y="19050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91" name="Google Shape;8591;p781"/>
            <p:cNvSpPr/>
            <p:nvPr/>
          </p:nvSpPr>
          <p:spPr>
            <a:xfrm>
              <a:off x="104394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592" name="Google Shape;8592;p781"/>
            <p:cNvSpPr/>
            <p:nvPr/>
          </p:nvSpPr>
          <p:spPr>
            <a:xfrm>
              <a:off x="104394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593" name="Google Shape;8593;p781"/>
            <p:cNvSpPr txBox="1"/>
            <p:nvPr/>
          </p:nvSpPr>
          <p:spPr>
            <a:xfrm>
              <a:off x="5562600" y="19050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Amazon </a:t>
              </a:r>
              <a:endParaRPr sz="1500" b="1">
                <a:solidFill>
                  <a:srgbClr val="FF0000"/>
                </a:solidFill>
                <a:latin typeface="Overpass"/>
                <a:ea typeface="Overpass"/>
                <a:cs typeface="Overpass"/>
                <a:sym typeface="Overpass"/>
              </a:endParaRPr>
            </a:p>
            <a:p>
              <a:pPr marL="0" lvl="0" indent="0" algn="ctr" rtl="0">
                <a:spcBef>
                  <a:spcPts val="0"/>
                </a:spcBef>
                <a:spcAft>
                  <a:spcPts val="0"/>
                </a:spcAft>
                <a:buNone/>
              </a:pPr>
              <a:r>
                <a:rPr lang="en" sz="1300" b="1">
                  <a:solidFill>
                    <a:schemeClr val="dk1"/>
                  </a:solidFill>
                  <a:latin typeface="Overpass"/>
                  <a:ea typeface="Overpass"/>
                  <a:cs typeface="Overpass"/>
                  <a:sym typeface="Overpass"/>
                </a:rPr>
                <a:t>OCP, ROSA, EKS &amp; Hosted Cluster</a:t>
              </a:r>
              <a:endParaRPr sz="1200">
                <a:latin typeface="Overpass Light"/>
                <a:ea typeface="Overpass Light"/>
                <a:cs typeface="Overpass Light"/>
                <a:sym typeface="Overpass Light"/>
              </a:endParaRPr>
            </a:p>
          </p:txBody>
        </p:sp>
      </p:grpSp>
      <p:grpSp>
        <p:nvGrpSpPr>
          <p:cNvPr id="8594" name="Google Shape;8594;p781"/>
          <p:cNvGrpSpPr/>
          <p:nvPr/>
        </p:nvGrpSpPr>
        <p:grpSpPr>
          <a:xfrm>
            <a:off x="5562600" y="4038600"/>
            <a:ext cx="6096000" cy="1219200"/>
            <a:chOff x="5562600" y="4038600"/>
            <a:chExt cx="6096000" cy="1219200"/>
          </a:xfrm>
        </p:grpSpPr>
        <p:cxnSp>
          <p:nvCxnSpPr>
            <p:cNvPr id="8595" name="Google Shape;8595;p781"/>
            <p:cNvCxnSpPr/>
            <p:nvPr/>
          </p:nvCxnSpPr>
          <p:spPr>
            <a:xfrm>
              <a:off x="9829800" y="4038600"/>
              <a:ext cx="609600" cy="304800"/>
            </a:xfrm>
            <a:prstGeom prst="straightConnector1">
              <a:avLst/>
            </a:prstGeom>
            <a:noFill/>
            <a:ln w="19050" cap="flat" cmpd="sng">
              <a:solidFill>
                <a:srgbClr val="FF0000"/>
              </a:solidFill>
              <a:prstDash val="dash"/>
              <a:round/>
              <a:headEnd type="none" w="med" len="med"/>
              <a:tailEnd type="none" w="med" len="med"/>
            </a:ln>
          </p:spPr>
        </p:cxnSp>
        <p:sp>
          <p:nvSpPr>
            <p:cNvPr id="8596" name="Google Shape;8596;p781"/>
            <p:cNvSpPr txBox="1"/>
            <p:nvPr/>
          </p:nvSpPr>
          <p:spPr>
            <a:xfrm>
              <a:off x="10439400" y="43434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597" name="Google Shape;8597;p781"/>
            <p:cNvSpPr/>
            <p:nvPr/>
          </p:nvSpPr>
          <p:spPr>
            <a:xfrm>
              <a:off x="10439400" y="40386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598" name="Google Shape;8598;p781"/>
            <p:cNvSpPr/>
            <p:nvPr/>
          </p:nvSpPr>
          <p:spPr>
            <a:xfrm>
              <a:off x="10439400" y="40386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599" name="Google Shape;8599;p781"/>
            <p:cNvSpPr txBox="1"/>
            <p:nvPr/>
          </p:nvSpPr>
          <p:spPr>
            <a:xfrm>
              <a:off x="5562600" y="43434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Google </a:t>
              </a:r>
              <a:endParaRPr sz="1500" b="1">
                <a:solidFill>
                  <a:srgbClr val="FF0000"/>
                </a:solidFill>
                <a:latin typeface="Overpass"/>
                <a:ea typeface="Overpass"/>
                <a:cs typeface="Overpass"/>
                <a:sym typeface="Overpass"/>
              </a:endParaRPr>
            </a:p>
            <a:p>
              <a:pPr marL="0" lvl="0" indent="0" algn="ctr" rtl="0">
                <a:spcBef>
                  <a:spcPts val="0"/>
                </a:spcBef>
                <a:spcAft>
                  <a:spcPts val="0"/>
                </a:spcAft>
                <a:buNone/>
              </a:pPr>
              <a:r>
                <a:rPr lang="en" sz="1300" b="1">
                  <a:solidFill>
                    <a:schemeClr val="dk1"/>
                  </a:solidFill>
                  <a:latin typeface="Overpass"/>
                  <a:ea typeface="Overpass"/>
                  <a:cs typeface="Overpass"/>
                  <a:sym typeface="Overpass"/>
                </a:rPr>
                <a:t>OCP, OSD &amp; GKE</a:t>
              </a:r>
              <a:endParaRPr sz="1200">
                <a:latin typeface="Overpass Light"/>
                <a:ea typeface="Overpass Light"/>
                <a:cs typeface="Overpass Light"/>
                <a:sym typeface="Overpass Light"/>
              </a:endParaRPr>
            </a:p>
          </p:txBody>
        </p:sp>
      </p:grpSp>
      <p:grpSp>
        <p:nvGrpSpPr>
          <p:cNvPr id="8600" name="Google Shape;8600;p781"/>
          <p:cNvGrpSpPr/>
          <p:nvPr/>
        </p:nvGrpSpPr>
        <p:grpSpPr>
          <a:xfrm>
            <a:off x="9829800" y="2819400"/>
            <a:ext cx="2133600" cy="1219200"/>
            <a:chOff x="9829800" y="2819400"/>
            <a:chExt cx="2133600" cy="1219200"/>
          </a:xfrm>
        </p:grpSpPr>
        <p:cxnSp>
          <p:nvCxnSpPr>
            <p:cNvPr id="8601" name="Google Shape;8601;p781"/>
            <p:cNvCxnSpPr/>
            <p:nvPr/>
          </p:nvCxnSpPr>
          <p:spPr>
            <a:xfrm>
              <a:off x="9829800" y="3429000"/>
              <a:ext cx="914400" cy="0"/>
            </a:xfrm>
            <a:prstGeom prst="straightConnector1">
              <a:avLst/>
            </a:prstGeom>
            <a:noFill/>
            <a:ln w="19050" cap="flat" cmpd="sng">
              <a:solidFill>
                <a:srgbClr val="FF0000"/>
              </a:solidFill>
              <a:prstDash val="dash"/>
              <a:round/>
              <a:headEnd type="none" w="med" len="med"/>
              <a:tailEnd type="none" w="med" len="med"/>
            </a:ln>
          </p:spPr>
        </p:cxnSp>
        <p:sp>
          <p:nvSpPr>
            <p:cNvPr id="8602" name="Google Shape;8602;p781"/>
            <p:cNvSpPr txBox="1"/>
            <p:nvPr/>
          </p:nvSpPr>
          <p:spPr>
            <a:xfrm>
              <a:off x="10744200" y="31242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603" name="Google Shape;8603;p781"/>
            <p:cNvSpPr/>
            <p:nvPr/>
          </p:nvSpPr>
          <p:spPr>
            <a:xfrm>
              <a:off x="10744200" y="28194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dash"/>
              <a:round/>
              <a:headEnd type="none" w="med" len="med"/>
              <a:tailEnd type="none" w="med" len="med"/>
            </a:ln>
          </p:spPr>
          <p:txBody>
            <a:bodyPr/>
            <a:lstStyle/>
            <a:p>
              <a:endParaRPr lang="en-US"/>
            </a:p>
          </p:txBody>
        </p:sp>
        <p:sp>
          <p:nvSpPr>
            <p:cNvPr id="8604" name="Google Shape;8604;p781"/>
            <p:cNvSpPr/>
            <p:nvPr/>
          </p:nvSpPr>
          <p:spPr>
            <a:xfrm>
              <a:off x="10744200" y="28194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pic>
        <p:nvPicPr>
          <p:cNvPr id="8605" name="Google Shape;8605;p781">
            <a:hlinkClick r:id="rId4"/>
          </p:cNvPr>
          <p:cNvPicPr preferRelativeResize="0"/>
          <p:nvPr/>
        </p:nvPicPr>
        <p:blipFill>
          <a:blip r:embed="rId5">
            <a:alphaModFix/>
          </a:blip>
          <a:stretch>
            <a:fillRect/>
          </a:stretch>
        </p:blipFill>
        <p:spPr>
          <a:xfrm>
            <a:off x="10577640" y="1982075"/>
            <a:ext cx="332591" cy="486892"/>
          </a:xfrm>
          <a:prstGeom prst="rect">
            <a:avLst/>
          </a:prstGeom>
          <a:noFill/>
          <a:ln>
            <a:noFill/>
          </a:ln>
        </p:spPr>
      </p:pic>
      <p:pic>
        <p:nvPicPr>
          <p:cNvPr id="8606" name="Google Shape;8606;p781">
            <a:hlinkClick r:id="rId6"/>
          </p:cNvPr>
          <p:cNvPicPr preferRelativeResize="0"/>
          <p:nvPr/>
        </p:nvPicPr>
        <p:blipFill>
          <a:blip r:embed="rId7">
            <a:alphaModFix/>
          </a:blip>
          <a:stretch>
            <a:fillRect/>
          </a:stretch>
        </p:blipFill>
        <p:spPr>
          <a:xfrm>
            <a:off x="9448565" y="1201839"/>
            <a:ext cx="626824" cy="339516"/>
          </a:xfrm>
          <a:prstGeom prst="rect">
            <a:avLst/>
          </a:prstGeom>
          <a:noFill/>
          <a:ln>
            <a:noFill/>
          </a:ln>
        </p:spPr>
      </p:pic>
      <p:pic>
        <p:nvPicPr>
          <p:cNvPr id="8607" name="Google Shape;8607;p781">
            <a:hlinkClick r:id="rId8"/>
          </p:cNvPr>
          <p:cNvPicPr preferRelativeResize="0"/>
          <p:nvPr/>
        </p:nvPicPr>
        <p:blipFill>
          <a:blip r:embed="rId9">
            <a:alphaModFix/>
          </a:blip>
          <a:stretch>
            <a:fillRect/>
          </a:stretch>
        </p:blipFill>
        <p:spPr>
          <a:xfrm>
            <a:off x="10817153" y="4189805"/>
            <a:ext cx="509450" cy="593900"/>
          </a:xfrm>
          <a:prstGeom prst="rect">
            <a:avLst/>
          </a:prstGeom>
          <a:noFill/>
          <a:ln>
            <a:noFill/>
          </a:ln>
        </p:spPr>
      </p:pic>
      <p:sp>
        <p:nvSpPr>
          <p:cNvPr id="8608" name="Google Shape;8608;p781"/>
          <p:cNvSpPr txBox="1"/>
          <p:nvPr/>
        </p:nvSpPr>
        <p:spPr>
          <a:xfrm>
            <a:off x="10416736" y="4690850"/>
            <a:ext cx="128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ed Hat Text"/>
                <a:ea typeface="Red Hat Text"/>
                <a:cs typeface="Red Hat Text"/>
                <a:sym typeface="Red Hat Text"/>
              </a:rPr>
              <a:t>OPA/Gatekeeper</a:t>
            </a:r>
            <a:endParaRPr sz="1000" b="1">
              <a:latin typeface="Red Hat Text"/>
              <a:ea typeface="Red Hat Text"/>
              <a:cs typeface="Red Hat Text"/>
              <a:sym typeface="Red Hat Text"/>
            </a:endParaRPr>
          </a:p>
        </p:txBody>
      </p:sp>
      <p:pic>
        <p:nvPicPr>
          <p:cNvPr id="8609" name="Google Shape;8609;p781">
            <a:hlinkClick r:id="rId10"/>
          </p:cNvPr>
          <p:cNvPicPr preferRelativeResize="0"/>
          <p:nvPr/>
        </p:nvPicPr>
        <p:blipFill>
          <a:blip r:embed="rId11">
            <a:alphaModFix/>
          </a:blip>
          <a:stretch>
            <a:fillRect/>
          </a:stretch>
        </p:blipFill>
        <p:spPr>
          <a:xfrm>
            <a:off x="10082342" y="1118266"/>
            <a:ext cx="461238" cy="461238"/>
          </a:xfrm>
          <a:prstGeom prst="rect">
            <a:avLst/>
          </a:prstGeom>
          <a:noFill/>
          <a:ln>
            <a:noFill/>
          </a:ln>
        </p:spPr>
      </p:pic>
      <p:pic>
        <p:nvPicPr>
          <p:cNvPr id="8610" name="Google Shape;8610;p781">
            <a:hlinkClick r:id="rId12"/>
          </p:cNvPr>
          <p:cNvPicPr preferRelativeResize="0"/>
          <p:nvPr/>
        </p:nvPicPr>
        <p:blipFill>
          <a:blip r:embed="rId13">
            <a:alphaModFix/>
          </a:blip>
          <a:stretch>
            <a:fillRect/>
          </a:stretch>
        </p:blipFill>
        <p:spPr>
          <a:xfrm>
            <a:off x="8401028" y="4122822"/>
            <a:ext cx="461239" cy="449229"/>
          </a:xfrm>
          <a:prstGeom prst="rect">
            <a:avLst/>
          </a:prstGeom>
          <a:noFill/>
          <a:ln>
            <a:noFill/>
          </a:ln>
        </p:spPr>
      </p:pic>
      <p:grpSp>
        <p:nvGrpSpPr>
          <p:cNvPr id="8611" name="Google Shape;8611;p781"/>
          <p:cNvGrpSpPr/>
          <p:nvPr/>
        </p:nvGrpSpPr>
        <p:grpSpPr>
          <a:xfrm>
            <a:off x="6553171" y="609578"/>
            <a:ext cx="1405275" cy="1859348"/>
            <a:chOff x="5562600" y="1600200"/>
            <a:chExt cx="1443825" cy="1944925"/>
          </a:xfrm>
        </p:grpSpPr>
        <p:cxnSp>
          <p:nvCxnSpPr>
            <p:cNvPr id="8612" name="Google Shape;8612;p781"/>
            <p:cNvCxnSpPr/>
            <p:nvPr/>
          </p:nvCxnSpPr>
          <p:spPr>
            <a:xfrm rot="10800000">
              <a:off x="6480825" y="2727625"/>
              <a:ext cx="525600" cy="817500"/>
            </a:xfrm>
            <a:prstGeom prst="straightConnector1">
              <a:avLst/>
            </a:prstGeom>
            <a:noFill/>
            <a:ln w="19050" cap="flat" cmpd="sng">
              <a:solidFill>
                <a:srgbClr val="FF0000"/>
              </a:solidFill>
              <a:prstDash val="dash"/>
              <a:round/>
              <a:headEnd type="none" w="med" len="med"/>
              <a:tailEnd type="none" w="med" len="med"/>
            </a:ln>
          </p:spPr>
        </p:cxnSp>
        <p:sp>
          <p:nvSpPr>
            <p:cNvPr id="8613" name="Google Shape;8613;p781"/>
            <p:cNvSpPr/>
            <p:nvPr/>
          </p:nvSpPr>
          <p:spPr>
            <a:xfrm>
              <a:off x="55626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614" name="Google Shape;8614;p781"/>
            <p:cNvSpPr/>
            <p:nvPr/>
          </p:nvSpPr>
          <p:spPr>
            <a:xfrm>
              <a:off x="5562600" y="16002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grpSp>
      <p:sp>
        <p:nvSpPr>
          <p:cNvPr id="8615" name="Google Shape;8615;p781"/>
          <p:cNvSpPr txBox="1"/>
          <p:nvPr/>
        </p:nvSpPr>
        <p:spPr>
          <a:xfrm>
            <a:off x="6553039" y="9144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IBM </a:t>
            </a:r>
            <a:endParaRPr sz="1500"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OCP, RHOIC &amp; IKS</a:t>
            </a:r>
            <a:endParaRPr sz="1200">
              <a:latin typeface="Overpass Light"/>
              <a:ea typeface="Overpass Light"/>
              <a:cs typeface="Overpass Light"/>
              <a:sym typeface="Overpass Light"/>
            </a:endParaRPr>
          </a:p>
        </p:txBody>
      </p:sp>
      <p:pic>
        <p:nvPicPr>
          <p:cNvPr id="8616" name="Google Shape;8616;p781">
            <a:hlinkClick r:id="rId14"/>
          </p:cNvPr>
          <p:cNvPicPr preferRelativeResize="0"/>
          <p:nvPr/>
        </p:nvPicPr>
        <p:blipFill>
          <a:blip r:embed="rId15">
            <a:alphaModFix/>
          </a:blip>
          <a:stretch>
            <a:fillRect/>
          </a:stretch>
        </p:blipFill>
        <p:spPr>
          <a:xfrm>
            <a:off x="11091922" y="2959055"/>
            <a:ext cx="509438" cy="272908"/>
          </a:xfrm>
          <a:prstGeom prst="rect">
            <a:avLst/>
          </a:prstGeom>
          <a:noFill/>
          <a:ln>
            <a:noFill/>
          </a:ln>
        </p:spPr>
      </p:pic>
      <p:pic>
        <p:nvPicPr>
          <p:cNvPr id="8617" name="Google Shape;8617;p781">
            <a:hlinkClick r:id="rId16"/>
          </p:cNvPr>
          <p:cNvPicPr preferRelativeResize="0"/>
          <p:nvPr/>
        </p:nvPicPr>
        <p:blipFill>
          <a:blip r:embed="rId17">
            <a:alphaModFix/>
          </a:blip>
          <a:stretch>
            <a:fillRect/>
          </a:stretch>
        </p:blipFill>
        <p:spPr>
          <a:xfrm>
            <a:off x="11188003" y="3554270"/>
            <a:ext cx="332592" cy="339512"/>
          </a:xfrm>
          <a:prstGeom prst="rect">
            <a:avLst/>
          </a:prstGeom>
          <a:noFill/>
          <a:ln>
            <a:noFill/>
          </a:ln>
        </p:spPr>
      </p:pic>
      <p:grpSp>
        <p:nvGrpSpPr>
          <p:cNvPr id="8618" name="Google Shape;8618;p781"/>
          <p:cNvGrpSpPr/>
          <p:nvPr/>
        </p:nvGrpSpPr>
        <p:grpSpPr>
          <a:xfrm>
            <a:off x="9262658" y="4389025"/>
            <a:ext cx="1405275" cy="1859375"/>
            <a:chOff x="6519525" y="2788825"/>
            <a:chExt cx="1405275" cy="1859375"/>
          </a:xfrm>
        </p:grpSpPr>
        <p:cxnSp>
          <p:nvCxnSpPr>
            <p:cNvPr id="8619" name="Google Shape;8619;p781"/>
            <p:cNvCxnSpPr/>
            <p:nvPr/>
          </p:nvCxnSpPr>
          <p:spPr>
            <a:xfrm rot="10800000">
              <a:off x="6519525" y="2788825"/>
              <a:ext cx="486900" cy="756300"/>
            </a:xfrm>
            <a:prstGeom prst="straightConnector1">
              <a:avLst/>
            </a:prstGeom>
            <a:noFill/>
            <a:ln w="19050" cap="flat" cmpd="sng">
              <a:solidFill>
                <a:srgbClr val="FF0000"/>
              </a:solidFill>
              <a:prstDash val="dash"/>
              <a:round/>
              <a:headEnd type="none" w="med" len="med"/>
              <a:tailEnd type="none" w="med" len="med"/>
            </a:ln>
          </p:spPr>
        </p:cxnSp>
        <p:sp>
          <p:nvSpPr>
            <p:cNvPr id="8620" name="Google Shape;8620;p781"/>
            <p:cNvSpPr/>
            <p:nvPr/>
          </p:nvSpPr>
          <p:spPr>
            <a:xfrm>
              <a:off x="6705600" y="3429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621" name="Google Shape;8621;p781"/>
            <p:cNvSpPr/>
            <p:nvPr/>
          </p:nvSpPr>
          <p:spPr>
            <a:xfrm>
              <a:off x="6705600" y="34290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chemeClr val="lt1"/>
            </a:solidFill>
            <a:ln w="19050" cap="flat" cmpd="sng">
              <a:solidFill>
                <a:schemeClr val="dk2"/>
              </a:solidFill>
              <a:prstDash val="solid"/>
              <a:round/>
              <a:headEnd type="none" w="med" len="med"/>
              <a:tailEnd type="none" w="med" len="med"/>
            </a:ln>
          </p:spPr>
          <p:txBody>
            <a:bodyPr/>
            <a:lstStyle/>
            <a:p>
              <a:endParaRPr lang="en-US"/>
            </a:p>
          </p:txBody>
        </p:sp>
      </p:grpSp>
      <p:sp>
        <p:nvSpPr>
          <p:cNvPr id="8622" name="Google Shape;8622;p781"/>
          <p:cNvSpPr txBox="1"/>
          <p:nvPr/>
        </p:nvSpPr>
        <p:spPr>
          <a:xfrm>
            <a:off x="9448568" y="53340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0000"/>
                </a:solidFill>
                <a:latin typeface="Overpass"/>
                <a:ea typeface="Overpass"/>
                <a:cs typeface="Overpass"/>
                <a:sym typeface="Overpass"/>
              </a:rPr>
              <a:t>OpenShift Virtualization</a:t>
            </a:r>
            <a:endParaRPr b="1">
              <a:solidFill>
                <a:srgbClr val="FF0000"/>
              </a:solidFill>
              <a:latin typeface="Overpass"/>
              <a:ea typeface="Overpass"/>
              <a:cs typeface="Overpass"/>
              <a:sym typeface="Overpass"/>
            </a:endParaRPr>
          </a:p>
          <a:p>
            <a:pPr marL="0" lvl="0" indent="0" algn="ctr" rtl="0">
              <a:spcBef>
                <a:spcPts val="0"/>
              </a:spcBef>
              <a:spcAft>
                <a:spcPts val="0"/>
              </a:spcAft>
              <a:buClr>
                <a:schemeClr val="dk1"/>
              </a:buClr>
              <a:buSzPts val="1100"/>
              <a:buFont typeface="Arial"/>
              <a:buNone/>
            </a:pPr>
            <a:r>
              <a:rPr lang="en" sz="1300" b="1">
                <a:solidFill>
                  <a:schemeClr val="dk1"/>
                </a:solidFill>
                <a:latin typeface="Overpass"/>
                <a:ea typeface="Overpass"/>
                <a:cs typeface="Overpass"/>
                <a:sym typeface="Overpass"/>
              </a:rPr>
              <a:t>Hosted Cluster</a:t>
            </a:r>
            <a:endParaRPr sz="1200">
              <a:latin typeface="Overpass Light"/>
              <a:ea typeface="Overpass Light"/>
              <a:cs typeface="Overpass Light"/>
              <a:sym typeface="Overpass Light"/>
            </a:endParaRPr>
          </a:p>
        </p:txBody>
      </p:sp>
      <p:pic>
        <p:nvPicPr>
          <p:cNvPr id="8623" name="Google Shape;8623;p781">
            <a:hlinkClick r:id="rId18"/>
          </p:cNvPr>
          <p:cNvPicPr preferRelativeResize="0"/>
          <p:nvPr/>
        </p:nvPicPr>
        <p:blipFill rotWithShape="1">
          <a:blip r:embed="rId19">
            <a:alphaModFix/>
          </a:blip>
          <a:srcRect t="15401" b="15408"/>
          <a:stretch/>
        </p:blipFill>
        <p:spPr>
          <a:xfrm>
            <a:off x="10881512" y="3277725"/>
            <a:ext cx="884853" cy="272925"/>
          </a:xfrm>
          <a:prstGeom prst="rect">
            <a:avLst/>
          </a:prstGeom>
          <a:noFill/>
          <a:ln>
            <a:noFill/>
          </a:ln>
        </p:spPr>
      </p:pic>
      <p:pic>
        <p:nvPicPr>
          <p:cNvPr id="8624" name="Google Shape;8624;p781">
            <a:hlinkClick r:id="rId20"/>
          </p:cNvPr>
          <p:cNvPicPr preferRelativeResize="0"/>
          <p:nvPr/>
        </p:nvPicPr>
        <p:blipFill>
          <a:blip r:embed="rId21">
            <a:alphaModFix/>
          </a:blip>
          <a:stretch>
            <a:fillRect/>
          </a:stretch>
        </p:blipFill>
        <p:spPr>
          <a:xfrm>
            <a:off x="11011144" y="1947888"/>
            <a:ext cx="509440" cy="523827"/>
          </a:xfrm>
          <a:prstGeom prst="rect">
            <a:avLst/>
          </a:prstGeom>
          <a:noFill/>
          <a:ln>
            <a:noFill/>
          </a:ln>
        </p:spPr>
      </p:pic>
      <p:pic>
        <p:nvPicPr>
          <p:cNvPr id="8625" name="Google Shape;8625;p781">
            <a:hlinkClick r:id="rId22"/>
          </p:cNvPr>
          <p:cNvPicPr preferRelativeResize="0"/>
          <p:nvPr/>
        </p:nvPicPr>
        <p:blipFill>
          <a:blip r:embed="rId23">
            <a:alphaModFix/>
          </a:blip>
          <a:stretch>
            <a:fillRect/>
          </a:stretch>
        </p:blipFill>
        <p:spPr>
          <a:xfrm>
            <a:off x="8093676" y="685800"/>
            <a:ext cx="449214" cy="449214"/>
          </a:xfrm>
          <a:prstGeom prst="rect">
            <a:avLst/>
          </a:prstGeom>
          <a:noFill/>
          <a:ln>
            <a:noFill/>
          </a:ln>
        </p:spPr>
      </p:pic>
      <p:pic>
        <p:nvPicPr>
          <p:cNvPr id="8626" name="Google Shape;8626;p781">
            <a:hlinkClick r:id="rId24"/>
          </p:cNvPr>
          <p:cNvPicPr preferRelativeResize="0"/>
          <p:nvPr/>
        </p:nvPicPr>
        <p:blipFill rotWithShape="1">
          <a:blip r:embed="rId25">
            <a:alphaModFix/>
          </a:blip>
          <a:srcRect l="12625" r="9340"/>
          <a:stretch/>
        </p:blipFill>
        <p:spPr>
          <a:xfrm>
            <a:off x="8626713" y="650188"/>
            <a:ext cx="509438" cy="532480"/>
          </a:xfrm>
          <a:prstGeom prst="rect">
            <a:avLst/>
          </a:prstGeom>
          <a:noFill/>
          <a:ln>
            <a:noFill/>
          </a:ln>
        </p:spPr>
      </p:pic>
      <p:sp>
        <p:nvSpPr>
          <p:cNvPr id="8627" name="Google Shape;8627;p781"/>
          <p:cNvSpPr txBox="1"/>
          <p:nvPr/>
        </p:nvSpPr>
        <p:spPr>
          <a:xfrm>
            <a:off x="8067140" y="1049900"/>
            <a:ext cx="5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ed Hat Text"/>
                <a:ea typeface="Red Hat Text"/>
                <a:cs typeface="Red Hat Text"/>
                <a:sym typeface="Red Hat Text"/>
              </a:rPr>
              <a:t>Hive</a:t>
            </a:r>
            <a:endParaRPr sz="1000" b="1">
              <a:latin typeface="Red Hat Text"/>
              <a:ea typeface="Red Hat Text"/>
              <a:cs typeface="Red Hat Text"/>
              <a:sym typeface="Red Hat Text"/>
            </a:endParaRPr>
          </a:p>
        </p:txBody>
      </p:sp>
      <p:sp>
        <p:nvSpPr>
          <p:cNvPr id="8628" name="Google Shape;8628;p781"/>
          <p:cNvSpPr txBox="1"/>
          <p:nvPr/>
        </p:nvSpPr>
        <p:spPr>
          <a:xfrm>
            <a:off x="8554244" y="1049900"/>
            <a:ext cx="626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ed Hat Text"/>
                <a:ea typeface="Red Hat Text"/>
                <a:cs typeface="Red Hat Text"/>
                <a:sym typeface="Red Hat Text"/>
              </a:rPr>
              <a:t>Metal3</a:t>
            </a:r>
            <a:endParaRPr sz="1000" b="1">
              <a:latin typeface="Red Hat Text"/>
              <a:ea typeface="Red Hat Text"/>
              <a:cs typeface="Red Hat Text"/>
              <a:sym typeface="Red Hat Text"/>
            </a:endParaRPr>
          </a:p>
        </p:txBody>
      </p:sp>
      <p:grpSp>
        <p:nvGrpSpPr>
          <p:cNvPr id="8629" name="Google Shape;8629;p781"/>
          <p:cNvGrpSpPr/>
          <p:nvPr/>
        </p:nvGrpSpPr>
        <p:grpSpPr>
          <a:xfrm>
            <a:off x="8001000" y="4648200"/>
            <a:ext cx="1219200" cy="1828800"/>
            <a:chOff x="8001000" y="4648200"/>
            <a:chExt cx="1219200" cy="1828800"/>
          </a:xfrm>
        </p:grpSpPr>
        <p:cxnSp>
          <p:nvCxnSpPr>
            <p:cNvPr id="8630" name="Google Shape;8630;p781"/>
            <p:cNvCxnSpPr/>
            <p:nvPr/>
          </p:nvCxnSpPr>
          <p:spPr>
            <a:xfrm rot="10800000">
              <a:off x="8610600" y="4648200"/>
              <a:ext cx="0" cy="609600"/>
            </a:xfrm>
            <a:prstGeom prst="straightConnector1">
              <a:avLst/>
            </a:prstGeom>
            <a:noFill/>
            <a:ln w="19050" cap="flat" cmpd="sng">
              <a:solidFill>
                <a:srgbClr val="FF0000"/>
              </a:solidFill>
              <a:prstDash val="dash"/>
              <a:round/>
              <a:headEnd type="none" w="med" len="med"/>
              <a:tailEnd type="none" w="med" len="med"/>
            </a:ln>
          </p:spPr>
        </p:cxnSp>
        <p:sp>
          <p:nvSpPr>
            <p:cNvPr id="8631" name="Google Shape;8631;p781"/>
            <p:cNvSpPr txBox="1"/>
            <p:nvPr/>
          </p:nvSpPr>
          <p:spPr>
            <a:xfrm>
              <a:off x="8001000" y="5562600"/>
              <a:ext cx="12192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Managed Cluster</a:t>
              </a:r>
              <a:endParaRPr sz="1900" b="1">
                <a:solidFill>
                  <a:srgbClr val="FF0000"/>
                </a:solidFill>
                <a:latin typeface="Overpass"/>
                <a:ea typeface="Overpass"/>
                <a:cs typeface="Overpass"/>
                <a:sym typeface="Overpass"/>
              </a:endParaRPr>
            </a:p>
          </p:txBody>
        </p:sp>
        <p:sp>
          <p:nvSpPr>
            <p:cNvPr id="8632" name="Google Shape;8632;p781"/>
            <p:cNvSpPr/>
            <p:nvPr/>
          </p:nvSpPr>
          <p:spPr>
            <a:xfrm>
              <a:off x="8001000" y="52578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76200" cap="flat" cmpd="sng">
              <a:solidFill>
                <a:srgbClr val="FF0000"/>
              </a:solidFill>
              <a:prstDash val="solid"/>
              <a:round/>
              <a:headEnd type="none" w="med" len="med"/>
              <a:tailEnd type="none" w="med" len="med"/>
            </a:ln>
          </p:spPr>
          <p:txBody>
            <a:bodyPr/>
            <a:lstStyle/>
            <a:p>
              <a:endParaRPr lang="en-US"/>
            </a:p>
          </p:txBody>
        </p:sp>
        <p:sp>
          <p:nvSpPr>
            <p:cNvPr id="8633" name="Google Shape;8633;p781"/>
            <p:cNvSpPr/>
            <p:nvPr/>
          </p:nvSpPr>
          <p:spPr>
            <a:xfrm>
              <a:off x="8001000" y="5257800"/>
              <a:ext cx="1219200" cy="1219200"/>
            </a:xfrm>
            <a:custGeom>
              <a:avLst/>
              <a:gdLst/>
              <a:ahLst/>
              <a:cxnLst/>
              <a:rect l="l" t="t" r="r" b="b"/>
              <a:pathLst>
                <a:path w="48768" h="48768" extrusionOk="0">
                  <a:moveTo>
                    <a:pt x="24384" y="0"/>
                  </a:moveTo>
                  <a:lnTo>
                    <a:pt x="0" y="12192"/>
                  </a:lnTo>
                  <a:lnTo>
                    <a:pt x="0" y="36576"/>
                  </a:lnTo>
                  <a:lnTo>
                    <a:pt x="24384" y="48768"/>
                  </a:lnTo>
                  <a:lnTo>
                    <a:pt x="48768" y="36576"/>
                  </a:lnTo>
                  <a:lnTo>
                    <a:pt x="48768" y="12192"/>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sp>
          <p:nvSpPr>
            <p:cNvPr id="8634" name="Google Shape;8634;p781"/>
            <p:cNvSpPr txBox="1"/>
            <p:nvPr/>
          </p:nvSpPr>
          <p:spPr>
            <a:xfrm>
              <a:off x="8001000" y="5562600"/>
              <a:ext cx="1219200" cy="609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solidFill>
                    <a:srgbClr val="FF0000"/>
                  </a:solidFill>
                  <a:latin typeface="Overpass"/>
                  <a:ea typeface="Overpass"/>
                  <a:cs typeface="Overpass"/>
                  <a:sym typeface="Overpass"/>
                </a:rPr>
                <a:t>VMware</a:t>
              </a:r>
              <a:br>
                <a:rPr lang="en" sz="1500" b="1">
                  <a:solidFill>
                    <a:srgbClr val="FF0000"/>
                  </a:solidFill>
                  <a:latin typeface="Overpass"/>
                  <a:ea typeface="Overpass"/>
                  <a:cs typeface="Overpass"/>
                  <a:sym typeface="Overpass"/>
                </a:rPr>
              </a:br>
              <a:r>
                <a:rPr lang="en" sz="1300" b="1">
                  <a:solidFill>
                    <a:schemeClr val="dk1"/>
                  </a:solidFill>
                  <a:latin typeface="Overpass"/>
                  <a:ea typeface="Overpass"/>
                  <a:cs typeface="Overpass"/>
                  <a:sym typeface="Overpass"/>
                </a:rPr>
                <a:t>OCP</a:t>
              </a:r>
              <a:endParaRPr sz="1200">
                <a:latin typeface="Overpass Light"/>
                <a:ea typeface="Overpass Light"/>
                <a:cs typeface="Overpass Light"/>
                <a:sym typeface="Overpass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74"/>
                                        </p:tgtEl>
                                        <p:attrNameLst>
                                          <p:attrName>style.visibility</p:attrName>
                                        </p:attrNameLst>
                                      </p:cBhvr>
                                      <p:to>
                                        <p:strVal val="visible"/>
                                      </p:to>
                                    </p:set>
                                    <p:animEffect transition="in" filter="fade">
                                      <p:cBhvr>
                                        <p:cTn id="7" dur="1000"/>
                                        <p:tgtEl>
                                          <p:spTgt spid="8574"/>
                                        </p:tgtEl>
                                      </p:cBhvr>
                                    </p:animEffect>
                                  </p:childTnLst>
                                </p:cTn>
                              </p:par>
                              <p:par>
                                <p:cTn id="8" presetID="10" presetClass="entr" presetSubtype="0" fill="hold" nodeType="withEffect">
                                  <p:stCondLst>
                                    <p:cond delay="0"/>
                                  </p:stCondLst>
                                  <p:childTnLst>
                                    <p:set>
                                      <p:cBhvr>
                                        <p:cTn id="9" dur="1" fill="hold">
                                          <p:stCondLst>
                                            <p:cond delay="0"/>
                                          </p:stCondLst>
                                        </p:cTn>
                                        <p:tgtEl>
                                          <p:spTgt spid="8559"/>
                                        </p:tgtEl>
                                        <p:attrNameLst>
                                          <p:attrName>style.visibility</p:attrName>
                                        </p:attrNameLst>
                                      </p:cBhvr>
                                      <p:to>
                                        <p:strVal val="visible"/>
                                      </p:to>
                                    </p:set>
                                    <p:animEffect transition="in" filter="fade">
                                      <p:cBhvr>
                                        <p:cTn id="10" dur="1000"/>
                                        <p:tgtEl>
                                          <p:spTgt spid="8559"/>
                                        </p:tgtEl>
                                      </p:cBhvr>
                                    </p:animEffect>
                                  </p:childTnLst>
                                </p:cTn>
                              </p:par>
                              <p:par>
                                <p:cTn id="11" presetID="10" presetClass="entr" presetSubtype="0" fill="hold" nodeType="withEffect">
                                  <p:stCondLst>
                                    <p:cond delay="0"/>
                                  </p:stCondLst>
                                  <p:childTnLst>
                                    <p:set>
                                      <p:cBhvr>
                                        <p:cTn id="12" dur="1" fill="hold">
                                          <p:stCondLst>
                                            <p:cond delay="0"/>
                                          </p:stCondLst>
                                        </p:cTn>
                                        <p:tgtEl>
                                          <p:spTgt spid="8564"/>
                                        </p:tgtEl>
                                        <p:attrNameLst>
                                          <p:attrName>style.visibility</p:attrName>
                                        </p:attrNameLst>
                                      </p:cBhvr>
                                      <p:to>
                                        <p:strVal val="visible"/>
                                      </p:to>
                                    </p:set>
                                    <p:animEffect transition="in" filter="fade">
                                      <p:cBhvr>
                                        <p:cTn id="13" dur="1000"/>
                                        <p:tgtEl>
                                          <p:spTgt spid="8564"/>
                                        </p:tgtEl>
                                      </p:cBhvr>
                                    </p:animEffect>
                                  </p:childTnLst>
                                </p:cTn>
                              </p:par>
                              <p:par>
                                <p:cTn id="14" presetID="10" presetClass="entr" presetSubtype="0" fill="hold" nodeType="withEffect">
                                  <p:stCondLst>
                                    <p:cond delay="0"/>
                                  </p:stCondLst>
                                  <p:childTnLst>
                                    <p:set>
                                      <p:cBhvr>
                                        <p:cTn id="15" dur="1" fill="hold">
                                          <p:stCondLst>
                                            <p:cond delay="0"/>
                                          </p:stCondLst>
                                        </p:cTn>
                                        <p:tgtEl>
                                          <p:spTgt spid="8570"/>
                                        </p:tgtEl>
                                        <p:attrNameLst>
                                          <p:attrName>style.visibility</p:attrName>
                                        </p:attrNameLst>
                                      </p:cBhvr>
                                      <p:to>
                                        <p:strVal val="visible"/>
                                      </p:to>
                                    </p:set>
                                    <p:animEffect transition="in" filter="fade">
                                      <p:cBhvr>
                                        <p:cTn id="16" dur="1000"/>
                                        <p:tgtEl>
                                          <p:spTgt spid="8570"/>
                                        </p:tgtEl>
                                      </p:cBhvr>
                                    </p:animEffect>
                                  </p:childTnLst>
                                </p:cTn>
                              </p:par>
                              <p:par>
                                <p:cTn id="17" presetID="10" presetClass="entr" presetSubtype="0" fill="hold" nodeType="withEffect">
                                  <p:stCondLst>
                                    <p:cond delay="0"/>
                                  </p:stCondLst>
                                  <p:childTnLst>
                                    <p:set>
                                      <p:cBhvr>
                                        <p:cTn id="18" dur="1" fill="hold">
                                          <p:stCondLst>
                                            <p:cond delay="0"/>
                                          </p:stCondLst>
                                        </p:cTn>
                                        <p:tgtEl>
                                          <p:spTgt spid="8578"/>
                                        </p:tgtEl>
                                        <p:attrNameLst>
                                          <p:attrName>style.visibility</p:attrName>
                                        </p:attrNameLst>
                                      </p:cBhvr>
                                      <p:to>
                                        <p:strVal val="visible"/>
                                      </p:to>
                                    </p:set>
                                    <p:animEffect transition="in" filter="fade">
                                      <p:cBhvr>
                                        <p:cTn id="19" dur="1000"/>
                                        <p:tgtEl>
                                          <p:spTgt spid="8578"/>
                                        </p:tgtEl>
                                      </p:cBhvr>
                                    </p:animEffect>
                                  </p:childTnLst>
                                </p:cTn>
                              </p:par>
                              <p:par>
                                <p:cTn id="20" presetID="10" presetClass="entr" presetSubtype="0" fill="hold" nodeType="withEffect">
                                  <p:stCondLst>
                                    <p:cond delay="0"/>
                                  </p:stCondLst>
                                  <p:childTnLst>
                                    <p:set>
                                      <p:cBhvr>
                                        <p:cTn id="21" dur="1" fill="hold">
                                          <p:stCondLst>
                                            <p:cond delay="0"/>
                                          </p:stCondLst>
                                        </p:cTn>
                                        <p:tgtEl>
                                          <p:spTgt spid="8583"/>
                                        </p:tgtEl>
                                        <p:attrNameLst>
                                          <p:attrName>style.visibility</p:attrName>
                                        </p:attrNameLst>
                                      </p:cBhvr>
                                      <p:to>
                                        <p:strVal val="visible"/>
                                      </p:to>
                                    </p:set>
                                    <p:animEffect transition="in" filter="fade">
                                      <p:cBhvr>
                                        <p:cTn id="22" dur="1000"/>
                                        <p:tgtEl>
                                          <p:spTgt spid="8583"/>
                                        </p:tgtEl>
                                      </p:cBhvr>
                                    </p:animEffect>
                                  </p:childTnLst>
                                </p:cTn>
                              </p:par>
                              <p:par>
                                <p:cTn id="23" presetID="10" presetClass="entr" presetSubtype="0" fill="hold" nodeType="withEffect">
                                  <p:stCondLst>
                                    <p:cond delay="0"/>
                                  </p:stCondLst>
                                  <p:childTnLst>
                                    <p:set>
                                      <p:cBhvr>
                                        <p:cTn id="24" dur="1" fill="hold">
                                          <p:stCondLst>
                                            <p:cond delay="0"/>
                                          </p:stCondLst>
                                        </p:cTn>
                                        <p:tgtEl>
                                          <p:spTgt spid="8588"/>
                                        </p:tgtEl>
                                        <p:attrNameLst>
                                          <p:attrName>style.visibility</p:attrName>
                                        </p:attrNameLst>
                                      </p:cBhvr>
                                      <p:to>
                                        <p:strVal val="visible"/>
                                      </p:to>
                                    </p:set>
                                    <p:animEffect transition="in" filter="fade">
                                      <p:cBhvr>
                                        <p:cTn id="25" dur="1000"/>
                                        <p:tgtEl>
                                          <p:spTgt spid="8588"/>
                                        </p:tgtEl>
                                      </p:cBhvr>
                                    </p:animEffect>
                                  </p:childTnLst>
                                </p:cTn>
                              </p:par>
                              <p:par>
                                <p:cTn id="26" presetID="10" presetClass="entr" presetSubtype="0" fill="hold" nodeType="withEffect">
                                  <p:stCondLst>
                                    <p:cond delay="0"/>
                                  </p:stCondLst>
                                  <p:childTnLst>
                                    <p:set>
                                      <p:cBhvr>
                                        <p:cTn id="27" dur="1" fill="hold">
                                          <p:stCondLst>
                                            <p:cond delay="0"/>
                                          </p:stCondLst>
                                        </p:cTn>
                                        <p:tgtEl>
                                          <p:spTgt spid="8594"/>
                                        </p:tgtEl>
                                        <p:attrNameLst>
                                          <p:attrName>style.visibility</p:attrName>
                                        </p:attrNameLst>
                                      </p:cBhvr>
                                      <p:to>
                                        <p:strVal val="visible"/>
                                      </p:to>
                                    </p:set>
                                    <p:animEffect transition="in" filter="fade">
                                      <p:cBhvr>
                                        <p:cTn id="28" dur="1000"/>
                                        <p:tgtEl>
                                          <p:spTgt spid="8594"/>
                                        </p:tgtEl>
                                      </p:cBhvr>
                                    </p:animEffect>
                                  </p:childTnLst>
                                </p:cTn>
                              </p:par>
                              <p:par>
                                <p:cTn id="29" presetID="10" presetClass="entr" presetSubtype="0" fill="hold" nodeType="withEffect">
                                  <p:stCondLst>
                                    <p:cond delay="0"/>
                                  </p:stCondLst>
                                  <p:childTnLst>
                                    <p:set>
                                      <p:cBhvr>
                                        <p:cTn id="30" dur="1" fill="hold">
                                          <p:stCondLst>
                                            <p:cond delay="0"/>
                                          </p:stCondLst>
                                        </p:cTn>
                                        <p:tgtEl>
                                          <p:spTgt spid="8600"/>
                                        </p:tgtEl>
                                        <p:attrNameLst>
                                          <p:attrName>style.visibility</p:attrName>
                                        </p:attrNameLst>
                                      </p:cBhvr>
                                      <p:to>
                                        <p:strVal val="visible"/>
                                      </p:to>
                                    </p:set>
                                    <p:animEffect transition="in" filter="fade">
                                      <p:cBhvr>
                                        <p:cTn id="31" dur="1000"/>
                                        <p:tgtEl>
                                          <p:spTgt spid="8600"/>
                                        </p:tgtEl>
                                      </p:cBhvr>
                                    </p:animEffect>
                                  </p:childTnLst>
                                </p:cTn>
                              </p:par>
                              <p:par>
                                <p:cTn id="32" presetID="10" presetClass="entr" presetSubtype="0" fill="hold" nodeType="withEffect">
                                  <p:stCondLst>
                                    <p:cond delay="0"/>
                                  </p:stCondLst>
                                  <p:childTnLst>
                                    <p:set>
                                      <p:cBhvr>
                                        <p:cTn id="33" dur="1" fill="hold">
                                          <p:stCondLst>
                                            <p:cond delay="0"/>
                                          </p:stCondLst>
                                        </p:cTn>
                                        <p:tgtEl>
                                          <p:spTgt spid="8605"/>
                                        </p:tgtEl>
                                        <p:attrNameLst>
                                          <p:attrName>style.visibility</p:attrName>
                                        </p:attrNameLst>
                                      </p:cBhvr>
                                      <p:to>
                                        <p:strVal val="visible"/>
                                      </p:to>
                                    </p:set>
                                    <p:animEffect transition="in" filter="fade">
                                      <p:cBhvr>
                                        <p:cTn id="34" dur="1000"/>
                                        <p:tgtEl>
                                          <p:spTgt spid="8605"/>
                                        </p:tgtEl>
                                      </p:cBhvr>
                                    </p:animEffect>
                                  </p:childTnLst>
                                </p:cTn>
                              </p:par>
                              <p:par>
                                <p:cTn id="35" presetID="10" presetClass="entr" presetSubtype="0" fill="hold" nodeType="withEffect">
                                  <p:stCondLst>
                                    <p:cond delay="0"/>
                                  </p:stCondLst>
                                  <p:childTnLst>
                                    <p:set>
                                      <p:cBhvr>
                                        <p:cTn id="36" dur="1" fill="hold">
                                          <p:stCondLst>
                                            <p:cond delay="0"/>
                                          </p:stCondLst>
                                        </p:cTn>
                                        <p:tgtEl>
                                          <p:spTgt spid="8606"/>
                                        </p:tgtEl>
                                        <p:attrNameLst>
                                          <p:attrName>style.visibility</p:attrName>
                                        </p:attrNameLst>
                                      </p:cBhvr>
                                      <p:to>
                                        <p:strVal val="visible"/>
                                      </p:to>
                                    </p:set>
                                    <p:animEffect transition="in" filter="fade">
                                      <p:cBhvr>
                                        <p:cTn id="37" dur="1000"/>
                                        <p:tgtEl>
                                          <p:spTgt spid="8606"/>
                                        </p:tgtEl>
                                      </p:cBhvr>
                                    </p:animEffect>
                                  </p:childTnLst>
                                </p:cTn>
                              </p:par>
                              <p:par>
                                <p:cTn id="38" presetID="10" presetClass="entr" presetSubtype="0" fill="hold" nodeType="withEffect">
                                  <p:stCondLst>
                                    <p:cond delay="0"/>
                                  </p:stCondLst>
                                  <p:childTnLst>
                                    <p:set>
                                      <p:cBhvr>
                                        <p:cTn id="39" dur="1" fill="hold">
                                          <p:stCondLst>
                                            <p:cond delay="0"/>
                                          </p:stCondLst>
                                        </p:cTn>
                                        <p:tgtEl>
                                          <p:spTgt spid="8607"/>
                                        </p:tgtEl>
                                        <p:attrNameLst>
                                          <p:attrName>style.visibility</p:attrName>
                                        </p:attrNameLst>
                                      </p:cBhvr>
                                      <p:to>
                                        <p:strVal val="visible"/>
                                      </p:to>
                                    </p:set>
                                    <p:animEffect transition="in" filter="fade">
                                      <p:cBhvr>
                                        <p:cTn id="40" dur="1000"/>
                                        <p:tgtEl>
                                          <p:spTgt spid="8607"/>
                                        </p:tgtEl>
                                      </p:cBhvr>
                                    </p:animEffect>
                                  </p:childTnLst>
                                </p:cTn>
                              </p:par>
                              <p:par>
                                <p:cTn id="41" presetID="10" presetClass="entr" presetSubtype="0" fill="hold" nodeType="withEffect">
                                  <p:stCondLst>
                                    <p:cond delay="0"/>
                                  </p:stCondLst>
                                  <p:childTnLst>
                                    <p:set>
                                      <p:cBhvr>
                                        <p:cTn id="42" dur="1" fill="hold">
                                          <p:stCondLst>
                                            <p:cond delay="0"/>
                                          </p:stCondLst>
                                        </p:cTn>
                                        <p:tgtEl>
                                          <p:spTgt spid="8608"/>
                                        </p:tgtEl>
                                        <p:attrNameLst>
                                          <p:attrName>style.visibility</p:attrName>
                                        </p:attrNameLst>
                                      </p:cBhvr>
                                      <p:to>
                                        <p:strVal val="visible"/>
                                      </p:to>
                                    </p:set>
                                    <p:animEffect transition="in" filter="fade">
                                      <p:cBhvr>
                                        <p:cTn id="43" dur="1000"/>
                                        <p:tgtEl>
                                          <p:spTgt spid="8608"/>
                                        </p:tgtEl>
                                      </p:cBhvr>
                                    </p:animEffect>
                                  </p:childTnLst>
                                </p:cTn>
                              </p:par>
                              <p:par>
                                <p:cTn id="44" presetID="10" presetClass="entr" presetSubtype="0" fill="hold" nodeType="withEffect">
                                  <p:stCondLst>
                                    <p:cond delay="0"/>
                                  </p:stCondLst>
                                  <p:childTnLst>
                                    <p:set>
                                      <p:cBhvr>
                                        <p:cTn id="45" dur="1" fill="hold">
                                          <p:stCondLst>
                                            <p:cond delay="0"/>
                                          </p:stCondLst>
                                        </p:cTn>
                                        <p:tgtEl>
                                          <p:spTgt spid="8609"/>
                                        </p:tgtEl>
                                        <p:attrNameLst>
                                          <p:attrName>style.visibility</p:attrName>
                                        </p:attrNameLst>
                                      </p:cBhvr>
                                      <p:to>
                                        <p:strVal val="visible"/>
                                      </p:to>
                                    </p:set>
                                    <p:animEffect transition="in" filter="fade">
                                      <p:cBhvr>
                                        <p:cTn id="46" dur="1000"/>
                                        <p:tgtEl>
                                          <p:spTgt spid="8609"/>
                                        </p:tgtEl>
                                      </p:cBhvr>
                                    </p:animEffect>
                                  </p:childTnLst>
                                </p:cTn>
                              </p:par>
                              <p:par>
                                <p:cTn id="47" presetID="10" presetClass="entr" presetSubtype="0" fill="hold" nodeType="withEffect">
                                  <p:stCondLst>
                                    <p:cond delay="0"/>
                                  </p:stCondLst>
                                  <p:childTnLst>
                                    <p:set>
                                      <p:cBhvr>
                                        <p:cTn id="48" dur="1" fill="hold">
                                          <p:stCondLst>
                                            <p:cond delay="0"/>
                                          </p:stCondLst>
                                        </p:cTn>
                                        <p:tgtEl>
                                          <p:spTgt spid="8610"/>
                                        </p:tgtEl>
                                        <p:attrNameLst>
                                          <p:attrName>style.visibility</p:attrName>
                                        </p:attrNameLst>
                                      </p:cBhvr>
                                      <p:to>
                                        <p:strVal val="visible"/>
                                      </p:to>
                                    </p:set>
                                    <p:animEffect transition="in" filter="fade">
                                      <p:cBhvr>
                                        <p:cTn id="49" dur="1000"/>
                                        <p:tgtEl>
                                          <p:spTgt spid="8610"/>
                                        </p:tgtEl>
                                      </p:cBhvr>
                                    </p:animEffect>
                                  </p:childTnLst>
                                </p:cTn>
                              </p:par>
                              <p:par>
                                <p:cTn id="50" presetID="1" presetClass="entr" presetSubtype="0" fill="hold" nodeType="withEffect">
                                  <p:stCondLst>
                                    <p:cond delay="0"/>
                                  </p:stCondLst>
                                  <p:childTnLst>
                                    <p:set>
                                      <p:cBhvr>
                                        <p:cTn id="51" dur="1" fill="hold">
                                          <p:stCondLst>
                                            <p:cond delay="0"/>
                                          </p:stCondLst>
                                        </p:cTn>
                                        <p:tgtEl>
                                          <p:spTgt spid="861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62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62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62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62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62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62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61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61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622"/>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62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861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8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38"/>
        <p:cNvGrpSpPr/>
        <p:nvPr/>
      </p:nvGrpSpPr>
      <p:grpSpPr>
        <a:xfrm>
          <a:off x="0" y="0"/>
          <a:ext cx="0" cy="0"/>
          <a:chOff x="0" y="0"/>
          <a:chExt cx="0" cy="0"/>
        </a:xfrm>
      </p:grpSpPr>
      <p:sp>
        <p:nvSpPr>
          <p:cNvPr id="8639" name="Google Shape;8639;p782"/>
          <p:cNvSpPr txBox="1"/>
          <p:nvPr/>
        </p:nvSpPr>
        <p:spPr>
          <a:xfrm>
            <a:off x="-4" y="636850"/>
            <a:ext cx="12191700" cy="38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3000" b="1">
                <a:solidFill>
                  <a:schemeClr val="accent1"/>
                </a:solidFill>
                <a:latin typeface="Red Hat Display"/>
                <a:ea typeface="Red Hat Display"/>
                <a:cs typeface="Red Hat Display"/>
                <a:sym typeface="Red Hat Display"/>
              </a:rPr>
              <a:t>Robust &amp; Proven</a:t>
            </a:r>
            <a:endParaRPr sz="2100" b="1">
              <a:solidFill>
                <a:schemeClr val="accent1"/>
              </a:solidFill>
            </a:endParaRPr>
          </a:p>
        </p:txBody>
      </p:sp>
      <p:sp>
        <p:nvSpPr>
          <p:cNvPr id="8640" name="Google Shape;8640;p782"/>
          <p:cNvSpPr txBox="1">
            <a:spLocks noGrp="1"/>
          </p:cNvSpPr>
          <p:nvPr>
            <p:ph type="subTitle" idx="1"/>
          </p:nvPr>
        </p:nvSpPr>
        <p:spPr>
          <a:xfrm>
            <a:off x="447764" y="-9"/>
            <a:ext cx="51492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solidFill>
                  <a:srgbClr val="FF0000"/>
                </a:solidFill>
              </a:rPr>
              <a:t>Red Hat Advanced Cluster Management for Kubernetes</a:t>
            </a:r>
            <a:endParaRPr>
              <a:solidFill>
                <a:srgbClr val="FF0000"/>
              </a:solidFill>
            </a:endParaRPr>
          </a:p>
        </p:txBody>
      </p:sp>
      <p:pic>
        <p:nvPicPr>
          <p:cNvPr id="8641" name="Google Shape;8641;p782"/>
          <p:cNvPicPr preferRelativeResize="0"/>
          <p:nvPr/>
        </p:nvPicPr>
        <p:blipFill>
          <a:blip r:embed="rId3">
            <a:alphaModFix/>
          </a:blip>
          <a:stretch>
            <a:fillRect/>
          </a:stretch>
        </p:blipFill>
        <p:spPr>
          <a:xfrm>
            <a:off x="8202388" y="1145650"/>
            <a:ext cx="3740778" cy="2860576"/>
          </a:xfrm>
          <a:prstGeom prst="rect">
            <a:avLst/>
          </a:prstGeom>
          <a:noFill/>
          <a:ln>
            <a:noFill/>
          </a:ln>
          <a:effectLst>
            <a:outerShdw blurRad="57150" dist="19050" dir="5400000" algn="bl" rotWithShape="0">
              <a:srgbClr val="000000">
                <a:alpha val="50000"/>
              </a:srgbClr>
            </a:outerShdw>
          </a:effectLst>
        </p:spPr>
      </p:pic>
      <p:pic>
        <p:nvPicPr>
          <p:cNvPr id="8642" name="Google Shape;8642;p782"/>
          <p:cNvPicPr preferRelativeResize="0"/>
          <p:nvPr/>
        </p:nvPicPr>
        <p:blipFill rotWithShape="1">
          <a:blip r:embed="rId4">
            <a:alphaModFix/>
          </a:blip>
          <a:srcRect/>
          <a:stretch/>
        </p:blipFill>
        <p:spPr>
          <a:xfrm>
            <a:off x="5633300" y="1589350"/>
            <a:ext cx="4326200" cy="2188374"/>
          </a:xfrm>
          <a:prstGeom prst="rect">
            <a:avLst/>
          </a:prstGeom>
          <a:noFill/>
          <a:ln>
            <a:noFill/>
          </a:ln>
          <a:effectLst>
            <a:outerShdw blurRad="57150" dist="19050" dir="5400000" algn="bl" rotWithShape="0">
              <a:srgbClr val="000000">
                <a:alpha val="50000"/>
              </a:srgbClr>
            </a:outerShdw>
          </a:effectLst>
        </p:spPr>
      </p:pic>
      <p:pic>
        <p:nvPicPr>
          <p:cNvPr id="8643" name="Google Shape;8643;p782"/>
          <p:cNvPicPr preferRelativeResize="0"/>
          <p:nvPr/>
        </p:nvPicPr>
        <p:blipFill>
          <a:blip r:embed="rId5">
            <a:alphaModFix/>
          </a:blip>
          <a:stretch>
            <a:fillRect/>
          </a:stretch>
        </p:blipFill>
        <p:spPr>
          <a:xfrm>
            <a:off x="8482111" y="3891300"/>
            <a:ext cx="3634401" cy="2107149"/>
          </a:xfrm>
          <a:prstGeom prst="rect">
            <a:avLst/>
          </a:prstGeom>
          <a:noFill/>
          <a:ln>
            <a:noFill/>
          </a:ln>
          <a:effectLst>
            <a:outerShdw blurRad="57150" dist="19050" dir="5400000" algn="bl" rotWithShape="0">
              <a:srgbClr val="000000">
                <a:alpha val="50000"/>
              </a:srgbClr>
            </a:outerShdw>
          </a:effectLst>
        </p:spPr>
      </p:pic>
      <p:pic>
        <p:nvPicPr>
          <p:cNvPr id="8644" name="Google Shape;8644;p782"/>
          <p:cNvPicPr preferRelativeResize="0"/>
          <p:nvPr/>
        </p:nvPicPr>
        <p:blipFill rotWithShape="1">
          <a:blip r:embed="rId6">
            <a:alphaModFix/>
          </a:blip>
          <a:srcRect l="15379" t="5749" r="5830"/>
          <a:stretch/>
        </p:blipFill>
        <p:spPr>
          <a:xfrm>
            <a:off x="5983250" y="3625325"/>
            <a:ext cx="4129126" cy="2498425"/>
          </a:xfrm>
          <a:prstGeom prst="rect">
            <a:avLst/>
          </a:prstGeom>
          <a:noFill/>
          <a:ln>
            <a:noFill/>
          </a:ln>
          <a:effectLst>
            <a:outerShdw blurRad="57150" dist="19050" dir="5400000" algn="bl" rotWithShape="0">
              <a:srgbClr val="000000">
                <a:alpha val="50000"/>
              </a:srgbClr>
            </a:outerShdw>
          </a:effectLst>
        </p:spPr>
      </p:pic>
      <p:sp>
        <p:nvSpPr>
          <p:cNvPr id="8645" name="Google Shape;8645;p782"/>
          <p:cNvSpPr txBox="1"/>
          <p:nvPr/>
        </p:nvSpPr>
        <p:spPr>
          <a:xfrm>
            <a:off x="1480225" y="5521450"/>
            <a:ext cx="3357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solidFill>
                <a:schemeClr val="dk1"/>
              </a:solidFill>
              <a:latin typeface="Red Hat Text"/>
              <a:ea typeface="Red Hat Text"/>
              <a:cs typeface="Red Hat Text"/>
              <a:sym typeface="Red Hat Text"/>
            </a:endParaRPr>
          </a:p>
        </p:txBody>
      </p:sp>
      <p:sp>
        <p:nvSpPr>
          <p:cNvPr id="8646" name="Google Shape;8646;p782"/>
          <p:cNvSpPr/>
          <p:nvPr/>
        </p:nvSpPr>
        <p:spPr>
          <a:xfrm>
            <a:off x="1232100" y="1302850"/>
            <a:ext cx="417000" cy="480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82"/>
          <p:cNvSpPr txBox="1"/>
          <p:nvPr/>
        </p:nvSpPr>
        <p:spPr>
          <a:xfrm rot="-5400599">
            <a:off x="-1727324" y="3334900"/>
            <a:ext cx="5163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ed Hat Text"/>
                <a:ea typeface="Red Hat Text"/>
                <a:cs typeface="Red Hat Text"/>
                <a:sym typeface="Red Hat Text"/>
              </a:rPr>
              <a:t>End-to-end automation with Red Hat Ansible Automation Platform integration </a:t>
            </a:r>
            <a:endParaRPr b="1">
              <a:solidFill>
                <a:schemeClr val="dk1"/>
              </a:solidFill>
              <a:latin typeface="Red Hat Text"/>
              <a:ea typeface="Red Hat Text"/>
              <a:cs typeface="Red Hat Text"/>
              <a:sym typeface="Red Hat Text"/>
            </a:endParaRPr>
          </a:p>
        </p:txBody>
      </p:sp>
      <p:sp>
        <p:nvSpPr>
          <p:cNvPr id="8648" name="Google Shape;8648;p78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8649" name="Google Shape;8649;p782"/>
          <p:cNvGrpSpPr/>
          <p:nvPr/>
        </p:nvGrpSpPr>
        <p:grpSpPr>
          <a:xfrm>
            <a:off x="2375700" y="1460862"/>
            <a:ext cx="3614850" cy="4673808"/>
            <a:chOff x="2685475" y="1584175"/>
            <a:chExt cx="3614850" cy="4673808"/>
          </a:xfrm>
        </p:grpSpPr>
        <p:sp>
          <p:nvSpPr>
            <p:cNvPr id="8650" name="Google Shape;8650;p782"/>
            <p:cNvSpPr txBox="1"/>
            <p:nvPr/>
          </p:nvSpPr>
          <p:spPr>
            <a:xfrm>
              <a:off x="2739925" y="1584175"/>
              <a:ext cx="3560400" cy="7314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1900">
                  <a:latin typeface="Red Hat Text"/>
                  <a:ea typeface="Red Hat Text"/>
                  <a:cs typeface="Red Hat Text"/>
                  <a:sym typeface="Red Hat Text"/>
                </a:rPr>
                <a:t>Multicluster lifecycle </a:t>
              </a:r>
              <a:br>
                <a:rPr lang="en" sz="1900">
                  <a:latin typeface="Red Hat Text"/>
                  <a:ea typeface="Red Hat Text"/>
                  <a:cs typeface="Red Hat Text"/>
                  <a:sym typeface="Red Hat Text"/>
                </a:rPr>
              </a:br>
              <a:r>
                <a:rPr lang="en" sz="1900">
                  <a:latin typeface="Red Hat Text"/>
                  <a:ea typeface="Red Hat Text"/>
                  <a:cs typeface="Red Hat Text"/>
                  <a:sym typeface="Red Hat Text"/>
                </a:rPr>
                <a:t>management</a:t>
              </a:r>
              <a:endParaRPr sz="1900">
                <a:latin typeface="Red Hat Text"/>
                <a:ea typeface="Red Hat Text"/>
                <a:cs typeface="Red Hat Text"/>
                <a:sym typeface="Red Hat Text"/>
              </a:endParaRPr>
            </a:p>
          </p:txBody>
        </p:sp>
        <p:sp>
          <p:nvSpPr>
            <p:cNvPr id="8651" name="Google Shape;8651;p782"/>
            <p:cNvSpPr txBox="1"/>
            <p:nvPr/>
          </p:nvSpPr>
          <p:spPr>
            <a:xfrm>
              <a:off x="2739925" y="2514146"/>
              <a:ext cx="2802600" cy="731400"/>
            </a:xfrm>
            <a:prstGeom prst="rect">
              <a:avLst/>
            </a:prstGeom>
            <a:noFill/>
            <a:ln>
              <a:noFill/>
            </a:ln>
          </p:spPr>
          <p:txBody>
            <a:bodyPr spcFirstLastPara="1" wrap="square" lIns="0" tIns="0" rIns="0" bIns="0" anchor="ctr" anchorCtr="0">
              <a:noAutofit/>
            </a:bodyPr>
            <a:lstStyle/>
            <a:p>
              <a:pPr marL="0" lvl="0" indent="0" algn="l" rtl="0">
                <a:lnSpc>
                  <a:spcPct val="114000"/>
                </a:lnSpc>
                <a:spcBef>
                  <a:spcPts val="0"/>
                </a:spcBef>
                <a:spcAft>
                  <a:spcPts val="0"/>
                </a:spcAft>
                <a:buNone/>
              </a:pPr>
              <a:r>
                <a:rPr lang="en" sz="1900">
                  <a:latin typeface="Red Hat Text"/>
                  <a:ea typeface="Red Hat Text"/>
                  <a:cs typeface="Red Hat Text"/>
                  <a:sym typeface="Red Hat Text"/>
                </a:rPr>
                <a:t>Policy driven governance,</a:t>
              </a:r>
              <a:br>
                <a:rPr lang="en" sz="1900">
                  <a:latin typeface="Red Hat Text"/>
                  <a:ea typeface="Red Hat Text"/>
                  <a:cs typeface="Red Hat Text"/>
                  <a:sym typeface="Red Hat Text"/>
                </a:rPr>
              </a:br>
              <a:r>
                <a:rPr lang="en" sz="1900">
                  <a:latin typeface="Red Hat Text"/>
                  <a:ea typeface="Red Hat Text"/>
                  <a:cs typeface="Red Hat Text"/>
                  <a:sym typeface="Red Hat Text"/>
                </a:rPr>
                <a:t>risk, and compliance</a:t>
              </a:r>
              <a:endParaRPr sz="1900">
                <a:latin typeface="Red Hat Text"/>
                <a:ea typeface="Red Hat Text"/>
                <a:cs typeface="Red Hat Text"/>
                <a:sym typeface="Red Hat Text"/>
              </a:endParaRPr>
            </a:p>
          </p:txBody>
        </p:sp>
        <p:sp>
          <p:nvSpPr>
            <p:cNvPr id="8652" name="Google Shape;8652;p782"/>
            <p:cNvSpPr txBox="1"/>
            <p:nvPr/>
          </p:nvSpPr>
          <p:spPr>
            <a:xfrm>
              <a:off x="2739925" y="3444098"/>
              <a:ext cx="2802600" cy="7314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1900">
                  <a:latin typeface="Red Hat Text"/>
                  <a:ea typeface="Red Hat Text"/>
                  <a:cs typeface="Red Hat Text"/>
                  <a:sym typeface="Red Hat Text"/>
                </a:rPr>
                <a:t>Advanced application </a:t>
              </a:r>
              <a:br>
                <a:rPr lang="en" sz="1900">
                  <a:latin typeface="Red Hat Text"/>
                  <a:ea typeface="Red Hat Text"/>
                  <a:cs typeface="Red Hat Text"/>
                  <a:sym typeface="Red Hat Text"/>
                </a:rPr>
              </a:br>
              <a:r>
                <a:rPr lang="en" sz="1900">
                  <a:latin typeface="Red Hat Text"/>
                  <a:ea typeface="Red Hat Text"/>
                  <a:cs typeface="Red Hat Text"/>
                  <a:sym typeface="Red Hat Text"/>
                </a:rPr>
                <a:t>lifecycle management </a:t>
              </a:r>
              <a:endParaRPr sz="1900">
                <a:latin typeface="Red Hat Text"/>
                <a:ea typeface="Red Hat Text"/>
                <a:cs typeface="Red Hat Text"/>
                <a:sym typeface="Red Hat Text"/>
              </a:endParaRPr>
            </a:p>
          </p:txBody>
        </p:sp>
        <p:sp>
          <p:nvSpPr>
            <p:cNvPr id="8653" name="Google Shape;8653;p782"/>
            <p:cNvSpPr txBox="1"/>
            <p:nvPr/>
          </p:nvSpPr>
          <p:spPr>
            <a:xfrm>
              <a:off x="2685475" y="4374034"/>
              <a:ext cx="2911500" cy="9996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1900">
                  <a:latin typeface="Red Hat Text"/>
                  <a:ea typeface="Red Hat Text"/>
                  <a:cs typeface="Red Hat Text"/>
                  <a:sym typeface="Red Hat Text"/>
                </a:rPr>
                <a:t>Multicluster Observability and Search for health and optimization</a:t>
              </a:r>
              <a:endParaRPr sz="1900">
                <a:latin typeface="Red Hat Text"/>
                <a:ea typeface="Red Hat Text"/>
                <a:cs typeface="Red Hat Text"/>
                <a:sym typeface="Red Hat Text"/>
              </a:endParaRPr>
            </a:p>
          </p:txBody>
        </p:sp>
        <p:sp>
          <p:nvSpPr>
            <p:cNvPr id="8654" name="Google Shape;8654;p782"/>
            <p:cNvSpPr txBox="1"/>
            <p:nvPr/>
          </p:nvSpPr>
          <p:spPr>
            <a:xfrm>
              <a:off x="2702500" y="5475883"/>
              <a:ext cx="2911500" cy="7821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1900">
                  <a:latin typeface="Red Hat Text"/>
                  <a:ea typeface="Red Hat Text"/>
                  <a:cs typeface="Red Hat Text"/>
                  <a:sym typeface="Red Hat Text"/>
                </a:rPr>
                <a:t>Multicluster networking for interconnecting apps</a:t>
              </a:r>
              <a:endParaRPr sz="1900">
                <a:latin typeface="Red Hat Text"/>
                <a:ea typeface="Red Hat Text"/>
                <a:cs typeface="Red Hat Text"/>
                <a:sym typeface="Red Hat Text"/>
              </a:endParaRPr>
            </a:p>
          </p:txBody>
        </p:sp>
      </p:grpSp>
      <p:pic>
        <p:nvPicPr>
          <p:cNvPr id="8655" name="Google Shape;8655;p782"/>
          <p:cNvPicPr preferRelativeResize="0"/>
          <p:nvPr/>
        </p:nvPicPr>
        <p:blipFill rotWithShape="1">
          <a:blip r:embed="rId7">
            <a:alphaModFix/>
          </a:blip>
          <a:srcRect/>
          <a:stretch/>
        </p:blipFill>
        <p:spPr>
          <a:xfrm>
            <a:off x="1606775" y="2403638"/>
            <a:ext cx="734390" cy="734388"/>
          </a:xfrm>
          <a:prstGeom prst="rect">
            <a:avLst/>
          </a:prstGeom>
          <a:noFill/>
          <a:ln>
            <a:noFill/>
          </a:ln>
        </p:spPr>
      </p:pic>
      <p:pic>
        <p:nvPicPr>
          <p:cNvPr id="8656" name="Google Shape;8656;p782"/>
          <p:cNvPicPr preferRelativeResize="0"/>
          <p:nvPr/>
        </p:nvPicPr>
        <p:blipFill rotWithShape="1">
          <a:blip r:embed="rId8">
            <a:alphaModFix/>
          </a:blip>
          <a:srcRect l="139" r="139"/>
          <a:stretch/>
        </p:blipFill>
        <p:spPr>
          <a:xfrm>
            <a:off x="1608215" y="5402727"/>
            <a:ext cx="731520" cy="734388"/>
          </a:xfrm>
          <a:prstGeom prst="rect">
            <a:avLst/>
          </a:prstGeom>
          <a:noFill/>
          <a:ln>
            <a:noFill/>
          </a:ln>
        </p:spPr>
      </p:pic>
      <p:pic>
        <p:nvPicPr>
          <p:cNvPr id="8657" name="Google Shape;8657;p782"/>
          <p:cNvPicPr preferRelativeResize="0"/>
          <p:nvPr/>
        </p:nvPicPr>
        <p:blipFill rotWithShape="1">
          <a:blip r:embed="rId9">
            <a:alphaModFix/>
          </a:blip>
          <a:srcRect/>
          <a:stretch/>
        </p:blipFill>
        <p:spPr>
          <a:xfrm>
            <a:off x="1606786" y="4368473"/>
            <a:ext cx="734390" cy="734388"/>
          </a:xfrm>
          <a:prstGeom prst="rect">
            <a:avLst/>
          </a:prstGeom>
          <a:noFill/>
          <a:ln>
            <a:noFill/>
          </a:ln>
        </p:spPr>
      </p:pic>
      <p:pic>
        <p:nvPicPr>
          <p:cNvPr id="8658" name="Google Shape;8658;p782"/>
          <p:cNvPicPr preferRelativeResize="0"/>
          <p:nvPr/>
        </p:nvPicPr>
        <p:blipFill rotWithShape="1">
          <a:blip r:embed="rId10">
            <a:alphaModFix/>
          </a:blip>
          <a:srcRect/>
          <a:stretch/>
        </p:blipFill>
        <p:spPr>
          <a:xfrm>
            <a:off x="1606785" y="1460863"/>
            <a:ext cx="734390" cy="734388"/>
          </a:xfrm>
          <a:prstGeom prst="rect">
            <a:avLst/>
          </a:prstGeom>
          <a:noFill/>
          <a:ln>
            <a:noFill/>
          </a:ln>
        </p:spPr>
      </p:pic>
      <p:pic>
        <p:nvPicPr>
          <p:cNvPr id="8659" name="Google Shape;8659;p782"/>
          <p:cNvPicPr preferRelativeResize="0"/>
          <p:nvPr/>
        </p:nvPicPr>
        <p:blipFill rotWithShape="1">
          <a:blip r:embed="rId11">
            <a:alphaModFix/>
          </a:blip>
          <a:srcRect/>
          <a:stretch/>
        </p:blipFill>
        <p:spPr>
          <a:xfrm>
            <a:off x="1606779" y="3334213"/>
            <a:ext cx="734390" cy="7343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63"/>
        <p:cNvGrpSpPr/>
        <p:nvPr/>
      </p:nvGrpSpPr>
      <p:grpSpPr>
        <a:xfrm>
          <a:off x="0" y="0"/>
          <a:ext cx="0" cy="0"/>
          <a:chOff x="0" y="0"/>
          <a:chExt cx="0" cy="0"/>
        </a:xfrm>
      </p:grpSpPr>
      <p:sp>
        <p:nvSpPr>
          <p:cNvPr id="8664" name="Google Shape;8664;p78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22</a:t>
            </a:fld>
            <a:endParaRPr/>
          </a:p>
        </p:txBody>
      </p:sp>
      <p:sp>
        <p:nvSpPr>
          <p:cNvPr id="8665" name="Google Shape;8665;p783"/>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Overpass SemiBold"/>
                <a:ea typeface="Overpass SemiBold"/>
                <a:cs typeface="Overpass SemiBold"/>
                <a:sym typeface="Overpass SemiBold"/>
              </a:rPr>
              <a:t>22</a:t>
            </a:fld>
            <a:endParaRPr sz="800">
              <a:latin typeface="Overpass SemiBold"/>
              <a:ea typeface="Overpass SemiBold"/>
              <a:cs typeface="Overpass SemiBold"/>
              <a:sym typeface="Overpass SemiBold"/>
            </a:endParaRPr>
          </a:p>
        </p:txBody>
      </p:sp>
      <p:sp>
        <p:nvSpPr>
          <p:cNvPr id="8666" name="Google Shape;8666;p783"/>
          <p:cNvSpPr/>
          <p:nvPr/>
        </p:nvSpPr>
        <p:spPr>
          <a:xfrm>
            <a:off x="8354100" y="1069850"/>
            <a:ext cx="3842400" cy="4518600"/>
          </a:xfrm>
          <a:prstGeom prst="rect">
            <a:avLst/>
          </a:prstGeom>
          <a:noFill/>
          <a:ln>
            <a:noFill/>
          </a:ln>
        </p:spPr>
        <p:txBody>
          <a:bodyPr spcFirstLastPara="1" wrap="square" lIns="121900" tIns="60925" rIns="121900" bIns="60925" anchor="t" anchorCtr="0">
            <a:noAutofit/>
          </a:bodyPr>
          <a:lstStyle/>
          <a:p>
            <a:pPr marL="241300" marR="0" lvl="0" indent="-228600" algn="l" rtl="0">
              <a:lnSpc>
                <a:spcPct val="100000"/>
              </a:lnSpc>
              <a:spcBef>
                <a:spcPts val="0"/>
              </a:spcBef>
              <a:spcAft>
                <a:spcPts val="0"/>
              </a:spcAft>
              <a:buSzPts val="1600"/>
              <a:buFont typeface="Red Hat Text"/>
              <a:buChar char="•"/>
            </a:pPr>
            <a:r>
              <a:rPr lang="en" sz="1600" b="1">
                <a:latin typeface="Red Hat Text"/>
                <a:ea typeface="Red Hat Text"/>
                <a:cs typeface="Red Hat Text"/>
                <a:sym typeface="Red Hat Text"/>
              </a:rPr>
              <a:t>Centrally</a:t>
            </a:r>
            <a:r>
              <a:rPr lang="en" sz="1600">
                <a:latin typeface="Red Hat Text"/>
                <a:ea typeface="Red Hat Text"/>
                <a:cs typeface="Red Hat Text"/>
                <a:sym typeface="Red Hat Text"/>
              </a:rPr>
              <a:t> create, update and delete</a:t>
            </a:r>
            <a:r>
              <a:rPr lang="en" sz="1600" i="0" u="none" strike="noStrike" cap="none">
                <a:latin typeface="Red Hat Text"/>
                <a:ea typeface="Red Hat Text"/>
                <a:cs typeface="Red Hat Text"/>
                <a:sym typeface="Red Hat Text"/>
              </a:rPr>
              <a:t> Kubernetes clusters </a:t>
            </a:r>
            <a:r>
              <a:rPr lang="en" sz="1600" b="1" i="0" u="none" strike="noStrike" cap="none">
                <a:latin typeface="Red Hat Text"/>
                <a:ea typeface="Red Hat Text"/>
                <a:cs typeface="Red Hat Text"/>
                <a:sym typeface="Red Hat Text"/>
              </a:rPr>
              <a:t>across multiple</a:t>
            </a:r>
            <a:r>
              <a:rPr lang="en" sz="1600" i="0" u="none" strike="noStrike" cap="none">
                <a:latin typeface="Red Hat Text"/>
                <a:ea typeface="Red Hat Text"/>
                <a:cs typeface="Red Hat Text"/>
                <a:sym typeface="Red Hat Text"/>
              </a:rPr>
              <a:t> private and public cloud</a:t>
            </a:r>
            <a:r>
              <a:rPr lang="en" sz="1600">
                <a:latin typeface="Red Hat Text"/>
                <a:ea typeface="Red Hat Text"/>
                <a:cs typeface="Red Hat Text"/>
                <a:sym typeface="Red Hat Text"/>
              </a:rPr>
              <a:t>s</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41300" marR="0" lvl="0" indent="-228600" algn="l" rtl="0">
              <a:lnSpc>
                <a:spcPct val="100000"/>
              </a:lnSpc>
              <a:spcBef>
                <a:spcPts val="0"/>
              </a:spcBef>
              <a:spcAft>
                <a:spcPts val="0"/>
              </a:spcAft>
              <a:buSzPts val="1600"/>
              <a:buFont typeface="Red Hat Text"/>
              <a:buChar char="•"/>
            </a:pPr>
            <a:r>
              <a:rPr lang="en" sz="1600" b="1">
                <a:latin typeface="Red Hat Text"/>
                <a:ea typeface="Red Hat Text"/>
                <a:cs typeface="Red Hat Text"/>
                <a:sym typeface="Red Hat Text"/>
              </a:rPr>
              <a:t>Hibernate / resume</a:t>
            </a:r>
            <a:r>
              <a:rPr lang="en" sz="1600">
                <a:latin typeface="Red Hat Text"/>
                <a:ea typeface="Red Hat Text"/>
                <a:cs typeface="Red Hat Text"/>
                <a:sym typeface="Red Hat Text"/>
              </a:rPr>
              <a:t> OCP Clusters across your domain</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41300" marR="0" lvl="0" indent="-228600" algn="l" rtl="0">
              <a:lnSpc>
                <a:spcPct val="100000"/>
              </a:lnSpc>
              <a:spcBef>
                <a:spcPts val="0"/>
              </a:spcBef>
              <a:spcAft>
                <a:spcPts val="0"/>
              </a:spcAft>
              <a:buSzPts val="1600"/>
              <a:buFont typeface="Red Hat Text"/>
              <a:buChar char="•"/>
            </a:pPr>
            <a:r>
              <a:rPr lang="en" sz="1600" b="1">
                <a:latin typeface="Red Hat Text"/>
                <a:ea typeface="Red Hat Text"/>
                <a:cs typeface="Red Hat Text"/>
                <a:sym typeface="Red Hat Text"/>
              </a:rPr>
              <a:t>Configure ClusterSets &amp; Cluster Pools</a:t>
            </a:r>
            <a:r>
              <a:rPr lang="en" sz="1600">
                <a:latin typeface="Red Hat Text"/>
                <a:ea typeface="Red Hat Text"/>
                <a:cs typeface="Red Hat Text"/>
                <a:sym typeface="Red Hat Text"/>
              </a:rPr>
              <a:t> for simplified OCP cluster management</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41300" marR="0" lvl="0" indent="-228600" algn="l" rtl="0">
              <a:lnSpc>
                <a:spcPct val="100000"/>
              </a:lnSpc>
              <a:spcBef>
                <a:spcPts val="0"/>
              </a:spcBef>
              <a:spcAft>
                <a:spcPts val="0"/>
              </a:spcAft>
              <a:buSzPts val="1600"/>
              <a:buFont typeface="Red Hat Text"/>
              <a:buChar char="•"/>
            </a:pPr>
            <a:r>
              <a:rPr lang="en" sz="1600">
                <a:latin typeface="Red Hat Text"/>
                <a:ea typeface="Red Hat Text"/>
                <a:cs typeface="Red Hat Text"/>
                <a:sym typeface="Red Hat Text"/>
              </a:rPr>
              <a:t>Search, find and modify </a:t>
            </a:r>
            <a:r>
              <a:rPr lang="en" sz="1600" b="1">
                <a:latin typeface="Red Hat Text"/>
                <a:ea typeface="Red Hat Text"/>
                <a:cs typeface="Red Hat Text"/>
                <a:sym typeface="Red Hat Text"/>
              </a:rPr>
              <a:t>any</a:t>
            </a:r>
            <a:r>
              <a:rPr lang="en" sz="1600">
                <a:latin typeface="Red Hat Text"/>
                <a:ea typeface="Red Hat Text"/>
                <a:cs typeface="Red Hat Text"/>
                <a:sym typeface="Red Hat Text"/>
              </a:rPr>
              <a:t> kubernetes resource across the </a:t>
            </a:r>
            <a:r>
              <a:rPr lang="en" sz="1600" b="1">
                <a:latin typeface="Red Hat Text"/>
                <a:ea typeface="Red Hat Text"/>
                <a:cs typeface="Red Hat Text"/>
                <a:sym typeface="Red Hat Text"/>
              </a:rPr>
              <a:t>entire</a:t>
            </a:r>
            <a:r>
              <a:rPr lang="en" sz="1600">
                <a:latin typeface="Red Hat Text"/>
                <a:ea typeface="Red Hat Text"/>
                <a:cs typeface="Red Hat Text"/>
                <a:sym typeface="Red Hat Text"/>
              </a:rPr>
              <a:t> domain</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41300" marR="0" lvl="0" indent="-228600" algn="l" rtl="0">
              <a:lnSpc>
                <a:spcPct val="100000"/>
              </a:lnSpc>
              <a:spcBef>
                <a:spcPts val="0"/>
              </a:spcBef>
              <a:spcAft>
                <a:spcPts val="0"/>
              </a:spcAft>
              <a:buSzPts val="1600"/>
              <a:buFont typeface="Red Hat Text"/>
              <a:buChar char="•"/>
            </a:pPr>
            <a:r>
              <a:rPr lang="en" sz="1600" b="1">
                <a:latin typeface="Red Hat Text"/>
                <a:ea typeface="Red Hat Text"/>
                <a:cs typeface="Red Hat Text"/>
                <a:sym typeface="Red Hat Text"/>
              </a:rPr>
              <a:t>Quickly</a:t>
            </a:r>
            <a:r>
              <a:rPr lang="en" sz="1600" i="0" u="none" strike="noStrike" cap="none">
                <a:latin typeface="Red Hat Text"/>
                <a:ea typeface="Red Hat Text"/>
                <a:cs typeface="Red Hat Text"/>
                <a:sym typeface="Red Hat Text"/>
              </a:rPr>
              <a:t> </a:t>
            </a:r>
            <a:r>
              <a:rPr lang="en" sz="1600">
                <a:latin typeface="Red Hat Text"/>
                <a:ea typeface="Red Hat Text"/>
                <a:cs typeface="Red Hat Text"/>
                <a:sym typeface="Red Hat Text"/>
              </a:rPr>
              <a:t>troubleshoot and resolve issues across your </a:t>
            </a:r>
            <a:r>
              <a:rPr lang="en" sz="1600" b="1">
                <a:latin typeface="Red Hat Text"/>
                <a:ea typeface="Red Hat Text"/>
                <a:cs typeface="Red Hat Text"/>
                <a:sym typeface="Red Hat Text"/>
              </a:rPr>
              <a:t>federated</a:t>
            </a:r>
            <a:r>
              <a:rPr lang="en" sz="1600">
                <a:latin typeface="Red Hat Text"/>
                <a:ea typeface="Red Hat Text"/>
                <a:cs typeface="Red Hat Text"/>
                <a:sym typeface="Red Hat Text"/>
              </a:rPr>
              <a:t> domain</a:t>
            </a:r>
            <a:endParaRPr sz="1600">
              <a:latin typeface="Red Hat Text"/>
              <a:ea typeface="Red Hat Text"/>
              <a:cs typeface="Red Hat Text"/>
              <a:sym typeface="Red Hat Text"/>
            </a:endParaRPr>
          </a:p>
        </p:txBody>
      </p:sp>
      <p:sp>
        <p:nvSpPr>
          <p:cNvPr id="8667" name="Google Shape;8667;p783"/>
          <p:cNvSpPr txBox="1"/>
          <p:nvPr/>
        </p:nvSpPr>
        <p:spPr>
          <a:xfrm>
            <a:off x="1409850" y="518100"/>
            <a:ext cx="9372000" cy="548700"/>
          </a:xfrm>
          <a:prstGeom prst="rect">
            <a:avLst/>
          </a:prstGeom>
          <a:noFill/>
          <a:ln>
            <a:noFill/>
          </a:ln>
        </p:spPr>
        <p:txBody>
          <a:bodyPr spcFirstLastPara="1" wrap="square" lIns="60975" tIns="60975" rIns="60975" bIns="60975" anchor="t" anchorCtr="0">
            <a:noAutofit/>
          </a:bodyPr>
          <a:lstStyle/>
          <a:p>
            <a:pPr marL="0" marR="0" lvl="0" indent="0" algn="ctr" rtl="0">
              <a:lnSpc>
                <a:spcPct val="100000"/>
              </a:lnSpc>
              <a:spcBef>
                <a:spcPts val="0"/>
              </a:spcBef>
              <a:spcAft>
                <a:spcPts val="0"/>
              </a:spcAft>
              <a:buClr>
                <a:srgbClr val="0088CE"/>
              </a:buClr>
              <a:buFont typeface="Overpass"/>
              <a:buNone/>
            </a:pPr>
            <a:r>
              <a:rPr lang="en" b="1">
                <a:latin typeface="Red Hat Display"/>
                <a:ea typeface="Red Hat Display"/>
                <a:cs typeface="Red Hat Display"/>
                <a:sym typeface="Red Hat Display"/>
              </a:rPr>
              <a:t>Single Management for all your Kubernetes Clusters</a:t>
            </a:r>
            <a:endParaRPr b="1">
              <a:latin typeface="Red Hat Display"/>
              <a:ea typeface="Red Hat Display"/>
              <a:cs typeface="Red Hat Display"/>
              <a:sym typeface="Red Hat Display"/>
            </a:endParaRPr>
          </a:p>
        </p:txBody>
      </p:sp>
      <p:pic>
        <p:nvPicPr>
          <p:cNvPr id="8668" name="Google Shape;8668;p783"/>
          <p:cNvPicPr preferRelativeResize="0"/>
          <p:nvPr/>
        </p:nvPicPr>
        <p:blipFill rotWithShape="1">
          <a:blip r:embed="rId3">
            <a:alphaModFix/>
          </a:blip>
          <a:srcRect r="4021"/>
          <a:stretch/>
        </p:blipFill>
        <p:spPr>
          <a:xfrm>
            <a:off x="71850" y="1066800"/>
            <a:ext cx="8044001" cy="4239701"/>
          </a:xfrm>
          <a:prstGeom prst="rect">
            <a:avLst/>
          </a:prstGeom>
          <a:noFill/>
          <a:ln>
            <a:noFill/>
          </a:ln>
          <a:effectLst>
            <a:outerShdw blurRad="57150" dist="19050" dir="5400000" algn="bl" rotWithShape="0">
              <a:srgbClr val="000000">
                <a:alpha val="50000"/>
              </a:srgbClr>
            </a:outerShdw>
          </a:effectLst>
        </p:spPr>
      </p:pic>
      <p:pic>
        <p:nvPicPr>
          <p:cNvPr id="8669" name="Google Shape;8669;p783"/>
          <p:cNvPicPr preferRelativeResize="0"/>
          <p:nvPr/>
        </p:nvPicPr>
        <p:blipFill rotWithShape="1">
          <a:blip r:embed="rId4">
            <a:alphaModFix/>
          </a:blip>
          <a:srcRect t="238" b="248"/>
          <a:stretch/>
        </p:blipFill>
        <p:spPr>
          <a:xfrm>
            <a:off x="1580550" y="3322700"/>
            <a:ext cx="6857836" cy="3459018"/>
          </a:xfrm>
          <a:prstGeom prst="rect">
            <a:avLst/>
          </a:prstGeom>
          <a:noFill/>
          <a:ln>
            <a:noFill/>
          </a:ln>
          <a:effectLst>
            <a:outerShdw blurRad="57150" dist="19050" dir="5400000" algn="bl" rotWithShape="0">
              <a:srgbClr val="000000">
                <a:alpha val="50000"/>
              </a:srgbClr>
            </a:outerShdw>
          </a:effectLst>
        </p:spPr>
      </p:pic>
      <p:sp>
        <p:nvSpPr>
          <p:cNvPr id="8670" name="Google Shape;8670;p783"/>
          <p:cNvSpPr txBox="1"/>
          <p:nvPr/>
        </p:nvSpPr>
        <p:spPr>
          <a:xfrm>
            <a:off x="0" y="195025"/>
            <a:ext cx="12191700" cy="38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400" b="1">
                <a:solidFill>
                  <a:schemeClr val="accent1"/>
                </a:solidFill>
                <a:latin typeface="Red Hat Display"/>
                <a:ea typeface="Red Hat Display"/>
                <a:cs typeface="Red Hat Display"/>
                <a:sym typeface="Red Hat Display"/>
              </a:rPr>
              <a:t>Unified Multi Cluster Management</a:t>
            </a:r>
            <a:endParaRPr sz="1500" b="1">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74"/>
        <p:cNvGrpSpPr/>
        <p:nvPr/>
      </p:nvGrpSpPr>
      <p:grpSpPr>
        <a:xfrm>
          <a:off x="0" y="0"/>
          <a:ext cx="0" cy="0"/>
          <a:chOff x="0" y="0"/>
          <a:chExt cx="0" cy="0"/>
        </a:xfrm>
      </p:grpSpPr>
      <p:sp>
        <p:nvSpPr>
          <p:cNvPr id="8675" name="Google Shape;8675;p78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23</a:t>
            </a:fld>
            <a:endParaRPr/>
          </a:p>
        </p:txBody>
      </p:sp>
      <p:sp>
        <p:nvSpPr>
          <p:cNvPr id="8676" name="Google Shape;8676;p784"/>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Overpass SemiBold"/>
                <a:ea typeface="Overpass SemiBold"/>
                <a:cs typeface="Overpass SemiBold"/>
                <a:sym typeface="Overpass SemiBold"/>
              </a:rPr>
              <a:t>23</a:t>
            </a:fld>
            <a:endParaRPr sz="800">
              <a:latin typeface="Overpass SemiBold"/>
              <a:ea typeface="Overpass SemiBold"/>
              <a:cs typeface="Overpass SemiBold"/>
              <a:sym typeface="Overpass SemiBold"/>
            </a:endParaRPr>
          </a:p>
        </p:txBody>
      </p:sp>
      <p:sp>
        <p:nvSpPr>
          <p:cNvPr id="8677" name="Google Shape;8677;p784"/>
          <p:cNvSpPr/>
          <p:nvPr/>
        </p:nvSpPr>
        <p:spPr>
          <a:xfrm>
            <a:off x="8494275" y="965400"/>
            <a:ext cx="3666000" cy="4927200"/>
          </a:xfrm>
          <a:prstGeom prst="rect">
            <a:avLst/>
          </a:prstGeom>
          <a:noFill/>
          <a:ln>
            <a:noFill/>
          </a:ln>
        </p:spPr>
        <p:txBody>
          <a:bodyPr spcFirstLastPara="1" wrap="square" lIns="121900" tIns="60925" rIns="121900" bIns="60925" anchor="t" anchorCtr="0">
            <a:noAutofit/>
          </a:bodyPr>
          <a:lstStyle/>
          <a:p>
            <a:pPr marL="228600" marR="0" lvl="0" indent="-215900" algn="l" rtl="0">
              <a:lnSpc>
                <a:spcPct val="100000"/>
              </a:lnSpc>
              <a:spcBef>
                <a:spcPts val="0"/>
              </a:spcBef>
              <a:spcAft>
                <a:spcPts val="0"/>
              </a:spcAft>
              <a:buSzPts val="1600"/>
              <a:buFont typeface="Red Hat Display"/>
              <a:buChar char="•"/>
            </a:pPr>
            <a:r>
              <a:rPr lang="en" sz="1600" b="1">
                <a:latin typeface="Red Hat Text"/>
                <a:ea typeface="Red Hat Text"/>
                <a:cs typeface="Red Hat Text"/>
                <a:sym typeface="Red Hat Text"/>
              </a:rPr>
              <a:t>Centrally</a:t>
            </a:r>
            <a:r>
              <a:rPr lang="en" sz="1600">
                <a:latin typeface="Red Hat Text"/>
                <a:ea typeface="Red Hat Text"/>
                <a:cs typeface="Red Hat Text"/>
                <a:sym typeface="Red Hat Text"/>
              </a:rPr>
              <a:t> set</a:t>
            </a:r>
            <a:r>
              <a:rPr lang="en" sz="1600" i="0" u="none" strike="noStrike" cap="none">
                <a:latin typeface="Red Hat Text"/>
                <a:ea typeface="Red Hat Text"/>
                <a:cs typeface="Red Hat Text"/>
                <a:sym typeface="Red Hat Text"/>
              </a:rPr>
              <a:t> </a:t>
            </a:r>
            <a:r>
              <a:rPr lang="en" sz="1600">
                <a:latin typeface="Red Hat Text"/>
                <a:ea typeface="Red Hat Text"/>
                <a:cs typeface="Red Hat Text"/>
                <a:sym typeface="Red Hat Text"/>
              </a:rPr>
              <a:t>&amp;</a:t>
            </a:r>
            <a:r>
              <a:rPr lang="en" sz="1600" i="0" u="none" strike="noStrike" cap="none">
                <a:latin typeface="Red Hat Text"/>
                <a:ea typeface="Red Hat Text"/>
                <a:cs typeface="Red Hat Text"/>
                <a:sym typeface="Red Hat Text"/>
              </a:rPr>
              <a:t> enforce </a:t>
            </a:r>
            <a:r>
              <a:rPr lang="en" sz="1600">
                <a:latin typeface="Red Hat Text"/>
                <a:ea typeface="Red Hat Text"/>
                <a:cs typeface="Red Hat Text"/>
                <a:sym typeface="Red Hat Text"/>
              </a:rPr>
              <a:t>policies</a:t>
            </a:r>
            <a:r>
              <a:rPr lang="en" sz="1600" i="0" u="none" strike="noStrike" cap="none">
                <a:latin typeface="Red Hat Text"/>
                <a:ea typeface="Red Hat Text"/>
                <a:cs typeface="Red Hat Text"/>
                <a:sym typeface="Red Hat Text"/>
              </a:rPr>
              <a:t> for security, applications, &amp; infrastructure</a:t>
            </a:r>
            <a:endParaRPr sz="1600">
              <a:latin typeface="Red Hat Text"/>
              <a:ea typeface="Red Hat Text"/>
              <a:cs typeface="Red Hat Text"/>
              <a:sym typeface="Red Hat Text"/>
            </a:endParaRPr>
          </a:p>
          <a:p>
            <a:pPr marL="228600" marR="0" lvl="0" indent="-114300" algn="l" rtl="0">
              <a:lnSpc>
                <a:spcPct val="100000"/>
              </a:lnSpc>
              <a:spcBef>
                <a:spcPts val="0"/>
              </a:spcBef>
              <a:spcAft>
                <a:spcPts val="0"/>
              </a:spcAft>
              <a:buClr>
                <a:srgbClr val="000000"/>
              </a:buClr>
              <a:buSzPts val="1900"/>
              <a:buFont typeface="Arial"/>
              <a:buNone/>
            </a:pPr>
            <a:endParaRPr sz="1600" i="0" u="none" strike="noStrike" cap="none">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Display"/>
              <a:buChar char="•"/>
            </a:pPr>
            <a:r>
              <a:rPr lang="en" sz="1600">
                <a:latin typeface="Red Hat Text"/>
                <a:ea typeface="Red Hat Text"/>
                <a:cs typeface="Red Hat Text"/>
                <a:sym typeface="Red Hat Text"/>
              </a:rPr>
              <a:t>Quickly </a:t>
            </a:r>
            <a:r>
              <a:rPr lang="en" sz="1600" b="1">
                <a:latin typeface="Red Hat Text"/>
                <a:ea typeface="Red Hat Text"/>
                <a:cs typeface="Red Hat Text"/>
                <a:sym typeface="Red Hat Text"/>
              </a:rPr>
              <a:t>visualize</a:t>
            </a:r>
            <a:r>
              <a:rPr lang="en" sz="1600">
                <a:latin typeface="Red Hat Text"/>
                <a:ea typeface="Red Hat Text"/>
                <a:cs typeface="Red Hat Text"/>
                <a:sym typeface="Red Hat Text"/>
              </a:rPr>
              <a:t> detailed </a:t>
            </a:r>
            <a:r>
              <a:rPr lang="en" sz="1600" b="1">
                <a:latin typeface="Red Hat Text"/>
                <a:ea typeface="Red Hat Text"/>
                <a:cs typeface="Red Hat Text"/>
                <a:sym typeface="Red Hat Text"/>
              </a:rPr>
              <a:t>auditing</a:t>
            </a:r>
            <a:r>
              <a:rPr lang="en" sz="1600">
                <a:latin typeface="Red Hat Text"/>
                <a:ea typeface="Red Hat Text"/>
                <a:cs typeface="Red Hat Text"/>
                <a:sym typeface="Red Hat Text"/>
              </a:rPr>
              <a:t> on configuration of apps and clusters </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Display"/>
              <a:buChar char="•"/>
            </a:pPr>
            <a:r>
              <a:rPr lang="en" sz="1600">
                <a:latin typeface="Red Hat Text"/>
                <a:ea typeface="Red Hat Text"/>
                <a:cs typeface="Red Hat Text"/>
                <a:sym typeface="Red Hat Text"/>
              </a:rPr>
              <a:t>Perform remediation actions by leveraging </a:t>
            </a:r>
            <a:r>
              <a:rPr lang="en" sz="1600" b="1">
                <a:latin typeface="Red Hat Text"/>
                <a:ea typeface="Red Hat Text"/>
                <a:cs typeface="Red Hat Text"/>
                <a:sym typeface="Red Hat Text"/>
              </a:rPr>
              <a:t>Ansible Automation Platform</a:t>
            </a:r>
            <a:r>
              <a:rPr lang="en" sz="1600">
                <a:latin typeface="Red Hat Text"/>
                <a:ea typeface="Red Hat Text"/>
                <a:cs typeface="Red Hat Text"/>
                <a:sym typeface="Red Hat Text"/>
              </a:rPr>
              <a:t> integration.</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Display"/>
              <a:buChar char="•"/>
            </a:pPr>
            <a:r>
              <a:rPr lang="en" sz="1600">
                <a:latin typeface="Red Hat Text"/>
                <a:ea typeface="Red Hat Text"/>
                <a:cs typeface="Red Hat Text"/>
                <a:sym typeface="Red Hat Text"/>
              </a:rPr>
              <a:t>Built-in </a:t>
            </a:r>
            <a:r>
              <a:rPr lang="en" sz="1600" b="1">
                <a:latin typeface="Red Hat Text"/>
                <a:ea typeface="Red Hat Text"/>
                <a:cs typeface="Red Hat Text"/>
                <a:sym typeface="Red Hat Text"/>
              </a:rPr>
              <a:t>compliance policies</a:t>
            </a:r>
            <a:r>
              <a:rPr lang="en" sz="1600">
                <a:latin typeface="Red Hat Text"/>
                <a:ea typeface="Red Hat Text"/>
                <a:cs typeface="Red Hat Text"/>
                <a:sym typeface="Red Hat Text"/>
              </a:rPr>
              <a:t> and audit checks, including </a:t>
            </a:r>
            <a:r>
              <a:rPr lang="en" sz="1600" b="1">
                <a:latin typeface="Red Hat Text"/>
                <a:ea typeface="Red Hat Text"/>
                <a:cs typeface="Red Hat Text"/>
                <a:sym typeface="Red Hat Text"/>
              </a:rPr>
              <a:t>GitOps</a:t>
            </a:r>
            <a:r>
              <a:rPr lang="en" sz="1600">
                <a:latin typeface="Red Hat Text"/>
                <a:ea typeface="Red Hat Text"/>
                <a:cs typeface="Red Hat Text"/>
                <a:sym typeface="Red Hat Text"/>
              </a:rPr>
              <a:t> integration.</a:t>
            </a:r>
            <a:endParaRPr sz="1600">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Display"/>
              <a:buChar char="•"/>
            </a:pPr>
            <a:r>
              <a:rPr lang="en" sz="1600" b="1">
                <a:latin typeface="Red Hat Text"/>
                <a:ea typeface="Red Hat Text"/>
                <a:cs typeface="Red Hat Text"/>
                <a:sym typeface="Red Hat Text"/>
              </a:rPr>
              <a:t>Immediate</a:t>
            </a:r>
            <a:r>
              <a:rPr lang="en" sz="1600">
                <a:latin typeface="Red Hat Text"/>
                <a:ea typeface="Red Hat Text"/>
                <a:cs typeface="Red Hat Text"/>
                <a:sym typeface="Red Hat Text"/>
              </a:rPr>
              <a:t> visibility into your compliance posture based on </a:t>
            </a:r>
            <a:r>
              <a:rPr lang="en" sz="1600" b="1">
                <a:latin typeface="Red Hat Text"/>
                <a:ea typeface="Red Hat Text"/>
                <a:cs typeface="Red Hat Text"/>
                <a:sym typeface="Red Hat Text"/>
              </a:rPr>
              <a:t>your</a:t>
            </a:r>
            <a:r>
              <a:rPr lang="en" sz="1600">
                <a:latin typeface="Red Hat Text"/>
                <a:ea typeface="Red Hat Text"/>
                <a:cs typeface="Red Hat Text"/>
                <a:sym typeface="Red Hat Text"/>
              </a:rPr>
              <a:t> defined standards</a:t>
            </a:r>
            <a:endParaRPr sz="1600">
              <a:latin typeface="Red Hat Text"/>
              <a:ea typeface="Red Hat Text"/>
              <a:cs typeface="Red Hat Text"/>
              <a:sym typeface="Red Hat Text"/>
            </a:endParaRPr>
          </a:p>
        </p:txBody>
      </p:sp>
      <p:sp>
        <p:nvSpPr>
          <p:cNvPr id="8678" name="Google Shape;8678;p784"/>
          <p:cNvSpPr txBox="1"/>
          <p:nvPr/>
        </p:nvSpPr>
        <p:spPr>
          <a:xfrm>
            <a:off x="883945" y="524047"/>
            <a:ext cx="10423800" cy="548700"/>
          </a:xfrm>
          <a:prstGeom prst="rect">
            <a:avLst/>
          </a:prstGeom>
          <a:noFill/>
          <a:ln>
            <a:noFill/>
          </a:ln>
        </p:spPr>
        <p:txBody>
          <a:bodyPr spcFirstLastPara="1" wrap="square" lIns="60975" tIns="60975" rIns="60975" bIns="60975" anchor="t" anchorCtr="0">
            <a:noAutofit/>
          </a:bodyPr>
          <a:lstStyle/>
          <a:p>
            <a:pPr marL="0" marR="0" lvl="0" indent="0" algn="ctr" rtl="0">
              <a:lnSpc>
                <a:spcPct val="100000"/>
              </a:lnSpc>
              <a:spcBef>
                <a:spcPts val="0"/>
              </a:spcBef>
              <a:spcAft>
                <a:spcPts val="0"/>
              </a:spcAft>
              <a:buClr>
                <a:srgbClr val="0088CE"/>
              </a:buClr>
              <a:buFont typeface="Overpass"/>
              <a:buNone/>
            </a:pPr>
            <a:r>
              <a:rPr lang="en" b="1">
                <a:latin typeface="Red Hat Display"/>
                <a:ea typeface="Red Hat Display"/>
                <a:cs typeface="Red Hat Display"/>
                <a:sym typeface="Red Hat Display"/>
              </a:rPr>
              <a:t>Don’t wait for your security team to tap you on the shoulder</a:t>
            </a:r>
            <a:endParaRPr b="1">
              <a:latin typeface="Red Hat Display"/>
              <a:ea typeface="Red Hat Display"/>
              <a:cs typeface="Red Hat Display"/>
              <a:sym typeface="Red Hat Display"/>
            </a:endParaRPr>
          </a:p>
        </p:txBody>
      </p:sp>
      <p:pic>
        <p:nvPicPr>
          <p:cNvPr id="8679" name="Google Shape;8679;p784"/>
          <p:cNvPicPr preferRelativeResize="0"/>
          <p:nvPr/>
        </p:nvPicPr>
        <p:blipFill rotWithShape="1">
          <a:blip r:embed="rId3">
            <a:alphaModFix/>
          </a:blip>
          <a:srcRect l="15916" t="5491" b="5500"/>
          <a:stretch/>
        </p:blipFill>
        <p:spPr>
          <a:xfrm>
            <a:off x="160025" y="1145725"/>
            <a:ext cx="6319826" cy="3384076"/>
          </a:xfrm>
          <a:prstGeom prst="rect">
            <a:avLst/>
          </a:prstGeom>
          <a:noFill/>
          <a:ln>
            <a:noFill/>
          </a:ln>
        </p:spPr>
      </p:pic>
      <p:pic>
        <p:nvPicPr>
          <p:cNvPr id="8680" name="Google Shape;8680;p784"/>
          <p:cNvPicPr preferRelativeResize="0"/>
          <p:nvPr/>
        </p:nvPicPr>
        <p:blipFill rotWithShape="1">
          <a:blip r:embed="rId4">
            <a:alphaModFix/>
          </a:blip>
          <a:srcRect l="1219" r="1219"/>
          <a:stretch/>
        </p:blipFill>
        <p:spPr>
          <a:xfrm>
            <a:off x="1531625" y="2413600"/>
            <a:ext cx="6962657" cy="4174874"/>
          </a:xfrm>
          <a:prstGeom prst="rect">
            <a:avLst/>
          </a:prstGeom>
          <a:noFill/>
          <a:ln>
            <a:noFill/>
          </a:ln>
          <a:effectLst>
            <a:outerShdw blurRad="57150" dist="19050" dir="5400000" algn="bl" rotWithShape="0">
              <a:srgbClr val="000000">
                <a:alpha val="50000"/>
              </a:srgbClr>
            </a:outerShdw>
          </a:effectLst>
        </p:spPr>
      </p:pic>
      <p:sp>
        <p:nvSpPr>
          <p:cNvPr id="8681" name="Google Shape;8681;p784"/>
          <p:cNvSpPr txBox="1"/>
          <p:nvPr/>
        </p:nvSpPr>
        <p:spPr>
          <a:xfrm>
            <a:off x="1616249" y="186757"/>
            <a:ext cx="8959200" cy="38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400" b="1">
                <a:solidFill>
                  <a:schemeClr val="accent1"/>
                </a:solidFill>
                <a:latin typeface="Red Hat Display"/>
                <a:ea typeface="Red Hat Display"/>
                <a:cs typeface="Red Hat Display"/>
                <a:sym typeface="Red Hat Display"/>
              </a:rPr>
              <a:t>Policy based Governance, Risk, and Compliance</a:t>
            </a:r>
            <a:endParaRPr sz="1500" b="1">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85"/>
        <p:cNvGrpSpPr/>
        <p:nvPr/>
      </p:nvGrpSpPr>
      <p:grpSpPr>
        <a:xfrm>
          <a:off x="0" y="0"/>
          <a:ext cx="0" cy="0"/>
          <a:chOff x="0" y="0"/>
          <a:chExt cx="0" cy="0"/>
        </a:xfrm>
      </p:grpSpPr>
      <p:sp>
        <p:nvSpPr>
          <p:cNvPr id="8686" name="Google Shape;8686;p78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24</a:t>
            </a:fld>
            <a:endParaRPr/>
          </a:p>
        </p:txBody>
      </p:sp>
      <p:sp>
        <p:nvSpPr>
          <p:cNvPr id="8687" name="Google Shape;8687;p785"/>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Overpass SemiBold"/>
                <a:ea typeface="Overpass SemiBold"/>
                <a:cs typeface="Overpass SemiBold"/>
                <a:sym typeface="Overpass SemiBold"/>
              </a:rPr>
              <a:t>24</a:t>
            </a:fld>
            <a:endParaRPr sz="800">
              <a:latin typeface="Overpass SemiBold"/>
              <a:ea typeface="Overpass SemiBold"/>
              <a:cs typeface="Overpass SemiBold"/>
              <a:sym typeface="Overpass SemiBold"/>
            </a:endParaRPr>
          </a:p>
        </p:txBody>
      </p:sp>
      <p:sp>
        <p:nvSpPr>
          <p:cNvPr id="8688" name="Google Shape;8688;p785"/>
          <p:cNvSpPr/>
          <p:nvPr/>
        </p:nvSpPr>
        <p:spPr>
          <a:xfrm>
            <a:off x="8213525" y="1352100"/>
            <a:ext cx="3978300" cy="4153800"/>
          </a:xfrm>
          <a:prstGeom prst="rect">
            <a:avLst/>
          </a:prstGeom>
          <a:noFill/>
          <a:ln>
            <a:noFill/>
          </a:ln>
        </p:spPr>
        <p:txBody>
          <a:bodyPr spcFirstLastPara="1" wrap="square" lIns="121900" tIns="60925" rIns="121900" bIns="60925" anchor="t" anchorCtr="0">
            <a:noAutofit/>
          </a:bodyPr>
          <a:lstStyle/>
          <a:p>
            <a:pPr marL="228600" marR="0" lvl="0" indent="-215900" algn="l" rtl="0">
              <a:lnSpc>
                <a:spcPct val="100000"/>
              </a:lnSpc>
              <a:spcBef>
                <a:spcPts val="0"/>
              </a:spcBef>
              <a:spcAft>
                <a:spcPts val="0"/>
              </a:spcAft>
              <a:buSzPts val="1600"/>
              <a:buFont typeface="Red Hat Display"/>
              <a:buChar char="•"/>
            </a:pPr>
            <a:r>
              <a:rPr lang="en" sz="1600" b="1">
                <a:latin typeface="Red Hat Text"/>
                <a:ea typeface="Red Hat Text"/>
                <a:cs typeface="Red Hat Text"/>
                <a:sym typeface="Red Hat Text"/>
              </a:rPr>
              <a:t>Easily</a:t>
            </a:r>
            <a:r>
              <a:rPr lang="en" sz="1600">
                <a:latin typeface="Red Hat Text"/>
                <a:ea typeface="Red Hat Text"/>
                <a:cs typeface="Red Hat Text"/>
                <a:sym typeface="Red Hat Text"/>
              </a:rPr>
              <a:t> deploy an Application using the </a:t>
            </a:r>
            <a:r>
              <a:rPr lang="en" sz="1600" b="1">
                <a:latin typeface="Red Hat Text"/>
                <a:ea typeface="Red Hat Text"/>
                <a:cs typeface="Red Hat Text"/>
                <a:sym typeface="Red Hat Text"/>
              </a:rPr>
              <a:t>Application Builder </a:t>
            </a:r>
            <a:r>
              <a:rPr lang="en" sz="1600">
                <a:latin typeface="Red Hat Text"/>
                <a:ea typeface="Red Hat Text"/>
                <a:cs typeface="Red Hat Text"/>
                <a:sym typeface="Red Hat Text"/>
              </a:rPr>
              <a:t>(Subscription) </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Display"/>
              <a:buChar char="•"/>
            </a:pPr>
            <a:r>
              <a:rPr lang="en" sz="1600">
                <a:latin typeface="Red Hat Text"/>
                <a:ea typeface="Red Hat Text"/>
                <a:cs typeface="Red Hat Text"/>
                <a:sym typeface="Red Hat Text"/>
              </a:rPr>
              <a:t>Deploy applications from </a:t>
            </a:r>
            <a:r>
              <a:rPr lang="en" sz="1600" b="1">
                <a:latin typeface="Red Hat Text"/>
                <a:ea typeface="Red Hat Text"/>
                <a:cs typeface="Red Hat Text"/>
                <a:sym typeface="Red Hat Text"/>
              </a:rPr>
              <a:t>multiple</a:t>
            </a:r>
            <a:r>
              <a:rPr lang="en" sz="1600">
                <a:latin typeface="Red Hat Text"/>
                <a:ea typeface="Red Hat Text"/>
                <a:cs typeface="Red Hat Text"/>
                <a:sym typeface="Red Hat Text"/>
              </a:rPr>
              <a:t> Sources (Git/Helm/Object Storage)</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Display"/>
              <a:buChar char="•"/>
            </a:pPr>
            <a:r>
              <a:rPr lang="en" sz="1600">
                <a:latin typeface="Red Hat Text"/>
                <a:ea typeface="Red Hat Text"/>
                <a:cs typeface="Red Hat Text"/>
                <a:sym typeface="Red Hat Text"/>
              </a:rPr>
              <a:t>Integrate with </a:t>
            </a:r>
            <a:r>
              <a:rPr lang="en" sz="1600" b="1">
                <a:latin typeface="Red Hat Text"/>
                <a:ea typeface="Red Hat Text"/>
                <a:cs typeface="Red Hat Text"/>
                <a:sym typeface="Red Hat Text"/>
              </a:rPr>
              <a:t>OpenShift GitOps</a:t>
            </a:r>
            <a:r>
              <a:rPr lang="en" sz="1600">
                <a:latin typeface="Red Hat Text"/>
                <a:ea typeface="Red Hat Text"/>
                <a:cs typeface="Red Hat Text"/>
                <a:sym typeface="Red Hat Text"/>
              </a:rPr>
              <a:t> (Argo CD).</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Display"/>
              <a:buChar char="•"/>
            </a:pPr>
            <a:r>
              <a:rPr lang="en" sz="1600">
                <a:latin typeface="Red Hat Text"/>
                <a:ea typeface="Red Hat Text"/>
                <a:cs typeface="Red Hat Text"/>
                <a:sym typeface="Red Hat Text"/>
              </a:rPr>
              <a:t>Automatically </a:t>
            </a:r>
            <a:r>
              <a:rPr lang="en" sz="1600" b="1">
                <a:latin typeface="Red Hat Text"/>
                <a:ea typeface="Red Hat Text"/>
                <a:cs typeface="Red Hat Text"/>
                <a:sym typeface="Red Hat Text"/>
              </a:rPr>
              <a:t>detect and visualize Argo CD</a:t>
            </a:r>
            <a:r>
              <a:rPr lang="en" sz="1600">
                <a:latin typeface="Red Hat Text"/>
                <a:ea typeface="Red Hat Text"/>
                <a:cs typeface="Red Hat Text"/>
                <a:sym typeface="Red Hat Text"/>
              </a:rPr>
              <a:t> Applications in RHACM</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Display"/>
              <a:buChar char="•"/>
            </a:pPr>
            <a:r>
              <a:rPr lang="en" sz="1600">
                <a:latin typeface="Red Hat Text"/>
                <a:ea typeface="Red Hat Text"/>
                <a:cs typeface="Red Hat Text"/>
                <a:sym typeface="Red Hat Text"/>
              </a:rPr>
              <a:t>Quickly </a:t>
            </a:r>
            <a:r>
              <a:rPr lang="en" sz="1600" b="1">
                <a:latin typeface="Red Hat Text"/>
                <a:ea typeface="Red Hat Text"/>
                <a:cs typeface="Red Hat Text"/>
                <a:sym typeface="Red Hat Text"/>
              </a:rPr>
              <a:t>visualize</a:t>
            </a:r>
            <a:r>
              <a:rPr lang="en" sz="1600">
                <a:latin typeface="Red Hat Text"/>
                <a:ea typeface="Red Hat Text"/>
                <a:cs typeface="Red Hat Text"/>
                <a:sym typeface="Red Hat Text"/>
              </a:rPr>
              <a:t> application relationships </a:t>
            </a:r>
            <a:r>
              <a:rPr lang="en" sz="1600" b="1">
                <a:latin typeface="Red Hat Text"/>
                <a:ea typeface="Red Hat Text"/>
                <a:cs typeface="Red Hat Text"/>
                <a:sym typeface="Red Hat Text"/>
              </a:rPr>
              <a:t>across</a:t>
            </a:r>
            <a:r>
              <a:rPr lang="en" sz="1600">
                <a:latin typeface="Red Hat Text"/>
                <a:ea typeface="Red Hat Text"/>
                <a:cs typeface="Red Hat Text"/>
                <a:sym typeface="Red Hat Text"/>
              </a:rPr>
              <a:t> clusters and those that </a:t>
            </a:r>
            <a:r>
              <a:rPr lang="en" sz="1600" b="1">
                <a:latin typeface="Red Hat Text"/>
                <a:ea typeface="Red Hat Text"/>
                <a:cs typeface="Red Hat Text"/>
                <a:sym typeface="Red Hat Text"/>
              </a:rPr>
              <a:t>span</a:t>
            </a:r>
            <a:r>
              <a:rPr lang="en" sz="1600">
                <a:latin typeface="Red Hat Text"/>
                <a:ea typeface="Red Hat Text"/>
                <a:cs typeface="Red Hat Text"/>
                <a:sym typeface="Red Hat Text"/>
              </a:rPr>
              <a:t> clusters</a:t>
            </a:r>
            <a:endParaRPr sz="1600">
              <a:latin typeface="Red Hat Text"/>
              <a:ea typeface="Red Hat Text"/>
              <a:cs typeface="Red Hat Text"/>
              <a:sym typeface="Red Hat Text"/>
            </a:endParaRPr>
          </a:p>
        </p:txBody>
      </p:sp>
      <p:sp>
        <p:nvSpPr>
          <p:cNvPr id="8689" name="Google Shape;8689;p785"/>
          <p:cNvSpPr txBox="1"/>
          <p:nvPr/>
        </p:nvSpPr>
        <p:spPr>
          <a:xfrm>
            <a:off x="883945" y="521155"/>
            <a:ext cx="10423800" cy="548700"/>
          </a:xfrm>
          <a:prstGeom prst="rect">
            <a:avLst/>
          </a:prstGeom>
          <a:noFill/>
          <a:ln>
            <a:noFill/>
          </a:ln>
        </p:spPr>
        <p:txBody>
          <a:bodyPr spcFirstLastPara="1" wrap="square" lIns="60975" tIns="60975" rIns="60975" bIns="60975" anchor="t" anchorCtr="0">
            <a:noAutofit/>
          </a:bodyPr>
          <a:lstStyle/>
          <a:p>
            <a:pPr marL="0" marR="0" lvl="0" indent="0" algn="ctr" rtl="0">
              <a:lnSpc>
                <a:spcPct val="100000"/>
              </a:lnSpc>
              <a:spcBef>
                <a:spcPts val="0"/>
              </a:spcBef>
              <a:spcAft>
                <a:spcPts val="0"/>
              </a:spcAft>
              <a:buClr>
                <a:srgbClr val="0088CE"/>
              </a:buClr>
              <a:buFont typeface="Overpass"/>
              <a:buNone/>
            </a:pPr>
            <a:r>
              <a:rPr lang="en" b="1">
                <a:latin typeface="Red Hat Display"/>
                <a:ea typeface="Red Hat Display"/>
                <a:cs typeface="Red Hat Display"/>
                <a:sym typeface="Red Hat Display"/>
              </a:rPr>
              <a:t>Simplify your Application Lifecycle </a:t>
            </a:r>
            <a:endParaRPr b="1">
              <a:latin typeface="Red Hat Display"/>
              <a:ea typeface="Red Hat Display"/>
              <a:cs typeface="Red Hat Display"/>
              <a:sym typeface="Red Hat Display"/>
            </a:endParaRPr>
          </a:p>
        </p:txBody>
      </p:sp>
      <p:pic>
        <p:nvPicPr>
          <p:cNvPr id="8690" name="Google Shape;8690;p785"/>
          <p:cNvPicPr preferRelativeResize="0"/>
          <p:nvPr/>
        </p:nvPicPr>
        <p:blipFill rotWithShape="1">
          <a:blip r:embed="rId3">
            <a:alphaModFix/>
          </a:blip>
          <a:srcRect l="1104" r="1114"/>
          <a:stretch/>
        </p:blipFill>
        <p:spPr>
          <a:xfrm>
            <a:off x="182875" y="1069848"/>
            <a:ext cx="6755415" cy="3660058"/>
          </a:xfrm>
          <a:prstGeom prst="rect">
            <a:avLst/>
          </a:prstGeom>
          <a:noFill/>
          <a:ln>
            <a:noFill/>
          </a:ln>
          <a:effectLst>
            <a:outerShdw blurRad="57150" dist="19050" dir="5400000" algn="bl" rotWithShape="0">
              <a:srgbClr val="000000">
                <a:alpha val="50000"/>
              </a:srgbClr>
            </a:outerShdw>
          </a:effectLst>
        </p:spPr>
      </p:pic>
      <p:pic>
        <p:nvPicPr>
          <p:cNvPr id="8691" name="Google Shape;8691;p785"/>
          <p:cNvPicPr preferRelativeResize="0"/>
          <p:nvPr/>
        </p:nvPicPr>
        <p:blipFill rotWithShape="1">
          <a:blip r:embed="rId4">
            <a:alphaModFix/>
          </a:blip>
          <a:srcRect t="2633" b="2633"/>
          <a:stretch/>
        </p:blipFill>
        <p:spPr>
          <a:xfrm>
            <a:off x="1336875" y="3289724"/>
            <a:ext cx="6876657" cy="3451244"/>
          </a:xfrm>
          <a:prstGeom prst="rect">
            <a:avLst/>
          </a:prstGeom>
          <a:noFill/>
          <a:ln>
            <a:noFill/>
          </a:ln>
          <a:effectLst>
            <a:outerShdw blurRad="57150" dist="19050" dir="5400000" algn="bl" rotWithShape="0">
              <a:srgbClr val="000000">
                <a:alpha val="40000"/>
              </a:srgbClr>
            </a:outerShdw>
          </a:effectLst>
        </p:spPr>
      </p:pic>
      <p:sp>
        <p:nvSpPr>
          <p:cNvPr id="8692" name="Google Shape;8692;p785"/>
          <p:cNvSpPr txBox="1"/>
          <p:nvPr/>
        </p:nvSpPr>
        <p:spPr>
          <a:xfrm>
            <a:off x="2496606" y="182880"/>
            <a:ext cx="7198500" cy="38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400" b="1">
                <a:solidFill>
                  <a:schemeClr val="accent1"/>
                </a:solidFill>
                <a:latin typeface="Red Hat Display"/>
                <a:ea typeface="Red Hat Display"/>
                <a:cs typeface="Red Hat Display"/>
                <a:sym typeface="Red Hat Display"/>
              </a:rPr>
              <a:t>Advanced Application Lifecycle Management</a:t>
            </a:r>
            <a:endParaRPr sz="1500" b="1">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96"/>
        <p:cNvGrpSpPr/>
        <p:nvPr/>
      </p:nvGrpSpPr>
      <p:grpSpPr>
        <a:xfrm>
          <a:off x="0" y="0"/>
          <a:ext cx="0" cy="0"/>
          <a:chOff x="0" y="0"/>
          <a:chExt cx="0" cy="0"/>
        </a:xfrm>
      </p:grpSpPr>
      <p:sp>
        <p:nvSpPr>
          <p:cNvPr id="8697" name="Google Shape;8697;p78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25</a:t>
            </a:fld>
            <a:endParaRPr/>
          </a:p>
        </p:txBody>
      </p:sp>
      <p:sp>
        <p:nvSpPr>
          <p:cNvPr id="8698" name="Google Shape;8698;p786"/>
          <p:cNvSpPr txBox="1"/>
          <p:nvPr/>
        </p:nvSpPr>
        <p:spPr>
          <a:xfrm>
            <a:off x="0" y="1039150"/>
            <a:ext cx="5643300" cy="5731200"/>
          </a:xfrm>
          <a:prstGeom prst="rect">
            <a:avLst/>
          </a:prstGeom>
          <a:noFill/>
          <a:ln>
            <a:noFill/>
          </a:ln>
        </p:spPr>
        <p:txBody>
          <a:bodyPr spcFirstLastPara="1" wrap="square" lIns="121900" tIns="121900" rIns="121900" bIns="121900" anchor="t" anchorCtr="0">
            <a:noAutofit/>
          </a:bodyPr>
          <a:lstStyle/>
          <a:p>
            <a:pPr marL="609600" lvl="0" indent="-146050" algn="l" rtl="0">
              <a:spcBef>
                <a:spcPts val="0"/>
              </a:spcBef>
              <a:spcAft>
                <a:spcPts val="0"/>
              </a:spcAft>
              <a:buSzPts val="800"/>
              <a:buFont typeface="Red Hat Display"/>
              <a:buChar char="●"/>
            </a:pPr>
            <a:r>
              <a:rPr lang="en" sz="1600">
                <a:latin typeface="Red Hat Text"/>
                <a:ea typeface="Red Hat Text"/>
                <a:cs typeface="Red Hat Text"/>
                <a:sym typeface="Red Hat Text"/>
              </a:rPr>
              <a:t>Global Query view with </a:t>
            </a:r>
            <a:r>
              <a:rPr lang="en" sz="1600" b="1">
                <a:latin typeface="Red Hat Text"/>
                <a:ea typeface="Red Hat Text"/>
                <a:cs typeface="Red Hat Text"/>
                <a:sym typeface="Red Hat Text"/>
              </a:rPr>
              <a:t>Grafana</a:t>
            </a:r>
            <a:r>
              <a:rPr lang="en" sz="1600">
                <a:latin typeface="Red Hat Text"/>
                <a:ea typeface="Red Hat Text"/>
                <a:cs typeface="Red Hat Text"/>
                <a:sym typeface="Red Hat Text"/>
              </a:rPr>
              <a:t> for OCP Clusters</a:t>
            </a:r>
            <a:endParaRPr sz="1600">
              <a:latin typeface="Red Hat Text"/>
              <a:ea typeface="Red Hat Text"/>
              <a:cs typeface="Red Hat Text"/>
              <a:sym typeface="Red Hat Text"/>
            </a:endParaRPr>
          </a:p>
          <a:p>
            <a:pPr marL="1219200" lvl="1" indent="-184150" algn="l" rtl="0">
              <a:spcBef>
                <a:spcPts val="0"/>
              </a:spcBef>
              <a:spcAft>
                <a:spcPts val="0"/>
              </a:spcAft>
              <a:buSzPts val="800"/>
              <a:buFont typeface="Red Hat Text"/>
              <a:buChar char="○"/>
            </a:pPr>
            <a:r>
              <a:rPr lang="en" sz="1600">
                <a:latin typeface="Red Hat Text"/>
                <a:ea typeface="Red Hat Text"/>
                <a:cs typeface="Red Hat Text"/>
                <a:sym typeface="Red Hat Text"/>
              </a:rPr>
              <a:t>Out of the Box multi cluster health monitoring dashboards</a:t>
            </a:r>
            <a:endParaRPr sz="1600">
              <a:latin typeface="Red Hat Text"/>
              <a:ea typeface="Red Hat Text"/>
              <a:cs typeface="Red Hat Text"/>
              <a:sym typeface="Red Hat Text"/>
            </a:endParaRPr>
          </a:p>
          <a:p>
            <a:pPr marL="1219200" lvl="1" indent="-184150" algn="l" rtl="0">
              <a:spcBef>
                <a:spcPts val="0"/>
              </a:spcBef>
              <a:spcAft>
                <a:spcPts val="0"/>
              </a:spcAft>
              <a:buSzPts val="800"/>
              <a:buFont typeface="Red Hat Text"/>
              <a:buChar char="○"/>
            </a:pPr>
            <a:r>
              <a:rPr lang="en" sz="1600">
                <a:latin typeface="Red Hat Text"/>
                <a:ea typeface="Red Hat Text"/>
                <a:cs typeface="Red Hat Text"/>
                <a:sym typeface="Red Hat Text"/>
              </a:rPr>
              <a:t>PromQL compliant - Build your own queries </a:t>
            </a:r>
            <a:endParaRPr sz="1600">
              <a:latin typeface="Red Hat Text"/>
              <a:ea typeface="Red Hat Text"/>
              <a:cs typeface="Red Hat Text"/>
              <a:sym typeface="Red Hat Text"/>
            </a:endParaRPr>
          </a:p>
          <a:p>
            <a:pPr marL="609600" lvl="0" indent="0" algn="l" rtl="0">
              <a:spcBef>
                <a:spcPts val="0"/>
              </a:spcBef>
              <a:spcAft>
                <a:spcPts val="0"/>
              </a:spcAft>
              <a:buNone/>
            </a:pPr>
            <a:endParaRPr sz="1600">
              <a:latin typeface="Red Hat Text"/>
              <a:ea typeface="Red Hat Text"/>
              <a:cs typeface="Red Hat Text"/>
              <a:sym typeface="Red Hat Text"/>
            </a:endParaRPr>
          </a:p>
          <a:p>
            <a:pPr marL="609600" lvl="0" indent="-146050" algn="l" rtl="0">
              <a:spcBef>
                <a:spcPts val="0"/>
              </a:spcBef>
              <a:spcAft>
                <a:spcPts val="0"/>
              </a:spcAft>
              <a:buSzPts val="800"/>
              <a:buFont typeface="Red Hat Display"/>
              <a:buChar char="●"/>
            </a:pPr>
            <a:r>
              <a:rPr lang="en" sz="1600" b="1">
                <a:latin typeface="Red Hat Text"/>
                <a:ea typeface="Red Hat Text"/>
                <a:cs typeface="Red Hat Text"/>
                <a:sym typeface="Red Hat Text"/>
              </a:rPr>
              <a:t>Centralize Alerts</a:t>
            </a:r>
            <a:r>
              <a:rPr lang="en" sz="1600">
                <a:latin typeface="Red Hat Text"/>
                <a:ea typeface="Red Hat Text"/>
                <a:cs typeface="Red Hat Text"/>
                <a:sym typeface="Red Hat Text"/>
              </a:rPr>
              <a:t> and notifications on the </a:t>
            </a:r>
            <a:r>
              <a:rPr lang="en" sz="1600" b="1">
                <a:latin typeface="Red Hat Text"/>
                <a:ea typeface="Red Hat Text"/>
                <a:cs typeface="Red Hat Text"/>
                <a:sym typeface="Red Hat Text"/>
              </a:rPr>
              <a:t>RHACM Hub</a:t>
            </a:r>
            <a:r>
              <a:rPr lang="en" sz="1600">
                <a:latin typeface="Red Hat Text"/>
                <a:ea typeface="Red Hat Text"/>
                <a:cs typeface="Red Hat Text"/>
                <a:sym typeface="Red Hat Text"/>
              </a:rPr>
              <a:t>. Forward to 3rd Party Systems (PagerDuty / Slack)</a:t>
            </a:r>
            <a:endParaRPr sz="1600">
              <a:latin typeface="Red Hat Text"/>
              <a:ea typeface="Red Hat Text"/>
              <a:cs typeface="Red Hat Text"/>
              <a:sym typeface="Red Hat Text"/>
            </a:endParaRPr>
          </a:p>
          <a:p>
            <a:pPr marL="0" lvl="0" indent="0" algn="l" rtl="0">
              <a:spcBef>
                <a:spcPts val="0"/>
              </a:spcBef>
              <a:spcAft>
                <a:spcPts val="0"/>
              </a:spcAft>
              <a:buNone/>
            </a:pPr>
            <a:endParaRPr sz="1600">
              <a:latin typeface="Red Hat Text"/>
              <a:ea typeface="Red Hat Text"/>
              <a:cs typeface="Red Hat Text"/>
              <a:sym typeface="Red Hat Text"/>
            </a:endParaRPr>
          </a:p>
          <a:p>
            <a:pPr marL="609600" lvl="0" indent="-146050" algn="l" rtl="0">
              <a:spcBef>
                <a:spcPts val="0"/>
              </a:spcBef>
              <a:spcAft>
                <a:spcPts val="0"/>
              </a:spcAft>
              <a:buSzPts val="800"/>
              <a:buFont typeface="Red Hat Display"/>
              <a:buChar char="●"/>
            </a:pPr>
            <a:r>
              <a:rPr lang="en" sz="1600">
                <a:latin typeface="Red Hat Text"/>
                <a:ea typeface="Red Hat Text"/>
                <a:cs typeface="Red Hat Text"/>
                <a:sym typeface="Red Hat Text"/>
              </a:rPr>
              <a:t>Centralized </a:t>
            </a:r>
            <a:r>
              <a:rPr lang="en" sz="1600" b="1">
                <a:latin typeface="Red Hat Text"/>
                <a:ea typeface="Red Hat Text"/>
                <a:cs typeface="Red Hat Text"/>
                <a:sym typeface="Red Hat Text"/>
              </a:rPr>
              <a:t>Database</a:t>
            </a:r>
            <a:r>
              <a:rPr lang="en" sz="1600">
                <a:latin typeface="Red Hat Text"/>
                <a:ea typeface="Red Hat Text"/>
                <a:cs typeface="Red Hat Text"/>
                <a:sym typeface="Red Hat Text"/>
              </a:rPr>
              <a:t> </a:t>
            </a:r>
            <a:endParaRPr sz="1600">
              <a:latin typeface="Red Hat Text"/>
              <a:ea typeface="Red Hat Text"/>
              <a:cs typeface="Red Hat Text"/>
              <a:sym typeface="Red Hat Text"/>
            </a:endParaRPr>
          </a:p>
          <a:p>
            <a:pPr marL="1219200" lvl="1" indent="-184150" algn="l" rtl="0">
              <a:spcBef>
                <a:spcPts val="0"/>
              </a:spcBef>
              <a:spcAft>
                <a:spcPts val="0"/>
              </a:spcAft>
              <a:buClr>
                <a:schemeClr val="dk1"/>
              </a:buClr>
              <a:buSzPts val="800"/>
              <a:buFont typeface="Red Hat Text"/>
              <a:buChar char="○"/>
            </a:pPr>
            <a:r>
              <a:rPr lang="en" sz="1600">
                <a:solidFill>
                  <a:schemeClr val="dk1"/>
                </a:solidFill>
                <a:latin typeface="Red Hat Text"/>
                <a:ea typeface="Red Hat Text"/>
                <a:cs typeface="Red Hat Text"/>
                <a:sym typeface="Red Hat Text"/>
              </a:rPr>
              <a:t>Optimized set of metrics collected from managed clusters</a:t>
            </a:r>
            <a:endParaRPr sz="1600">
              <a:solidFill>
                <a:schemeClr val="dk1"/>
              </a:solidFill>
              <a:latin typeface="Red Hat Text"/>
              <a:ea typeface="Red Hat Text"/>
              <a:cs typeface="Red Hat Text"/>
              <a:sym typeface="Red Hat Text"/>
            </a:endParaRPr>
          </a:p>
          <a:p>
            <a:pPr marL="1219200" lvl="1" indent="-184150" algn="l" rtl="0">
              <a:spcBef>
                <a:spcPts val="0"/>
              </a:spcBef>
              <a:spcAft>
                <a:spcPts val="0"/>
              </a:spcAft>
              <a:buClr>
                <a:schemeClr val="dk1"/>
              </a:buClr>
              <a:buSzPts val="800"/>
              <a:buFont typeface="Red Hat Text"/>
              <a:buChar char="○"/>
            </a:pPr>
            <a:r>
              <a:rPr lang="en" sz="1600">
                <a:solidFill>
                  <a:schemeClr val="dk1"/>
                </a:solidFill>
                <a:latin typeface="Red Hat Text"/>
                <a:ea typeface="Red Hat Text"/>
                <a:cs typeface="Red Hat Text"/>
                <a:sym typeface="Red Hat Text"/>
              </a:rPr>
              <a:t>Focused on Cluster Management</a:t>
            </a:r>
            <a:endParaRPr sz="1600">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sz="1600">
              <a:solidFill>
                <a:schemeClr val="dk1"/>
              </a:solidFill>
              <a:latin typeface="Red Hat Text"/>
              <a:ea typeface="Red Hat Text"/>
              <a:cs typeface="Red Hat Text"/>
              <a:sym typeface="Red Hat Text"/>
            </a:endParaRPr>
          </a:p>
          <a:p>
            <a:pPr marL="609600" lvl="0" indent="-146050" algn="l" rtl="0">
              <a:spcBef>
                <a:spcPts val="0"/>
              </a:spcBef>
              <a:spcAft>
                <a:spcPts val="0"/>
              </a:spcAft>
              <a:buSzPts val="800"/>
              <a:buFont typeface="Red Hat Display"/>
              <a:buChar char="●"/>
            </a:pPr>
            <a:r>
              <a:rPr lang="en" sz="1600">
                <a:latin typeface="Red Hat Text"/>
                <a:ea typeface="Red Hat Text"/>
                <a:cs typeface="Red Hat Text"/>
                <a:sym typeface="Red Hat Text"/>
              </a:rPr>
              <a:t>Long Term </a:t>
            </a:r>
            <a:r>
              <a:rPr lang="en" sz="1600" b="1">
                <a:latin typeface="Red Hat Text"/>
                <a:ea typeface="Red Hat Text"/>
                <a:cs typeface="Red Hat Text"/>
                <a:sym typeface="Red Hat Text"/>
              </a:rPr>
              <a:t>Data Retention</a:t>
            </a:r>
            <a:endParaRPr sz="1600" b="1">
              <a:latin typeface="Red Hat Text"/>
              <a:ea typeface="Red Hat Text"/>
              <a:cs typeface="Red Hat Text"/>
              <a:sym typeface="Red Hat Text"/>
            </a:endParaRPr>
          </a:p>
          <a:p>
            <a:pPr marL="1219200" lvl="1" indent="-184150" algn="l" rtl="0">
              <a:spcBef>
                <a:spcPts val="0"/>
              </a:spcBef>
              <a:spcAft>
                <a:spcPts val="0"/>
              </a:spcAft>
              <a:buSzPts val="800"/>
              <a:buFont typeface="Red Hat Text"/>
              <a:buChar char="○"/>
            </a:pPr>
            <a:r>
              <a:rPr lang="en" sz="1600">
                <a:latin typeface="Red Hat Text"/>
                <a:ea typeface="Red Hat Text"/>
                <a:cs typeface="Red Hat Text"/>
                <a:sym typeface="Red Hat Text"/>
              </a:rPr>
              <a:t>Observe Metric trends</a:t>
            </a:r>
            <a:endParaRPr sz="1600">
              <a:latin typeface="Red Hat Text"/>
              <a:ea typeface="Red Hat Text"/>
              <a:cs typeface="Red Hat Text"/>
              <a:sym typeface="Red Hat Text"/>
            </a:endParaRPr>
          </a:p>
          <a:p>
            <a:pPr marL="1219200" lvl="1" indent="-184150" algn="l" rtl="0">
              <a:spcBef>
                <a:spcPts val="0"/>
              </a:spcBef>
              <a:spcAft>
                <a:spcPts val="0"/>
              </a:spcAft>
              <a:buSzPts val="800"/>
              <a:buFont typeface="Red Hat Text"/>
              <a:buChar char="○"/>
            </a:pPr>
            <a:r>
              <a:rPr lang="en" sz="1600">
                <a:latin typeface="Red Hat Text"/>
                <a:ea typeface="Red Hat Text"/>
                <a:cs typeface="Red Hat Text"/>
                <a:sym typeface="Red Hat Text"/>
              </a:rPr>
              <a:t>Set Alert Patterns</a:t>
            </a:r>
            <a:endParaRPr sz="1600">
              <a:latin typeface="Red Hat Text"/>
              <a:ea typeface="Red Hat Text"/>
              <a:cs typeface="Red Hat Text"/>
              <a:sym typeface="Red Hat Text"/>
            </a:endParaRPr>
          </a:p>
          <a:p>
            <a:pPr marL="1219200" lvl="1" indent="-184150" algn="l" rtl="0">
              <a:spcBef>
                <a:spcPts val="0"/>
              </a:spcBef>
              <a:spcAft>
                <a:spcPts val="0"/>
              </a:spcAft>
              <a:buSzPts val="800"/>
              <a:buFont typeface="Red Hat Text"/>
              <a:buChar char="○"/>
            </a:pPr>
            <a:r>
              <a:rPr lang="en" sz="1600">
                <a:latin typeface="Red Hat Text"/>
                <a:ea typeface="Red Hat Text"/>
                <a:cs typeface="Red Hat Text"/>
                <a:sym typeface="Red Hat Text"/>
              </a:rPr>
              <a:t>Supported Object Storage</a:t>
            </a:r>
            <a:endParaRPr sz="1600">
              <a:latin typeface="Red Hat Text"/>
              <a:ea typeface="Red Hat Text"/>
              <a:cs typeface="Red Hat Text"/>
              <a:sym typeface="Red Hat Text"/>
            </a:endParaRPr>
          </a:p>
          <a:p>
            <a:pPr marL="1828800" lvl="2" indent="-234950" algn="l" rtl="0">
              <a:spcBef>
                <a:spcPts val="0"/>
              </a:spcBef>
              <a:spcAft>
                <a:spcPts val="0"/>
              </a:spcAft>
              <a:buSzPts val="1000"/>
              <a:buFont typeface="Red Hat Text"/>
              <a:buChar char="■"/>
            </a:pPr>
            <a:r>
              <a:rPr lang="en" sz="1600">
                <a:latin typeface="Red Hat Text"/>
                <a:ea typeface="Red Hat Text"/>
                <a:cs typeface="Red Hat Text"/>
                <a:sym typeface="Red Hat Text"/>
              </a:rPr>
              <a:t>AWS S3 (and compatible)</a:t>
            </a:r>
            <a:endParaRPr sz="1600">
              <a:latin typeface="Red Hat Text"/>
              <a:ea typeface="Red Hat Text"/>
              <a:cs typeface="Red Hat Text"/>
              <a:sym typeface="Red Hat Text"/>
            </a:endParaRPr>
          </a:p>
          <a:p>
            <a:pPr marL="1828800" lvl="2" indent="-234950" algn="l" rtl="0">
              <a:spcBef>
                <a:spcPts val="0"/>
              </a:spcBef>
              <a:spcAft>
                <a:spcPts val="0"/>
              </a:spcAft>
              <a:buSzPts val="1000"/>
              <a:buFont typeface="Red Hat Text"/>
              <a:buChar char="■"/>
            </a:pPr>
            <a:r>
              <a:rPr lang="en" sz="1600">
                <a:latin typeface="Red Hat Text"/>
                <a:ea typeface="Red Hat Text"/>
                <a:cs typeface="Red Hat Text"/>
                <a:sym typeface="Red Hat Text"/>
              </a:rPr>
              <a:t>Ceph for on-premise</a:t>
            </a:r>
            <a:endParaRPr sz="1600">
              <a:latin typeface="Red Hat Text"/>
              <a:ea typeface="Red Hat Text"/>
              <a:cs typeface="Red Hat Text"/>
              <a:sym typeface="Red Hat Text"/>
            </a:endParaRPr>
          </a:p>
          <a:p>
            <a:pPr marL="1828800" lvl="2" indent="-234950" algn="l" rtl="0">
              <a:spcBef>
                <a:spcPts val="0"/>
              </a:spcBef>
              <a:spcAft>
                <a:spcPts val="0"/>
              </a:spcAft>
              <a:buSzPts val="1000"/>
              <a:buFont typeface="Red Hat Text"/>
              <a:buChar char="■"/>
            </a:pPr>
            <a:r>
              <a:rPr lang="en" sz="1600">
                <a:latin typeface="Red Hat Text"/>
                <a:ea typeface="Red Hat Text"/>
                <a:cs typeface="Red Hat Text"/>
                <a:sym typeface="Red Hat Text"/>
              </a:rPr>
              <a:t>Google Cloud Storage</a:t>
            </a:r>
            <a:endParaRPr sz="1600">
              <a:latin typeface="Red Hat Text"/>
              <a:ea typeface="Red Hat Text"/>
              <a:cs typeface="Red Hat Text"/>
              <a:sym typeface="Red Hat Text"/>
            </a:endParaRPr>
          </a:p>
          <a:p>
            <a:pPr marL="1828800" lvl="2" indent="-234950" algn="l" rtl="0">
              <a:spcBef>
                <a:spcPts val="0"/>
              </a:spcBef>
              <a:spcAft>
                <a:spcPts val="0"/>
              </a:spcAft>
              <a:buSzPts val="1000"/>
              <a:buFont typeface="Red Hat Text"/>
              <a:buChar char="■"/>
            </a:pPr>
            <a:r>
              <a:rPr lang="en" sz="1600">
                <a:latin typeface="Red Hat Text"/>
                <a:ea typeface="Red Hat Text"/>
                <a:cs typeface="Red Hat Text"/>
                <a:sym typeface="Red Hat Text"/>
              </a:rPr>
              <a:t>Azure Storage</a:t>
            </a:r>
            <a:endParaRPr sz="1600">
              <a:latin typeface="Red Hat Text"/>
              <a:ea typeface="Red Hat Text"/>
              <a:cs typeface="Red Hat Text"/>
              <a:sym typeface="Red Hat Text"/>
            </a:endParaRPr>
          </a:p>
        </p:txBody>
      </p:sp>
      <p:pic>
        <p:nvPicPr>
          <p:cNvPr id="8699" name="Google Shape;8699;p786"/>
          <p:cNvPicPr preferRelativeResize="0"/>
          <p:nvPr/>
        </p:nvPicPr>
        <p:blipFill>
          <a:blip r:embed="rId3">
            <a:alphaModFix/>
          </a:blip>
          <a:stretch>
            <a:fillRect/>
          </a:stretch>
        </p:blipFill>
        <p:spPr>
          <a:xfrm>
            <a:off x="5643246" y="1558867"/>
            <a:ext cx="6401547" cy="4255615"/>
          </a:xfrm>
          <a:prstGeom prst="rect">
            <a:avLst/>
          </a:prstGeom>
          <a:noFill/>
          <a:ln>
            <a:noFill/>
          </a:ln>
          <a:effectLst>
            <a:outerShdw blurRad="57150" dist="19050" dir="5400000" algn="bl" rotWithShape="0">
              <a:srgbClr val="000000">
                <a:alpha val="50000"/>
              </a:srgbClr>
            </a:outerShdw>
          </a:effectLst>
        </p:spPr>
      </p:pic>
      <p:sp>
        <p:nvSpPr>
          <p:cNvPr id="8700" name="Google Shape;8700;p786"/>
          <p:cNvSpPr txBox="1"/>
          <p:nvPr/>
        </p:nvSpPr>
        <p:spPr>
          <a:xfrm>
            <a:off x="883945" y="524480"/>
            <a:ext cx="10423800" cy="548700"/>
          </a:xfrm>
          <a:prstGeom prst="rect">
            <a:avLst/>
          </a:prstGeom>
          <a:noFill/>
          <a:ln>
            <a:noFill/>
          </a:ln>
        </p:spPr>
        <p:txBody>
          <a:bodyPr spcFirstLastPara="1" wrap="square" lIns="60975" tIns="60975" rIns="60975" bIns="60975" anchor="t" anchorCtr="0">
            <a:noAutofit/>
          </a:bodyPr>
          <a:lstStyle/>
          <a:p>
            <a:pPr marL="0" marR="0" lvl="0" indent="0" algn="ctr" rtl="0">
              <a:lnSpc>
                <a:spcPct val="100000"/>
              </a:lnSpc>
              <a:spcBef>
                <a:spcPts val="0"/>
              </a:spcBef>
              <a:spcAft>
                <a:spcPts val="0"/>
              </a:spcAft>
              <a:buClr>
                <a:srgbClr val="0088CE"/>
              </a:buClr>
              <a:buFont typeface="Overpass"/>
              <a:buNone/>
            </a:pPr>
            <a:r>
              <a:rPr lang="en">
                <a:latin typeface="Red Hat Display"/>
                <a:ea typeface="Red Hat Display"/>
                <a:cs typeface="Red Hat Display"/>
                <a:sym typeface="Red Hat Display"/>
              </a:rPr>
              <a:t>Overview</a:t>
            </a:r>
            <a:endParaRPr>
              <a:latin typeface="Red Hat Display"/>
              <a:ea typeface="Red Hat Display"/>
              <a:cs typeface="Red Hat Display"/>
              <a:sym typeface="Red Hat Display"/>
            </a:endParaRPr>
          </a:p>
        </p:txBody>
      </p:sp>
      <p:sp>
        <p:nvSpPr>
          <p:cNvPr id="8701" name="Google Shape;8701;p786"/>
          <p:cNvSpPr txBox="1"/>
          <p:nvPr/>
        </p:nvSpPr>
        <p:spPr>
          <a:xfrm>
            <a:off x="2496606" y="182880"/>
            <a:ext cx="7198500" cy="38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400" b="1">
                <a:solidFill>
                  <a:schemeClr val="accent1"/>
                </a:solidFill>
                <a:latin typeface="Red Hat Display"/>
                <a:ea typeface="Red Hat Display"/>
                <a:cs typeface="Red Hat Display"/>
                <a:sym typeface="Red Hat Display"/>
              </a:rPr>
              <a:t>Multicluster Observability</a:t>
            </a:r>
            <a:endParaRPr sz="1500" b="1">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05"/>
        <p:cNvGrpSpPr/>
        <p:nvPr/>
      </p:nvGrpSpPr>
      <p:grpSpPr>
        <a:xfrm>
          <a:off x="0" y="0"/>
          <a:ext cx="0" cy="0"/>
          <a:chOff x="0" y="0"/>
          <a:chExt cx="0" cy="0"/>
        </a:xfrm>
      </p:grpSpPr>
      <p:pic>
        <p:nvPicPr>
          <p:cNvPr id="8706" name="Google Shape;8706;p787"/>
          <p:cNvPicPr preferRelativeResize="0"/>
          <p:nvPr/>
        </p:nvPicPr>
        <p:blipFill rotWithShape="1">
          <a:blip r:embed="rId3">
            <a:alphaModFix/>
          </a:blip>
          <a:srcRect r="26188"/>
          <a:stretch/>
        </p:blipFill>
        <p:spPr>
          <a:xfrm>
            <a:off x="6003525" y="2013450"/>
            <a:ext cx="5991552" cy="4122001"/>
          </a:xfrm>
          <a:prstGeom prst="rect">
            <a:avLst/>
          </a:prstGeom>
          <a:noFill/>
          <a:ln>
            <a:noFill/>
          </a:ln>
        </p:spPr>
      </p:pic>
      <p:sp>
        <p:nvSpPr>
          <p:cNvPr id="8707" name="Google Shape;8707;p78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26</a:t>
            </a:fld>
            <a:endParaRPr/>
          </a:p>
        </p:txBody>
      </p:sp>
      <p:sp>
        <p:nvSpPr>
          <p:cNvPr id="8708" name="Google Shape;8708;p787"/>
          <p:cNvSpPr txBox="1"/>
          <p:nvPr/>
        </p:nvSpPr>
        <p:spPr>
          <a:xfrm>
            <a:off x="883945" y="521208"/>
            <a:ext cx="10423800" cy="548700"/>
          </a:xfrm>
          <a:prstGeom prst="rect">
            <a:avLst/>
          </a:prstGeom>
          <a:noFill/>
          <a:ln>
            <a:noFill/>
          </a:ln>
        </p:spPr>
        <p:txBody>
          <a:bodyPr spcFirstLastPara="1" wrap="square" lIns="60975" tIns="60975" rIns="60975" bIns="60975" anchor="t" anchorCtr="0">
            <a:noAutofit/>
          </a:bodyPr>
          <a:lstStyle/>
          <a:p>
            <a:pPr marL="0" marR="0" lvl="0" indent="0" algn="ctr" rtl="0">
              <a:lnSpc>
                <a:spcPct val="100000"/>
              </a:lnSpc>
              <a:spcBef>
                <a:spcPts val="0"/>
              </a:spcBef>
              <a:spcAft>
                <a:spcPts val="0"/>
              </a:spcAft>
              <a:buClr>
                <a:srgbClr val="0088CE"/>
              </a:buClr>
              <a:buFont typeface="Overpass"/>
              <a:buNone/>
            </a:pPr>
            <a:r>
              <a:rPr lang="en">
                <a:latin typeface="Red Hat Display"/>
                <a:ea typeface="Red Hat Display"/>
                <a:cs typeface="Red Hat Display"/>
                <a:sym typeface="Red Hat Display"/>
              </a:rPr>
              <a:t>MCN features overview &amp; look ahead</a:t>
            </a:r>
            <a:endParaRPr>
              <a:latin typeface="Red Hat Display"/>
              <a:ea typeface="Red Hat Display"/>
              <a:cs typeface="Red Hat Display"/>
              <a:sym typeface="Red Hat Display"/>
            </a:endParaRPr>
          </a:p>
          <a:p>
            <a:pPr marL="0" marR="0" lvl="0" indent="0" algn="ctr" rtl="0">
              <a:lnSpc>
                <a:spcPct val="100000"/>
              </a:lnSpc>
              <a:spcBef>
                <a:spcPts val="0"/>
              </a:spcBef>
              <a:spcAft>
                <a:spcPts val="0"/>
              </a:spcAft>
              <a:buClr>
                <a:srgbClr val="0088CE"/>
              </a:buClr>
              <a:buFont typeface="Overpass"/>
              <a:buNone/>
            </a:pPr>
            <a:endParaRPr>
              <a:latin typeface="Red Hat Display"/>
              <a:ea typeface="Red Hat Display"/>
              <a:cs typeface="Red Hat Display"/>
              <a:sym typeface="Red Hat Display"/>
            </a:endParaRPr>
          </a:p>
        </p:txBody>
      </p:sp>
      <p:sp>
        <p:nvSpPr>
          <p:cNvPr id="8709" name="Google Shape;8709;p787"/>
          <p:cNvSpPr txBox="1"/>
          <p:nvPr/>
        </p:nvSpPr>
        <p:spPr>
          <a:xfrm>
            <a:off x="24600" y="893225"/>
            <a:ext cx="5241900" cy="5906400"/>
          </a:xfrm>
          <a:prstGeom prst="rect">
            <a:avLst/>
          </a:prstGeom>
          <a:noFill/>
          <a:ln>
            <a:noFill/>
          </a:ln>
        </p:spPr>
        <p:txBody>
          <a:bodyPr spcFirstLastPara="1" wrap="square" lIns="121900" tIns="121900" rIns="121900" bIns="121900" anchor="t" anchorCtr="0">
            <a:noAutofit/>
          </a:bodyPr>
          <a:lstStyle/>
          <a:p>
            <a:pPr marL="457200" lvl="0" indent="-165100" algn="l" rtl="0">
              <a:spcBef>
                <a:spcPts val="0"/>
              </a:spcBef>
              <a:spcAft>
                <a:spcPts val="0"/>
              </a:spcAft>
              <a:buSzPts val="800"/>
              <a:buFont typeface="Red Hat Text"/>
              <a:buChar char="●"/>
            </a:pPr>
            <a:r>
              <a:rPr lang="en" sz="1600" b="1">
                <a:latin typeface="Red Hat Text"/>
                <a:ea typeface="Red Hat Text"/>
                <a:cs typeface="Red Hat Text"/>
                <a:sym typeface="Red Hat Text"/>
              </a:rPr>
              <a:t>ACM MCN, aka 5th pillar</a:t>
            </a:r>
            <a:endParaRPr sz="1600" b="1">
              <a:latin typeface="Red Hat Text"/>
              <a:ea typeface="Red Hat Text"/>
              <a:cs typeface="Red Hat Text"/>
              <a:sym typeface="Red Hat Text"/>
            </a:endParaRPr>
          </a:p>
          <a:p>
            <a:pPr marL="0" lvl="0" indent="0" algn="l" rtl="0">
              <a:spcBef>
                <a:spcPts val="0"/>
              </a:spcBef>
              <a:spcAft>
                <a:spcPts val="0"/>
              </a:spcAft>
              <a:buNone/>
            </a:pPr>
            <a:endParaRPr sz="1600" b="1">
              <a:latin typeface="Red Hat Text"/>
              <a:ea typeface="Red Hat Text"/>
              <a:cs typeface="Red Hat Text"/>
              <a:sym typeface="Red Hat Text"/>
            </a:endParaRPr>
          </a:p>
          <a:p>
            <a:pPr marL="457200" lvl="0" indent="-165100" algn="l" rtl="0">
              <a:spcBef>
                <a:spcPts val="0"/>
              </a:spcBef>
              <a:spcAft>
                <a:spcPts val="0"/>
              </a:spcAft>
              <a:buSzPts val="800"/>
              <a:buFont typeface="Red Hat Display"/>
              <a:buChar char="●"/>
            </a:pPr>
            <a:r>
              <a:rPr lang="en" sz="1600">
                <a:latin typeface="Red Hat Text"/>
                <a:ea typeface="Red Hat Text"/>
                <a:cs typeface="Red Hat Text"/>
                <a:sym typeface="Red Hat Text"/>
              </a:rPr>
              <a:t>Presenting</a:t>
            </a:r>
            <a:r>
              <a:rPr lang="en" sz="1600" b="1">
                <a:latin typeface="Red Hat Text"/>
                <a:ea typeface="Red Hat Text"/>
                <a:cs typeface="Red Hat Text"/>
                <a:sym typeface="Red Hat Text"/>
              </a:rPr>
              <a:t> Submariner</a:t>
            </a:r>
            <a:r>
              <a:rPr lang="en" sz="1600">
                <a:latin typeface="Red Hat Text"/>
                <a:ea typeface="Red Hat Text"/>
                <a:cs typeface="Red Hat Text"/>
                <a:sym typeface="Red Hat Text"/>
              </a:rPr>
              <a:t>: an CNCF open source project in the form of an </a:t>
            </a:r>
            <a:r>
              <a:rPr lang="en" sz="1600" b="1">
                <a:latin typeface="Red Hat Text"/>
                <a:ea typeface="Red Hat Text"/>
                <a:cs typeface="Red Hat Text"/>
                <a:sym typeface="Red Hat Text"/>
              </a:rPr>
              <a:t>add-on</a:t>
            </a:r>
            <a:r>
              <a:rPr lang="en" sz="1600">
                <a:latin typeface="Red Hat Text"/>
                <a:ea typeface="Red Hat Text"/>
                <a:cs typeface="Red Hat Text"/>
                <a:sym typeface="Red Hat Text"/>
              </a:rPr>
              <a:t> for RHACM, now generally available</a:t>
            </a:r>
            <a:br>
              <a:rPr lang="en" sz="1600">
                <a:latin typeface="Red Hat Text"/>
                <a:ea typeface="Red Hat Text"/>
                <a:cs typeface="Red Hat Text"/>
                <a:sym typeface="Red Hat Text"/>
              </a:rPr>
            </a:br>
            <a:endParaRPr sz="1600">
              <a:latin typeface="Red Hat Text"/>
              <a:ea typeface="Red Hat Text"/>
              <a:cs typeface="Red Hat Text"/>
              <a:sym typeface="Red Hat Text"/>
            </a:endParaRPr>
          </a:p>
          <a:p>
            <a:pPr marL="457200" lvl="0" indent="-165100" algn="l" rtl="0">
              <a:spcBef>
                <a:spcPts val="0"/>
              </a:spcBef>
              <a:spcAft>
                <a:spcPts val="0"/>
              </a:spcAft>
              <a:buClr>
                <a:schemeClr val="dk1"/>
              </a:buClr>
              <a:buSzPts val="800"/>
              <a:buFont typeface="Red Hat Display"/>
              <a:buChar char="●"/>
            </a:pPr>
            <a:r>
              <a:rPr lang="en" sz="1600">
                <a:solidFill>
                  <a:schemeClr val="dk1"/>
                </a:solidFill>
                <a:latin typeface="Red Hat Text"/>
                <a:ea typeface="Red Hat Text"/>
                <a:cs typeface="Red Hat Text"/>
                <a:sym typeface="Red Hat Text"/>
              </a:rPr>
              <a:t>Enable </a:t>
            </a:r>
            <a:r>
              <a:rPr lang="en" sz="1600" b="1">
                <a:solidFill>
                  <a:schemeClr val="dk1"/>
                </a:solidFill>
                <a:latin typeface="Red Hat Text"/>
                <a:ea typeface="Red Hat Text"/>
                <a:cs typeface="Red Hat Text"/>
                <a:sym typeface="Red Hat Text"/>
              </a:rPr>
              <a:t>direct networking</a:t>
            </a:r>
            <a:r>
              <a:rPr lang="en" sz="1600">
                <a:solidFill>
                  <a:schemeClr val="dk1"/>
                </a:solidFill>
                <a:latin typeface="Red Hat Text"/>
                <a:ea typeface="Red Hat Text"/>
                <a:cs typeface="Red Hat Text"/>
                <a:sym typeface="Red Hat Text"/>
              </a:rPr>
              <a:t> between Pods in different Kubernetes clusters as well as </a:t>
            </a:r>
            <a:r>
              <a:rPr lang="en" sz="1600" b="1">
                <a:solidFill>
                  <a:schemeClr val="dk1"/>
                </a:solidFill>
                <a:latin typeface="Red Hat Text"/>
                <a:ea typeface="Red Hat Text"/>
                <a:cs typeface="Red Hat Text"/>
                <a:sym typeface="Red Hat Text"/>
              </a:rPr>
              <a:t>Service Discovery</a:t>
            </a:r>
            <a:r>
              <a:rPr lang="en" sz="1600">
                <a:solidFill>
                  <a:schemeClr val="dk1"/>
                </a:solidFill>
                <a:latin typeface="Red Hat Text"/>
                <a:ea typeface="Red Hat Text"/>
                <a:cs typeface="Red Hat Text"/>
                <a:sym typeface="Red Hat Text"/>
              </a:rPr>
              <a:t>, either on-premises or in the cloud</a:t>
            </a:r>
            <a:r>
              <a:rPr lang="en" sz="1600" b="1">
                <a:solidFill>
                  <a:schemeClr val="dk1"/>
                </a:solidFill>
                <a:latin typeface="Red Hat Text"/>
                <a:ea typeface="Red Hat Text"/>
                <a:cs typeface="Red Hat Text"/>
                <a:sym typeface="Red Hat Text"/>
              </a:rPr>
              <a:t> </a:t>
            </a:r>
            <a:br>
              <a:rPr lang="en" sz="1600" b="1">
                <a:solidFill>
                  <a:schemeClr val="dk1"/>
                </a:solidFill>
                <a:latin typeface="Red Hat Text"/>
                <a:ea typeface="Red Hat Text"/>
                <a:cs typeface="Red Hat Text"/>
                <a:sym typeface="Red Hat Text"/>
              </a:rPr>
            </a:br>
            <a:endParaRPr sz="1600">
              <a:latin typeface="Red Hat Text"/>
              <a:ea typeface="Red Hat Text"/>
              <a:cs typeface="Red Hat Text"/>
              <a:sym typeface="Red Hat Text"/>
            </a:endParaRPr>
          </a:p>
          <a:p>
            <a:pPr marL="457200" lvl="0" indent="-165100" algn="l" rtl="0">
              <a:spcBef>
                <a:spcPts val="0"/>
              </a:spcBef>
              <a:spcAft>
                <a:spcPts val="0"/>
              </a:spcAft>
              <a:buSzPts val="800"/>
              <a:buFont typeface="Red Hat Display"/>
              <a:buChar char="●"/>
            </a:pPr>
            <a:r>
              <a:rPr lang="en" sz="1600">
                <a:latin typeface="Red Hat Text"/>
                <a:ea typeface="Red Hat Text"/>
                <a:cs typeface="Red Hat Text"/>
                <a:sym typeface="Red Hat Text"/>
              </a:rPr>
              <a:t>Leverage</a:t>
            </a:r>
            <a:r>
              <a:rPr lang="en" sz="1600" b="1">
                <a:latin typeface="Red Hat Text"/>
                <a:ea typeface="Red Hat Text"/>
                <a:cs typeface="Red Hat Text"/>
                <a:sym typeface="Red Hat Text"/>
              </a:rPr>
              <a:t> Cluster Sets</a:t>
            </a:r>
            <a:r>
              <a:rPr lang="en" sz="1600">
                <a:latin typeface="Red Hat Text"/>
                <a:ea typeface="Red Hat Text"/>
                <a:cs typeface="Red Hat Text"/>
                <a:sym typeface="Red Hat Text"/>
              </a:rPr>
              <a:t> - All done via a group of clusters with a high degree of mutual trust that share services</a:t>
            </a:r>
            <a:endParaRPr sz="1600">
              <a:latin typeface="Red Hat Text"/>
              <a:ea typeface="Red Hat Text"/>
              <a:cs typeface="Red Hat Text"/>
              <a:sym typeface="Red Hat Text"/>
            </a:endParaRPr>
          </a:p>
          <a:p>
            <a:pPr marL="0" lvl="0" indent="0" algn="l" rtl="0">
              <a:spcBef>
                <a:spcPts val="0"/>
              </a:spcBef>
              <a:spcAft>
                <a:spcPts val="0"/>
              </a:spcAft>
              <a:buNone/>
            </a:pPr>
            <a:endParaRPr sz="1600">
              <a:latin typeface="Red Hat Text"/>
              <a:ea typeface="Red Hat Text"/>
              <a:cs typeface="Red Hat Text"/>
              <a:sym typeface="Red Hat Text"/>
            </a:endParaRPr>
          </a:p>
          <a:p>
            <a:pPr marL="457200" lvl="0" indent="-165100" algn="l" rtl="0">
              <a:spcBef>
                <a:spcPts val="0"/>
              </a:spcBef>
              <a:spcAft>
                <a:spcPts val="0"/>
              </a:spcAft>
              <a:buSzPts val="800"/>
              <a:buFont typeface="Red Hat Display"/>
              <a:buChar char="●"/>
            </a:pPr>
            <a:r>
              <a:rPr lang="en" sz="1600" b="1">
                <a:latin typeface="Red Hat Text"/>
                <a:ea typeface="Red Hat Text"/>
                <a:cs typeface="Red Hat Text"/>
                <a:sym typeface="Red Hat Text"/>
              </a:rPr>
              <a:t>Globalnet </a:t>
            </a:r>
            <a:r>
              <a:rPr lang="en" sz="1600">
                <a:latin typeface="Red Hat Text"/>
                <a:ea typeface="Red Hat Text"/>
                <a:cs typeface="Red Hat Text"/>
                <a:sym typeface="Red Hat Text"/>
              </a:rPr>
              <a:t>-</a:t>
            </a:r>
            <a:r>
              <a:rPr lang="en" sz="1600" b="1">
                <a:latin typeface="Red Hat Text"/>
                <a:ea typeface="Red Hat Text"/>
                <a:cs typeface="Red Hat Text"/>
                <a:sym typeface="Red Hat Text"/>
              </a:rPr>
              <a:t> </a:t>
            </a:r>
            <a:r>
              <a:rPr lang="en" sz="1600">
                <a:latin typeface="Red Hat Text"/>
                <a:ea typeface="Red Hat Text"/>
                <a:cs typeface="Red Hat Text"/>
                <a:sym typeface="Red Hat Text"/>
              </a:rPr>
              <a:t>Support for interconnecting clusters with overlapping CIDRs</a:t>
            </a:r>
            <a:endParaRPr sz="1600">
              <a:latin typeface="Red Hat Text"/>
              <a:ea typeface="Red Hat Text"/>
              <a:cs typeface="Red Hat Text"/>
              <a:sym typeface="Red Hat Text"/>
            </a:endParaRPr>
          </a:p>
          <a:p>
            <a:pPr marL="0" lvl="0" indent="0" algn="l" rtl="0">
              <a:spcBef>
                <a:spcPts val="0"/>
              </a:spcBef>
              <a:spcAft>
                <a:spcPts val="0"/>
              </a:spcAft>
              <a:buNone/>
            </a:pPr>
            <a:endParaRPr sz="1600">
              <a:latin typeface="Red Hat Text"/>
              <a:ea typeface="Red Hat Text"/>
              <a:cs typeface="Red Hat Text"/>
              <a:sym typeface="Red Hat Text"/>
            </a:endParaRPr>
          </a:p>
          <a:p>
            <a:pPr marL="457200" lvl="0" indent="-165100" algn="l" rtl="0">
              <a:spcBef>
                <a:spcPts val="0"/>
              </a:spcBef>
              <a:spcAft>
                <a:spcPts val="0"/>
              </a:spcAft>
              <a:buSzPts val="800"/>
              <a:buFont typeface="Red Hat Text"/>
              <a:buChar char="●"/>
            </a:pPr>
            <a:r>
              <a:rPr lang="en" sz="1600" b="1">
                <a:latin typeface="Red Hat Text"/>
                <a:ea typeface="Red Hat Text"/>
                <a:cs typeface="Red Hat Text"/>
                <a:sym typeface="Red Hat Text"/>
              </a:rPr>
              <a:t>Future work (subject to change)</a:t>
            </a:r>
            <a:endParaRPr sz="1600">
              <a:latin typeface="Red Hat Text"/>
              <a:ea typeface="Red Hat Text"/>
              <a:cs typeface="Red Hat Text"/>
              <a:sym typeface="Red Hat Text"/>
            </a:endParaRPr>
          </a:p>
          <a:p>
            <a:pPr marL="1028700" lvl="2" indent="-165100" algn="l" rtl="0">
              <a:spcBef>
                <a:spcPts val="0"/>
              </a:spcBef>
              <a:spcAft>
                <a:spcPts val="0"/>
              </a:spcAft>
              <a:buSzPts val="800"/>
              <a:buFont typeface="Red Hat Text"/>
              <a:buChar char="○"/>
            </a:pPr>
            <a:r>
              <a:rPr lang="en" sz="1600">
                <a:latin typeface="Red Hat Text"/>
                <a:ea typeface="Red Hat Text"/>
                <a:cs typeface="Red Hat Text"/>
                <a:sym typeface="Red Hat Text"/>
              </a:rPr>
              <a:t>ACM Red Hat OpenShift Service mesh integration </a:t>
            </a:r>
            <a:endParaRPr sz="1600">
              <a:latin typeface="Red Hat Text"/>
              <a:ea typeface="Red Hat Text"/>
              <a:cs typeface="Red Hat Text"/>
              <a:sym typeface="Red Hat Text"/>
            </a:endParaRPr>
          </a:p>
          <a:p>
            <a:pPr marL="1028700" lvl="2" indent="-165100" algn="l" rtl="0">
              <a:spcBef>
                <a:spcPts val="0"/>
              </a:spcBef>
              <a:spcAft>
                <a:spcPts val="0"/>
              </a:spcAft>
              <a:buSzPts val="800"/>
              <a:buFont typeface="Red Hat Text"/>
              <a:buChar char="○"/>
            </a:pPr>
            <a:r>
              <a:rPr lang="en" sz="1600">
                <a:latin typeface="Red Hat Text"/>
                <a:ea typeface="Red Hat Text"/>
                <a:cs typeface="Red Hat Text"/>
                <a:sym typeface="Red Hat Text"/>
              </a:rPr>
              <a:t>Discovery Deploy &amp; Configure Federation</a:t>
            </a:r>
            <a:endParaRPr sz="1600">
              <a:latin typeface="Red Hat Text"/>
              <a:ea typeface="Red Hat Text"/>
              <a:cs typeface="Red Hat Text"/>
              <a:sym typeface="Red Hat Text"/>
            </a:endParaRPr>
          </a:p>
          <a:p>
            <a:pPr marL="1028700" lvl="2" indent="-165100" algn="l" rtl="0">
              <a:spcBef>
                <a:spcPts val="0"/>
              </a:spcBef>
              <a:spcAft>
                <a:spcPts val="0"/>
              </a:spcAft>
              <a:buSzPts val="800"/>
              <a:buFont typeface="Red Hat Text"/>
              <a:buChar char="○"/>
            </a:pPr>
            <a:r>
              <a:rPr lang="en" sz="1600">
                <a:latin typeface="Red Hat Text"/>
                <a:ea typeface="Red Hat Text"/>
                <a:cs typeface="Red Hat Text"/>
                <a:sym typeface="Red Hat Text"/>
              </a:rPr>
              <a:t>Custom - upstream Istio, Gloo…</a:t>
            </a:r>
            <a:endParaRPr sz="1600">
              <a:latin typeface="Red Hat Text"/>
              <a:ea typeface="Red Hat Text"/>
              <a:cs typeface="Red Hat Text"/>
              <a:sym typeface="Red Hat Text"/>
            </a:endParaRPr>
          </a:p>
        </p:txBody>
      </p:sp>
      <p:pic>
        <p:nvPicPr>
          <p:cNvPr id="8710" name="Google Shape;8710;p787"/>
          <p:cNvPicPr preferRelativeResize="0"/>
          <p:nvPr/>
        </p:nvPicPr>
        <p:blipFill>
          <a:blip r:embed="rId4">
            <a:alphaModFix/>
          </a:blip>
          <a:stretch>
            <a:fillRect/>
          </a:stretch>
        </p:blipFill>
        <p:spPr>
          <a:xfrm>
            <a:off x="5266345" y="960175"/>
            <a:ext cx="4567014" cy="3254270"/>
          </a:xfrm>
          <a:prstGeom prst="rect">
            <a:avLst/>
          </a:prstGeom>
          <a:noFill/>
          <a:ln>
            <a:noFill/>
          </a:ln>
          <a:effectLst>
            <a:outerShdw blurRad="57150" dist="19050" dir="5400000" algn="bl" rotWithShape="0">
              <a:srgbClr val="000000">
                <a:alpha val="50000"/>
              </a:srgbClr>
            </a:outerShdw>
          </a:effectLst>
        </p:spPr>
      </p:pic>
      <p:sp>
        <p:nvSpPr>
          <p:cNvPr id="8711" name="Google Shape;8711;p787"/>
          <p:cNvSpPr txBox="1"/>
          <p:nvPr/>
        </p:nvSpPr>
        <p:spPr>
          <a:xfrm>
            <a:off x="2496606" y="182880"/>
            <a:ext cx="7198500" cy="38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400" b="1">
                <a:solidFill>
                  <a:schemeClr val="accent1"/>
                </a:solidFill>
                <a:latin typeface="Red Hat Display"/>
                <a:ea typeface="Red Hat Display"/>
                <a:cs typeface="Red Hat Display"/>
                <a:sym typeface="Red Hat Display"/>
              </a:rPr>
              <a:t>Multicluster Networking</a:t>
            </a:r>
            <a:endParaRPr sz="1500" b="1">
              <a:solidFill>
                <a:schemeClr val="accent1"/>
              </a:solidFill>
            </a:endParaRPr>
          </a:p>
        </p:txBody>
      </p:sp>
      <p:sp>
        <p:nvSpPr>
          <p:cNvPr id="8712" name="Google Shape;8712;p787"/>
          <p:cNvSpPr/>
          <p:nvPr/>
        </p:nvSpPr>
        <p:spPr>
          <a:xfrm rot="-2170085">
            <a:off x="8322810" y="5197179"/>
            <a:ext cx="592724" cy="143654"/>
          </a:xfrm>
          <a:prstGeom prst="notched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6"/>
        <p:cNvGrpSpPr/>
        <p:nvPr/>
      </p:nvGrpSpPr>
      <p:grpSpPr>
        <a:xfrm>
          <a:off x="0" y="0"/>
          <a:ext cx="0" cy="0"/>
          <a:chOff x="0" y="0"/>
          <a:chExt cx="0" cy="0"/>
        </a:xfrm>
      </p:grpSpPr>
      <p:sp>
        <p:nvSpPr>
          <p:cNvPr id="8717" name="Google Shape;8717;p788"/>
          <p:cNvSpPr txBox="1">
            <a:spLocks noGrp="1"/>
          </p:cNvSpPr>
          <p:nvPr>
            <p:ph type="title"/>
          </p:nvPr>
        </p:nvSpPr>
        <p:spPr>
          <a:xfrm>
            <a:off x="885028" y="414550"/>
            <a:ext cx="10421700" cy="5532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SzPts val="3400"/>
              <a:buNone/>
            </a:pPr>
            <a:r>
              <a:rPr lang="en"/>
              <a:t>Ways to achieve </a:t>
            </a:r>
            <a:r>
              <a:rPr lang="en" b="1">
                <a:solidFill>
                  <a:schemeClr val="accent1"/>
                </a:solidFill>
              </a:rPr>
              <a:t>Business Continuity</a:t>
            </a:r>
            <a:r>
              <a:rPr lang="en" b="1"/>
              <a:t> </a:t>
            </a:r>
            <a:r>
              <a:rPr lang="en"/>
              <a:t>with RHACM</a:t>
            </a:r>
            <a:endParaRPr/>
          </a:p>
          <a:p>
            <a:pPr marL="0" lvl="0" indent="0" algn="ctr" rtl="0">
              <a:lnSpc>
                <a:spcPct val="130000"/>
              </a:lnSpc>
              <a:spcBef>
                <a:spcPts val="0"/>
              </a:spcBef>
              <a:spcAft>
                <a:spcPts val="0"/>
              </a:spcAft>
              <a:buSzPts val="3400"/>
              <a:buNone/>
            </a:pPr>
            <a:r>
              <a:rPr lang="en" sz="1600">
                <a:solidFill>
                  <a:schemeClr val="accent1"/>
                </a:solidFill>
              </a:rPr>
              <a:t>Comprehensive protection solutions against wide spectrum of failures</a:t>
            </a:r>
            <a:endParaRPr>
              <a:solidFill>
                <a:schemeClr val="accent1"/>
              </a:solidFill>
            </a:endParaRPr>
          </a:p>
        </p:txBody>
      </p:sp>
      <p:sp>
        <p:nvSpPr>
          <p:cNvPr id="8718" name="Google Shape;8718;p788"/>
          <p:cNvSpPr/>
          <p:nvPr/>
        </p:nvSpPr>
        <p:spPr>
          <a:xfrm>
            <a:off x="2211013" y="5700789"/>
            <a:ext cx="4344900" cy="489600"/>
          </a:xfrm>
          <a:prstGeom prst="rightArrow">
            <a:avLst>
              <a:gd name="adj1" fmla="val 50000"/>
              <a:gd name="adj2" fmla="val 50000"/>
            </a:avLst>
          </a:prstGeom>
          <a:gradFill>
            <a:gsLst>
              <a:gs pos="0">
                <a:srgbClr val="E83D1A">
                  <a:alpha val="54901"/>
                </a:srgbClr>
              </a:gs>
              <a:gs pos="100000">
                <a:srgbClr val="860505"/>
              </a:gs>
            </a:gsLst>
            <a:lin ang="1890004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a:solidFill>
                  <a:schemeClr val="lt1"/>
                </a:solidFill>
              </a:rPr>
              <a:t> Seconds  </a:t>
            </a:r>
            <a:r>
              <a:rPr lang="en" sz="1400" b="0" i="0" u="none" strike="noStrike" cap="none">
                <a:solidFill>
                  <a:schemeClr val="lt1"/>
                </a:solidFill>
                <a:latin typeface="Arial"/>
                <a:ea typeface="Arial"/>
                <a:cs typeface="Arial"/>
                <a:sym typeface="Arial"/>
              </a:rPr>
              <a:t>                 </a:t>
            </a:r>
            <a:r>
              <a:rPr lang="en">
                <a:solidFill>
                  <a:schemeClr val="lt1"/>
                </a:solidFill>
              </a:rPr>
              <a:t>Minutes</a:t>
            </a:r>
            <a:r>
              <a:rPr lang="en" sz="1400" b="0" i="0" u="none" strike="noStrike" cap="none">
                <a:solidFill>
                  <a:schemeClr val="lt1"/>
                </a:solidFill>
                <a:latin typeface="Arial"/>
                <a:ea typeface="Arial"/>
                <a:cs typeface="Arial"/>
                <a:sym typeface="Arial"/>
              </a:rPr>
              <a:t>                       </a:t>
            </a:r>
            <a:r>
              <a:rPr lang="en">
                <a:solidFill>
                  <a:schemeClr val="lt1"/>
                </a:solidFill>
              </a:rPr>
              <a:t>Hours</a:t>
            </a:r>
            <a:endParaRPr>
              <a:solidFill>
                <a:schemeClr val="lt1"/>
              </a:solidFill>
            </a:endParaRPr>
          </a:p>
        </p:txBody>
      </p:sp>
      <p:sp>
        <p:nvSpPr>
          <p:cNvPr id="8719" name="Google Shape;8719;p788"/>
          <p:cNvSpPr/>
          <p:nvPr/>
        </p:nvSpPr>
        <p:spPr>
          <a:xfrm rot="-5400000" flipH="1">
            <a:off x="-349433" y="3054393"/>
            <a:ext cx="3284700" cy="498900"/>
          </a:xfrm>
          <a:prstGeom prst="leftArrow">
            <a:avLst>
              <a:gd name="adj1" fmla="val 50000"/>
              <a:gd name="adj2" fmla="val 50000"/>
            </a:avLst>
          </a:prstGeom>
          <a:gradFill>
            <a:gsLst>
              <a:gs pos="0">
                <a:srgbClr val="E83D1A">
                  <a:alpha val="54901"/>
                </a:srgbClr>
              </a:gs>
              <a:gs pos="100000">
                <a:srgbClr val="860505"/>
              </a:gs>
            </a:gsLst>
            <a:lin ang="1890004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a:solidFill>
                  <a:schemeClr val="lt1"/>
                </a:solidFill>
              </a:rPr>
              <a:t>Minutes</a:t>
            </a:r>
            <a:r>
              <a:rPr lang="en" sz="1400" b="0" i="0" u="none" strike="noStrike" cap="none">
                <a:solidFill>
                  <a:schemeClr val="lt1"/>
                </a:solidFill>
                <a:latin typeface="Arial"/>
                <a:ea typeface="Arial"/>
                <a:cs typeface="Arial"/>
                <a:sym typeface="Arial"/>
              </a:rPr>
              <a:t>          Hours            </a:t>
            </a:r>
            <a:r>
              <a:rPr lang="en">
                <a:solidFill>
                  <a:schemeClr val="lt1"/>
                </a:solidFill>
              </a:rPr>
              <a:t>Days</a:t>
            </a:r>
            <a:endParaRPr>
              <a:solidFill>
                <a:schemeClr val="lt1"/>
              </a:solidFill>
            </a:endParaRPr>
          </a:p>
        </p:txBody>
      </p:sp>
      <p:sp>
        <p:nvSpPr>
          <p:cNvPr id="8720" name="Google Shape;8720;p788"/>
          <p:cNvSpPr txBox="1"/>
          <p:nvPr/>
        </p:nvSpPr>
        <p:spPr>
          <a:xfrm>
            <a:off x="2441514" y="6132465"/>
            <a:ext cx="3657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600" i="0" u="none" strike="noStrike" cap="none">
                <a:solidFill>
                  <a:schemeClr val="dk1"/>
                </a:solidFill>
                <a:latin typeface="Red Hat Display Medium"/>
                <a:ea typeface="Red Hat Display Medium"/>
                <a:cs typeface="Red Hat Display Medium"/>
                <a:sym typeface="Red Hat Display Medium"/>
              </a:rPr>
              <a:t>Tolerance for Data loss</a:t>
            </a:r>
            <a:endParaRPr>
              <a:solidFill>
                <a:schemeClr val="dk1"/>
              </a:solidFill>
              <a:latin typeface="Red Hat Display Medium"/>
              <a:ea typeface="Red Hat Display Medium"/>
              <a:cs typeface="Red Hat Display Medium"/>
              <a:sym typeface="Red Hat Display Medium"/>
            </a:endParaRPr>
          </a:p>
          <a:p>
            <a:pPr marL="0" marR="0" lvl="0" indent="0" algn="ctr" rtl="0">
              <a:lnSpc>
                <a:spcPct val="100000"/>
              </a:lnSpc>
              <a:spcBef>
                <a:spcPts val="0"/>
              </a:spcBef>
              <a:spcAft>
                <a:spcPts val="0"/>
              </a:spcAft>
              <a:buNone/>
            </a:pPr>
            <a:r>
              <a:rPr lang="en" sz="1600" i="0" u="none" strike="noStrike" cap="none">
                <a:solidFill>
                  <a:schemeClr val="dk1"/>
                </a:solidFill>
                <a:latin typeface="Red Hat Display Medium"/>
                <a:ea typeface="Red Hat Display Medium"/>
                <a:cs typeface="Red Hat Display Medium"/>
                <a:sym typeface="Red Hat Display Medium"/>
              </a:rPr>
              <a:t> </a:t>
            </a:r>
            <a:r>
              <a:rPr lang="en" sz="2000" i="0" u="none" strike="noStrike" cap="none">
                <a:solidFill>
                  <a:schemeClr val="dk1"/>
                </a:solidFill>
                <a:latin typeface="Red Hat Display Medium"/>
                <a:ea typeface="Red Hat Display Medium"/>
                <a:cs typeface="Red Hat Display Medium"/>
                <a:sym typeface="Red Hat Display Medium"/>
              </a:rPr>
              <a:t>RPO</a:t>
            </a:r>
            <a:endParaRPr sz="1400" i="0" u="none" strike="noStrike" cap="none">
              <a:solidFill>
                <a:schemeClr val="dk1"/>
              </a:solidFill>
              <a:latin typeface="Red Hat Display Medium"/>
              <a:ea typeface="Red Hat Display Medium"/>
              <a:cs typeface="Red Hat Display Medium"/>
              <a:sym typeface="Red Hat Display Medium"/>
            </a:endParaRPr>
          </a:p>
        </p:txBody>
      </p:sp>
      <p:sp>
        <p:nvSpPr>
          <p:cNvPr id="8721" name="Google Shape;8721;p788"/>
          <p:cNvSpPr txBox="1"/>
          <p:nvPr/>
        </p:nvSpPr>
        <p:spPr>
          <a:xfrm rot="-5400000">
            <a:off x="-978010" y="2996631"/>
            <a:ext cx="3567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600" i="0" u="none" strike="noStrike" cap="none">
                <a:solidFill>
                  <a:schemeClr val="dk1"/>
                </a:solidFill>
                <a:latin typeface="Red Hat Display Medium"/>
                <a:ea typeface="Red Hat Display Medium"/>
                <a:cs typeface="Red Hat Display Medium"/>
                <a:sym typeface="Red Hat Display Medium"/>
              </a:rPr>
              <a:t>Tolerance for App downtime</a:t>
            </a:r>
            <a:endParaRPr>
              <a:solidFill>
                <a:schemeClr val="dk1"/>
              </a:solidFill>
              <a:latin typeface="Red Hat Display Medium"/>
              <a:ea typeface="Red Hat Display Medium"/>
              <a:cs typeface="Red Hat Display Medium"/>
              <a:sym typeface="Red Hat Display Medium"/>
            </a:endParaRPr>
          </a:p>
          <a:p>
            <a:pPr marL="0" marR="0" lvl="0" indent="0" algn="ctr" rtl="0">
              <a:lnSpc>
                <a:spcPct val="100000"/>
              </a:lnSpc>
              <a:spcBef>
                <a:spcPts val="0"/>
              </a:spcBef>
              <a:spcAft>
                <a:spcPts val="0"/>
              </a:spcAft>
              <a:buNone/>
            </a:pPr>
            <a:r>
              <a:rPr lang="en" sz="1600" i="0" u="none" strike="noStrike" cap="none">
                <a:solidFill>
                  <a:schemeClr val="dk1"/>
                </a:solidFill>
                <a:latin typeface="Red Hat Display Medium"/>
                <a:ea typeface="Red Hat Display Medium"/>
                <a:cs typeface="Red Hat Display Medium"/>
                <a:sym typeface="Red Hat Display Medium"/>
              </a:rPr>
              <a:t> </a:t>
            </a:r>
            <a:r>
              <a:rPr lang="en" sz="2000" i="0" u="none" strike="noStrike" cap="none">
                <a:solidFill>
                  <a:schemeClr val="dk1"/>
                </a:solidFill>
                <a:latin typeface="Red Hat Display Medium"/>
                <a:ea typeface="Red Hat Display Medium"/>
                <a:cs typeface="Red Hat Display Medium"/>
                <a:sym typeface="Red Hat Display Medium"/>
              </a:rPr>
              <a:t>RTO  </a:t>
            </a:r>
            <a:endParaRPr i="0" u="none" strike="noStrike" cap="none">
              <a:solidFill>
                <a:schemeClr val="dk1"/>
              </a:solidFill>
              <a:latin typeface="Red Hat Display Medium"/>
              <a:ea typeface="Red Hat Display Medium"/>
              <a:cs typeface="Red Hat Display Medium"/>
              <a:sym typeface="Red Hat Display Medium"/>
            </a:endParaRPr>
          </a:p>
        </p:txBody>
      </p:sp>
      <p:grpSp>
        <p:nvGrpSpPr>
          <p:cNvPr id="8722" name="Google Shape;8722;p788"/>
          <p:cNvGrpSpPr/>
          <p:nvPr/>
        </p:nvGrpSpPr>
        <p:grpSpPr>
          <a:xfrm>
            <a:off x="3370318" y="2978108"/>
            <a:ext cx="1312767" cy="1094677"/>
            <a:chOff x="2527802" y="2405091"/>
            <a:chExt cx="984600" cy="821028"/>
          </a:xfrm>
        </p:grpSpPr>
        <p:pic>
          <p:nvPicPr>
            <p:cNvPr id="8723" name="Google Shape;8723;p788"/>
            <p:cNvPicPr preferRelativeResize="0"/>
            <p:nvPr/>
          </p:nvPicPr>
          <p:blipFill rotWithShape="1">
            <a:blip r:embed="rId3">
              <a:alphaModFix/>
            </a:blip>
            <a:srcRect/>
            <a:stretch/>
          </p:blipFill>
          <p:spPr>
            <a:xfrm>
              <a:off x="2661787" y="2666803"/>
              <a:ext cx="848193" cy="559316"/>
            </a:xfrm>
            <a:prstGeom prst="rect">
              <a:avLst/>
            </a:prstGeom>
            <a:noFill/>
            <a:ln>
              <a:noFill/>
            </a:ln>
          </p:spPr>
        </p:pic>
        <p:sp>
          <p:nvSpPr>
            <p:cNvPr id="8724" name="Google Shape;8724;p788"/>
            <p:cNvSpPr/>
            <p:nvPr/>
          </p:nvSpPr>
          <p:spPr>
            <a:xfrm>
              <a:off x="2527802" y="2405091"/>
              <a:ext cx="984600" cy="23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1" i="0" u="none" strike="noStrike" cap="none">
                  <a:solidFill>
                    <a:schemeClr val="accent1"/>
                  </a:solidFill>
                  <a:latin typeface="Arial"/>
                  <a:ea typeface="Arial"/>
                  <a:cs typeface="Arial"/>
                  <a:sym typeface="Arial"/>
                </a:rPr>
                <a:t>Regional DR</a:t>
              </a:r>
              <a:endParaRPr/>
            </a:p>
          </p:txBody>
        </p:sp>
      </p:grpSp>
      <p:grpSp>
        <p:nvGrpSpPr>
          <p:cNvPr id="8725" name="Google Shape;8725;p788"/>
          <p:cNvGrpSpPr/>
          <p:nvPr/>
        </p:nvGrpSpPr>
        <p:grpSpPr>
          <a:xfrm>
            <a:off x="1769423" y="4218272"/>
            <a:ext cx="1215570" cy="1093332"/>
            <a:chOff x="1327100" y="3163783"/>
            <a:chExt cx="911700" cy="820019"/>
          </a:xfrm>
        </p:grpSpPr>
        <p:grpSp>
          <p:nvGrpSpPr>
            <p:cNvPr id="8726" name="Google Shape;8726;p788"/>
            <p:cNvGrpSpPr/>
            <p:nvPr/>
          </p:nvGrpSpPr>
          <p:grpSpPr>
            <a:xfrm>
              <a:off x="1421191" y="3406690"/>
              <a:ext cx="732060" cy="577112"/>
              <a:chOff x="1130049" y="4975048"/>
              <a:chExt cx="1325475" cy="1325475"/>
            </a:xfrm>
          </p:grpSpPr>
          <p:pic>
            <p:nvPicPr>
              <p:cNvPr id="8727" name="Google Shape;8727;p788"/>
              <p:cNvPicPr preferRelativeResize="0"/>
              <p:nvPr/>
            </p:nvPicPr>
            <p:blipFill rotWithShape="1">
              <a:blip r:embed="rId4">
                <a:alphaModFix/>
              </a:blip>
              <a:srcRect/>
              <a:stretch/>
            </p:blipFill>
            <p:spPr>
              <a:xfrm>
                <a:off x="1130049" y="4975048"/>
                <a:ext cx="1325475" cy="1325475"/>
              </a:xfrm>
              <a:prstGeom prst="rect">
                <a:avLst/>
              </a:prstGeom>
              <a:noFill/>
              <a:ln>
                <a:noFill/>
              </a:ln>
            </p:spPr>
          </p:pic>
          <p:sp>
            <p:nvSpPr>
              <p:cNvPr id="8728" name="Google Shape;8728;p788"/>
              <p:cNvSpPr/>
              <p:nvPr/>
            </p:nvSpPr>
            <p:spPr>
              <a:xfrm>
                <a:off x="1471001" y="5449213"/>
                <a:ext cx="635100" cy="685200"/>
              </a:xfrm>
              <a:prstGeom prst="donut">
                <a:avLst>
                  <a:gd name="adj" fmla="val 25000"/>
                </a:avLst>
              </a:prstGeom>
              <a:noFill/>
              <a:ln w="25400" cap="flat" cmpd="sng">
                <a:solidFill>
                  <a:srgbClr val="AD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3200" b="1" i="0" u="none" strike="noStrike" cap="none">
                    <a:solidFill>
                      <a:srgbClr val="FF0000"/>
                    </a:solidFill>
                    <a:latin typeface="Arial"/>
                    <a:ea typeface="Arial"/>
                    <a:cs typeface="Arial"/>
                    <a:sym typeface="Arial"/>
                  </a:rPr>
                  <a:t>X</a:t>
                </a:r>
                <a:endParaRPr/>
              </a:p>
            </p:txBody>
          </p:sp>
        </p:grpSp>
        <p:sp>
          <p:nvSpPr>
            <p:cNvPr id="8729" name="Google Shape;8729;p788"/>
            <p:cNvSpPr/>
            <p:nvPr/>
          </p:nvSpPr>
          <p:spPr>
            <a:xfrm>
              <a:off x="1327100" y="3163783"/>
              <a:ext cx="911700" cy="23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1" i="0" u="none" strike="noStrike" cap="none">
                  <a:solidFill>
                    <a:schemeClr val="accent1"/>
                  </a:solidFill>
                  <a:latin typeface="Arial"/>
                  <a:ea typeface="Arial"/>
                  <a:cs typeface="Arial"/>
                  <a:sym typeface="Arial"/>
                </a:rPr>
                <a:t>Metro DR</a:t>
              </a:r>
              <a:endParaRPr/>
            </a:p>
          </p:txBody>
        </p:sp>
      </p:grpSp>
      <p:grpSp>
        <p:nvGrpSpPr>
          <p:cNvPr id="8730" name="Google Shape;8730;p788"/>
          <p:cNvGrpSpPr/>
          <p:nvPr/>
        </p:nvGrpSpPr>
        <p:grpSpPr>
          <a:xfrm>
            <a:off x="4914062" y="1711454"/>
            <a:ext cx="967576" cy="1044250"/>
            <a:chOff x="3571339" y="1626531"/>
            <a:chExt cx="725700" cy="783207"/>
          </a:xfrm>
        </p:grpSpPr>
        <p:grpSp>
          <p:nvGrpSpPr>
            <p:cNvPr id="8731" name="Google Shape;8731;p788"/>
            <p:cNvGrpSpPr/>
            <p:nvPr/>
          </p:nvGrpSpPr>
          <p:grpSpPr>
            <a:xfrm>
              <a:off x="3591313" y="1825031"/>
              <a:ext cx="650871" cy="584708"/>
              <a:chOff x="1110750" y="1899267"/>
              <a:chExt cx="1344774" cy="1344774"/>
            </a:xfrm>
          </p:grpSpPr>
          <p:pic>
            <p:nvPicPr>
              <p:cNvPr id="8732" name="Google Shape;8732;p788"/>
              <p:cNvPicPr preferRelativeResize="0"/>
              <p:nvPr/>
            </p:nvPicPr>
            <p:blipFill rotWithShape="1">
              <a:blip r:embed="rId5">
                <a:alphaModFix/>
              </a:blip>
              <a:srcRect/>
              <a:stretch/>
            </p:blipFill>
            <p:spPr>
              <a:xfrm>
                <a:off x="1110750" y="1899267"/>
                <a:ext cx="1344774" cy="1344774"/>
              </a:xfrm>
              <a:prstGeom prst="rect">
                <a:avLst/>
              </a:prstGeom>
              <a:noFill/>
              <a:ln>
                <a:noFill/>
              </a:ln>
            </p:spPr>
          </p:pic>
          <p:sp>
            <p:nvSpPr>
              <p:cNvPr id="8733" name="Google Shape;8733;p788"/>
              <p:cNvSpPr/>
              <p:nvPr/>
            </p:nvSpPr>
            <p:spPr>
              <a:xfrm>
                <a:off x="1403056" y="2307950"/>
                <a:ext cx="703200" cy="758400"/>
              </a:xfrm>
              <a:prstGeom prst="donut">
                <a:avLst>
                  <a:gd name="adj" fmla="val 25000"/>
                </a:avLst>
              </a:prstGeom>
              <a:noFill/>
              <a:ln w="25400" cap="flat" cmpd="sng">
                <a:solidFill>
                  <a:srgbClr val="AD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3200" b="1" i="0" u="none" strike="noStrike" cap="none">
                    <a:solidFill>
                      <a:srgbClr val="FF0000"/>
                    </a:solidFill>
                    <a:latin typeface="Arial"/>
                    <a:ea typeface="Arial"/>
                    <a:cs typeface="Arial"/>
                    <a:sym typeface="Arial"/>
                  </a:rPr>
                  <a:t>X</a:t>
                </a:r>
                <a:endParaRPr/>
              </a:p>
            </p:txBody>
          </p:sp>
        </p:grpSp>
        <p:sp>
          <p:nvSpPr>
            <p:cNvPr id="8734" name="Google Shape;8734;p788"/>
            <p:cNvSpPr/>
            <p:nvPr/>
          </p:nvSpPr>
          <p:spPr>
            <a:xfrm>
              <a:off x="3571339" y="1626531"/>
              <a:ext cx="725700" cy="23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1" i="0" u="none" strike="noStrike" cap="none">
                  <a:solidFill>
                    <a:schemeClr val="accent1"/>
                  </a:solidFill>
                  <a:latin typeface="Arial"/>
                  <a:ea typeface="Arial"/>
                  <a:cs typeface="Arial"/>
                  <a:sym typeface="Arial"/>
                </a:rPr>
                <a:t>Backup</a:t>
              </a:r>
              <a:endParaRPr/>
            </a:p>
          </p:txBody>
        </p:sp>
      </p:grpSp>
      <p:grpSp>
        <p:nvGrpSpPr>
          <p:cNvPr id="8735" name="Google Shape;8735;p788"/>
          <p:cNvGrpSpPr/>
          <p:nvPr/>
        </p:nvGrpSpPr>
        <p:grpSpPr>
          <a:xfrm>
            <a:off x="6079827" y="1909994"/>
            <a:ext cx="1519977" cy="630991"/>
            <a:chOff x="7228341" y="1569426"/>
            <a:chExt cx="2190169" cy="727200"/>
          </a:xfrm>
        </p:grpSpPr>
        <p:cxnSp>
          <p:nvCxnSpPr>
            <p:cNvPr id="8736" name="Google Shape;8736;p788"/>
            <p:cNvCxnSpPr/>
            <p:nvPr/>
          </p:nvCxnSpPr>
          <p:spPr>
            <a:xfrm>
              <a:off x="7228341" y="1940490"/>
              <a:ext cx="2112300" cy="11100"/>
            </a:xfrm>
            <a:prstGeom prst="straightConnector1">
              <a:avLst/>
            </a:prstGeom>
            <a:noFill/>
            <a:ln w="12700" cap="flat" cmpd="sng">
              <a:solidFill>
                <a:schemeClr val="accent1"/>
              </a:solidFill>
              <a:prstDash val="solid"/>
              <a:round/>
              <a:headEnd type="triangle" w="med" len="med"/>
              <a:tailEnd type="none" w="sm" len="sm"/>
            </a:ln>
          </p:spPr>
        </p:cxnSp>
        <p:sp>
          <p:nvSpPr>
            <p:cNvPr id="8737" name="Google Shape;8737;p788"/>
            <p:cNvSpPr txBox="1"/>
            <p:nvPr/>
          </p:nvSpPr>
          <p:spPr>
            <a:xfrm>
              <a:off x="7288210" y="1569426"/>
              <a:ext cx="2130300" cy="7272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 sz="1400" i="0" u="none" strike="noStrike" cap="none">
                  <a:solidFill>
                    <a:schemeClr val="dk2"/>
                  </a:solidFill>
                  <a:latin typeface="Red Hat Text"/>
                  <a:ea typeface="Red Hat Text"/>
                  <a:cs typeface="Red Hat Text"/>
                  <a:sym typeface="Red Hat Text"/>
                </a:rPr>
                <a:t>Logical failures</a:t>
              </a:r>
              <a:endParaRPr>
                <a:latin typeface="Red Hat Text"/>
                <a:ea typeface="Red Hat Text"/>
                <a:cs typeface="Red Hat Text"/>
                <a:sym typeface="Red Hat Text"/>
              </a:endParaRPr>
            </a:p>
            <a:p>
              <a:pPr marL="0" marR="0" lvl="0" indent="0" algn="ctr" rtl="0">
                <a:lnSpc>
                  <a:spcPct val="150000"/>
                </a:lnSpc>
                <a:spcBef>
                  <a:spcPts val="0"/>
                </a:spcBef>
                <a:spcAft>
                  <a:spcPts val="0"/>
                </a:spcAft>
                <a:buNone/>
              </a:pPr>
              <a:r>
                <a:rPr lang="en" sz="1400" i="0" u="none" strike="noStrike" cap="none">
                  <a:solidFill>
                    <a:schemeClr val="dk2"/>
                  </a:solidFill>
                  <a:latin typeface="Red Hat Text"/>
                  <a:ea typeface="Red Hat Text"/>
                  <a:cs typeface="Red Hat Text"/>
                  <a:sym typeface="Red Hat Text"/>
                </a:rPr>
                <a:t>Snapshot based</a:t>
              </a:r>
              <a:endParaRPr>
                <a:latin typeface="Red Hat Text"/>
                <a:ea typeface="Red Hat Text"/>
                <a:cs typeface="Red Hat Text"/>
                <a:sym typeface="Red Hat Text"/>
              </a:endParaRPr>
            </a:p>
          </p:txBody>
        </p:sp>
      </p:grpSp>
      <p:sp>
        <p:nvSpPr>
          <p:cNvPr id="8738" name="Google Shape;8738;p788"/>
          <p:cNvSpPr txBox="1">
            <a:spLocks noGrp="1"/>
          </p:cNvSpPr>
          <p:nvPr>
            <p:ph type="body" idx="3"/>
          </p:nvPr>
        </p:nvSpPr>
        <p:spPr>
          <a:xfrm>
            <a:off x="7790133" y="2118700"/>
            <a:ext cx="4344900" cy="4114800"/>
          </a:xfrm>
          <a:prstGeom prst="rect">
            <a:avLst/>
          </a:prstGeom>
          <a:noFill/>
          <a:ln>
            <a:noFill/>
          </a:ln>
        </p:spPr>
        <p:txBody>
          <a:bodyPr spcFirstLastPara="1" wrap="square" lIns="0" tIns="0" rIns="0" bIns="0" anchor="t" anchorCtr="0">
            <a:noAutofit/>
          </a:bodyPr>
          <a:lstStyle/>
          <a:p>
            <a:pPr marL="139697" lvl="0" indent="-146047" algn="l" rtl="0">
              <a:lnSpc>
                <a:spcPct val="100000"/>
              </a:lnSpc>
              <a:spcBef>
                <a:spcPts val="1600"/>
              </a:spcBef>
              <a:spcAft>
                <a:spcPts val="0"/>
              </a:spcAft>
              <a:buSzPts val="1500"/>
              <a:buChar char="▸"/>
            </a:pPr>
            <a:r>
              <a:rPr lang="en" sz="1500" b="1"/>
              <a:t>OADP</a:t>
            </a:r>
            <a:r>
              <a:rPr lang="en" sz="1500"/>
              <a:t>(</a:t>
            </a:r>
            <a:r>
              <a:rPr lang="en" sz="1500" u="sng">
                <a:solidFill>
                  <a:schemeClr val="hlink"/>
                </a:solidFill>
                <a:hlinkClick r:id="rId6"/>
              </a:rPr>
              <a:t>DataMover</a:t>
            </a:r>
            <a:r>
              <a:rPr lang="en" sz="1500"/>
              <a:t>) &amp; </a:t>
            </a:r>
            <a:r>
              <a:rPr lang="en" sz="1500" b="1"/>
              <a:t>Volsync</a:t>
            </a:r>
            <a:r>
              <a:rPr lang="en" sz="1500"/>
              <a:t> facilitates time-based copies of application state. </a:t>
            </a:r>
            <a:br>
              <a:rPr lang="en" sz="1500"/>
            </a:br>
            <a:r>
              <a:rPr lang="en" sz="1500"/>
              <a:t>Data replication can be </a:t>
            </a:r>
            <a:r>
              <a:rPr lang="en" sz="1500">
                <a:solidFill>
                  <a:schemeClr val="dk1"/>
                </a:solidFill>
              </a:rPr>
              <a:t>applied to different storage types and vendors.</a:t>
            </a:r>
            <a:endParaRPr sz="1500">
              <a:solidFill>
                <a:schemeClr val="dk1"/>
              </a:solidFill>
            </a:endParaRPr>
          </a:p>
          <a:p>
            <a:pPr marL="139697" lvl="0" indent="-133347" algn="l" rtl="0">
              <a:lnSpc>
                <a:spcPct val="100000"/>
              </a:lnSpc>
              <a:spcBef>
                <a:spcPts val="1600"/>
              </a:spcBef>
              <a:spcAft>
                <a:spcPts val="0"/>
              </a:spcAft>
              <a:buSzPts val="1300"/>
              <a:buChar char="▸"/>
            </a:pPr>
            <a:r>
              <a:rPr lang="en" sz="1500" b="1"/>
              <a:t>ACM </a:t>
            </a:r>
            <a:r>
              <a:rPr lang="en" sz="1500"/>
              <a:t>&amp;</a:t>
            </a:r>
            <a:r>
              <a:rPr lang="en" sz="1500" b="1"/>
              <a:t> ODF</a:t>
            </a:r>
            <a:r>
              <a:rPr lang="en" sz="1500"/>
              <a:t> integrated stack offers </a:t>
            </a:r>
            <a:r>
              <a:rPr lang="en" sz="1500" b="1">
                <a:solidFill>
                  <a:schemeClr val="dk1"/>
                </a:solidFill>
              </a:rPr>
              <a:t>Regional-DR. </a:t>
            </a:r>
            <a:r>
              <a:rPr lang="en" sz="1500">
                <a:solidFill>
                  <a:schemeClr val="dk1"/>
                </a:solidFill>
              </a:rPr>
              <a:t>It ensures</a:t>
            </a:r>
            <a:r>
              <a:rPr lang="en" sz="1500"/>
              <a:t> continuity during the unavailability accepting some loss of data in a predictable amount. </a:t>
            </a:r>
            <a:r>
              <a:rPr lang="en" sz="1500">
                <a:solidFill>
                  <a:schemeClr val="dk1"/>
                </a:solidFill>
              </a:rPr>
              <a:t>In the public cloud these would be akin to protecting from a region failure.</a:t>
            </a:r>
            <a:endParaRPr sz="1300"/>
          </a:p>
          <a:p>
            <a:pPr marL="139697" lvl="0" indent="-133347" algn="l" rtl="0">
              <a:lnSpc>
                <a:spcPct val="100000"/>
              </a:lnSpc>
              <a:spcBef>
                <a:spcPts val="1600"/>
              </a:spcBef>
              <a:spcAft>
                <a:spcPts val="0"/>
              </a:spcAft>
              <a:buSzPts val="1300"/>
              <a:buChar char="▸"/>
            </a:pPr>
            <a:r>
              <a:rPr lang="en" sz="1500" b="1">
                <a:solidFill>
                  <a:schemeClr val="dk1"/>
                </a:solidFill>
              </a:rPr>
              <a:t>ACM </a:t>
            </a:r>
            <a:r>
              <a:rPr lang="en" sz="1500">
                <a:solidFill>
                  <a:schemeClr val="dk1"/>
                </a:solidFill>
              </a:rPr>
              <a:t>&amp;</a:t>
            </a:r>
            <a:r>
              <a:rPr lang="en" sz="1500" b="1">
                <a:solidFill>
                  <a:schemeClr val="dk1"/>
                </a:solidFill>
              </a:rPr>
              <a:t> ODF</a:t>
            </a:r>
            <a:r>
              <a:rPr lang="en" sz="1500">
                <a:solidFill>
                  <a:schemeClr val="dk1"/>
                </a:solidFill>
              </a:rPr>
              <a:t> integrated stack introduces </a:t>
            </a:r>
            <a:r>
              <a:rPr lang="en" sz="1500" b="1">
                <a:solidFill>
                  <a:schemeClr val="dk1"/>
                </a:solidFill>
              </a:rPr>
              <a:t>Metro-DR. </a:t>
            </a:r>
            <a:r>
              <a:rPr lang="en" sz="1500"/>
              <a:t>It</a:t>
            </a:r>
            <a:r>
              <a:rPr lang="en" sz="1500" b="1"/>
              <a:t> </a:t>
            </a:r>
            <a:r>
              <a:rPr lang="en" sz="1500"/>
              <a:t>ensures continuity during the unavailability with no data loss. </a:t>
            </a:r>
            <a:r>
              <a:rPr lang="en" sz="1500">
                <a:solidFill>
                  <a:schemeClr val="dk1"/>
                </a:solidFill>
              </a:rPr>
              <a:t>In the public cloud these would be akin to protecting from an Availability Zone failure.</a:t>
            </a:r>
            <a:endParaRPr sz="1500"/>
          </a:p>
          <a:p>
            <a:pPr marL="139697" lvl="0" indent="-50797" algn="l" rtl="0">
              <a:lnSpc>
                <a:spcPct val="100000"/>
              </a:lnSpc>
              <a:spcBef>
                <a:spcPts val="1600"/>
              </a:spcBef>
              <a:spcAft>
                <a:spcPts val="0"/>
              </a:spcAft>
              <a:buSzPts val="1400"/>
              <a:buNone/>
            </a:pPr>
            <a:endParaRPr sz="1600"/>
          </a:p>
          <a:p>
            <a:pPr marL="139697" lvl="0" indent="-50797" algn="l" rtl="0">
              <a:lnSpc>
                <a:spcPct val="100000"/>
              </a:lnSpc>
              <a:spcBef>
                <a:spcPts val="1600"/>
              </a:spcBef>
              <a:spcAft>
                <a:spcPts val="0"/>
              </a:spcAft>
              <a:buSzPts val="1400"/>
              <a:buNone/>
            </a:pPr>
            <a:endParaRPr sz="1600"/>
          </a:p>
        </p:txBody>
      </p:sp>
      <p:sp>
        <p:nvSpPr>
          <p:cNvPr id="8739" name="Google Shape;8739;p788"/>
          <p:cNvSpPr txBox="1"/>
          <p:nvPr/>
        </p:nvSpPr>
        <p:spPr>
          <a:xfrm>
            <a:off x="5238436" y="3064572"/>
            <a:ext cx="2255700" cy="6309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 sz="1400" i="0" u="none" strike="noStrike" cap="none">
                <a:solidFill>
                  <a:schemeClr val="dk2"/>
                </a:solidFill>
                <a:latin typeface="Red Hat Text"/>
                <a:ea typeface="Red Hat Text"/>
                <a:cs typeface="Red Hat Text"/>
                <a:sym typeface="Red Hat Text"/>
              </a:rPr>
              <a:t>Site Disasters</a:t>
            </a:r>
            <a:endParaRPr>
              <a:latin typeface="Red Hat Text"/>
              <a:ea typeface="Red Hat Text"/>
              <a:cs typeface="Red Hat Text"/>
              <a:sym typeface="Red Hat Text"/>
            </a:endParaRPr>
          </a:p>
          <a:p>
            <a:pPr marL="0" marR="0" lvl="0" indent="0" algn="ctr" rtl="0">
              <a:lnSpc>
                <a:spcPct val="150000"/>
              </a:lnSpc>
              <a:spcBef>
                <a:spcPts val="0"/>
              </a:spcBef>
              <a:spcAft>
                <a:spcPts val="0"/>
              </a:spcAft>
              <a:buNone/>
            </a:pPr>
            <a:r>
              <a:rPr lang="en" sz="1400" i="0" u="none" strike="noStrike" cap="none">
                <a:solidFill>
                  <a:schemeClr val="dk2"/>
                </a:solidFill>
                <a:latin typeface="Red Hat Text"/>
                <a:ea typeface="Red Hat Text"/>
                <a:cs typeface="Red Hat Text"/>
                <a:sym typeface="Red Hat Text"/>
              </a:rPr>
              <a:t>Asynchronous Replication</a:t>
            </a:r>
            <a:endParaRPr>
              <a:latin typeface="Red Hat Text"/>
              <a:ea typeface="Red Hat Text"/>
              <a:cs typeface="Red Hat Text"/>
              <a:sym typeface="Red Hat Text"/>
            </a:endParaRPr>
          </a:p>
        </p:txBody>
      </p:sp>
      <p:cxnSp>
        <p:nvCxnSpPr>
          <p:cNvPr id="8740" name="Google Shape;8740;p788"/>
          <p:cNvCxnSpPr/>
          <p:nvPr/>
        </p:nvCxnSpPr>
        <p:spPr>
          <a:xfrm rot="10800000" flipH="1">
            <a:off x="3118001" y="4726012"/>
            <a:ext cx="4495800" cy="13200"/>
          </a:xfrm>
          <a:prstGeom prst="straightConnector1">
            <a:avLst/>
          </a:prstGeom>
          <a:noFill/>
          <a:ln w="12700" cap="flat" cmpd="sng">
            <a:solidFill>
              <a:schemeClr val="accent1"/>
            </a:solidFill>
            <a:prstDash val="solid"/>
            <a:round/>
            <a:headEnd type="triangle" w="med" len="med"/>
            <a:tailEnd type="none" w="sm" len="sm"/>
          </a:ln>
        </p:spPr>
      </p:cxnSp>
      <p:sp>
        <p:nvSpPr>
          <p:cNvPr id="8741" name="Google Shape;8741;p788"/>
          <p:cNvSpPr txBox="1"/>
          <p:nvPr/>
        </p:nvSpPr>
        <p:spPr>
          <a:xfrm>
            <a:off x="4373313" y="4423487"/>
            <a:ext cx="1985100" cy="6309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 sz="1400" i="0" u="none" strike="noStrike" cap="none">
                <a:solidFill>
                  <a:schemeClr val="dk2"/>
                </a:solidFill>
                <a:latin typeface="Red Hat Text"/>
                <a:ea typeface="Red Hat Text"/>
                <a:cs typeface="Red Hat Text"/>
                <a:sym typeface="Red Hat Text"/>
              </a:rPr>
              <a:t>HW System failures</a:t>
            </a:r>
            <a:endParaRPr>
              <a:latin typeface="Red Hat Text"/>
              <a:ea typeface="Red Hat Text"/>
              <a:cs typeface="Red Hat Text"/>
              <a:sym typeface="Red Hat Text"/>
            </a:endParaRPr>
          </a:p>
          <a:p>
            <a:pPr marL="0" marR="0" lvl="0" indent="0" algn="ctr" rtl="0">
              <a:lnSpc>
                <a:spcPct val="150000"/>
              </a:lnSpc>
              <a:spcBef>
                <a:spcPts val="0"/>
              </a:spcBef>
              <a:spcAft>
                <a:spcPts val="0"/>
              </a:spcAft>
              <a:buNone/>
            </a:pPr>
            <a:r>
              <a:rPr lang="en" sz="1400" i="0" u="none" strike="noStrike" cap="none">
                <a:solidFill>
                  <a:schemeClr val="dk2"/>
                </a:solidFill>
                <a:latin typeface="Red Hat Text"/>
                <a:ea typeface="Red Hat Text"/>
                <a:cs typeface="Red Hat Text"/>
                <a:sym typeface="Red Hat Text"/>
              </a:rPr>
              <a:t>Synchronous Mirroring</a:t>
            </a:r>
            <a:endParaRPr>
              <a:latin typeface="Red Hat Text"/>
              <a:ea typeface="Red Hat Text"/>
              <a:cs typeface="Red Hat Text"/>
              <a:sym typeface="Red Hat Text"/>
            </a:endParaRPr>
          </a:p>
        </p:txBody>
      </p:sp>
      <p:sp>
        <p:nvSpPr>
          <p:cNvPr id="8742" name="Google Shape;8742;p788"/>
          <p:cNvSpPr txBox="1"/>
          <p:nvPr/>
        </p:nvSpPr>
        <p:spPr>
          <a:xfrm>
            <a:off x="967426" y="5385358"/>
            <a:ext cx="6510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100"/>
              <a:t>🔥</a:t>
            </a:r>
            <a:endParaRPr sz="4100"/>
          </a:p>
        </p:txBody>
      </p:sp>
      <p:cxnSp>
        <p:nvCxnSpPr>
          <p:cNvPr id="8743" name="Google Shape;8743;p788"/>
          <p:cNvCxnSpPr/>
          <p:nvPr/>
        </p:nvCxnSpPr>
        <p:spPr>
          <a:xfrm rot="10800000" flipH="1">
            <a:off x="4981377" y="3381300"/>
            <a:ext cx="2632500" cy="3300"/>
          </a:xfrm>
          <a:prstGeom prst="straightConnector1">
            <a:avLst/>
          </a:prstGeom>
          <a:noFill/>
          <a:ln w="12700" cap="flat" cmpd="sng">
            <a:solidFill>
              <a:schemeClr val="accent1"/>
            </a:solidFill>
            <a:prstDash val="solid"/>
            <a:round/>
            <a:headEnd type="triangle" w="med" len="med"/>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47"/>
        <p:cNvGrpSpPr/>
        <p:nvPr/>
      </p:nvGrpSpPr>
      <p:grpSpPr>
        <a:xfrm>
          <a:off x="0" y="0"/>
          <a:ext cx="0" cy="0"/>
          <a:chOff x="0" y="0"/>
          <a:chExt cx="0" cy="0"/>
        </a:xfrm>
      </p:grpSpPr>
      <p:sp>
        <p:nvSpPr>
          <p:cNvPr id="8748" name="Google Shape;8748;p78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28</a:t>
            </a:fld>
            <a:endParaRPr/>
          </a:p>
        </p:txBody>
      </p:sp>
      <p:sp>
        <p:nvSpPr>
          <p:cNvPr id="8749" name="Google Shape;8749;p789"/>
          <p:cNvSpPr txBox="1"/>
          <p:nvPr/>
        </p:nvSpPr>
        <p:spPr>
          <a:xfrm>
            <a:off x="-76200" y="1039150"/>
            <a:ext cx="5106300" cy="5731200"/>
          </a:xfrm>
          <a:prstGeom prst="rect">
            <a:avLst/>
          </a:prstGeom>
          <a:noFill/>
          <a:ln>
            <a:noFill/>
          </a:ln>
        </p:spPr>
        <p:txBody>
          <a:bodyPr spcFirstLastPara="1" wrap="square" lIns="121900" tIns="121900" rIns="121900" bIns="121900" anchor="t" anchorCtr="0">
            <a:noAutofit/>
          </a:bodyPr>
          <a:lstStyle/>
          <a:p>
            <a:pPr marL="609600" lvl="0" indent="-146050" algn="l" rtl="0">
              <a:spcBef>
                <a:spcPts val="0"/>
              </a:spcBef>
              <a:spcAft>
                <a:spcPts val="0"/>
              </a:spcAft>
              <a:buSzPts val="800"/>
              <a:buFont typeface="Red Hat Display"/>
              <a:buChar char="●"/>
            </a:pPr>
            <a:r>
              <a:rPr lang="en" sz="1600" b="1">
                <a:latin typeface="Red Hat Text"/>
                <a:ea typeface="Red Hat Text"/>
                <a:cs typeface="Red Hat Text"/>
                <a:sym typeface="Red Hat Text"/>
              </a:rPr>
              <a:t>Open Cluster Management</a:t>
            </a:r>
            <a:r>
              <a:rPr lang="en" sz="1600">
                <a:latin typeface="Red Hat Text"/>
                <a:ea typeface="Red Hat Text"/>
                <a:cs typeface="Red Hat Text"/>
                <a:sym typeface="Red Hat Text"/>
              </a:rPr>
              <a:t> has been accepted as a </a:t>
            </a:r>
            <a:r>
              <a:rPr lang="en" sz="1600" b="1">
                <a:latin typeface="Red Hat Text"/>
                <a:ea typeface="Red Hat Text"/>
                <a:cs typeface="Red Hat Text"/>
                <a:sym typeface="Red Hat Text"/>
              </a:rPr>
              <a:t>CNCF Sandbox</a:t>
            </a:r>
            <a:endParaRPr sz="1600" b="1">
              <a:latin typeface="Red Hat Text"/>
              <a:ea typeface="Red Hat Text"/>
              <a:cs typeface="Red Hat Text"/>
              <a:sym typeface="Red Hat Text"/>
            </a:endParaRPr>
          </a:p>
          <a:p>
            <a:pPr marL="1219200" lvl="1" indent="-234950" algn="l" rtl="0">
              <a:spcBef>
                <a:spcPts val="0"/>
              </a:spcBef>
              <a:spcAft>
                <a:spcPts val="0"/>
              </a:spcAft>
              <a:buSzPts val="1600"/>
              <a:buFont typeface="Red Hat Text"/>
              <a:buChar char="○"/>
            </a:pPr>
            <a:r>
              <a:rPr lang="en" sz="1600" u="sng">
                <a:solidFill>
                  <a:schemeClr val="hlink"/>
                </a:solidFill>
                <a:latin typeface="Red Hat Text"/>
                <a:ea typeface="Red Hat Text"/>
                <a:cs typeface="Red Hat Text"/>
                <a:sym typeface="Red Hat Text"/>
                <a:hlinkClick r:id="rId3"/>
              </a:rPr>
              <a:t>https://www.cncf.io/projects/open-cluster-management/</a:t>
            </a:r>
            <a:endParaRPr sz="1600">
              <a:latin typeface="Red Hat Text"/>
              <a:ea typeface="Red Hat Text"/>
              <a:cs typeface="Red Hat Text"/>
              <a:sym typeface="Red Hat Text"/>
            </a:endParaRPr>
          </a:p>
          <a:p>
            <a:pPr marL="609600" lvl="0" indent="0" algn="l" rtl="0">
              <a:spcBef>
                <a:spcPts val="0"/>
              </a:spcBef>
              <a:spcAft>
                <a:spcPts val="0"/>
              </a:spcAft>
              <a:buNone/>
            </a:pPr>
            <a:endParaRPr sz="1600">
              <a:latin typeface="Red Hat Text"/>
              <a:ea typeface="Red Hat Text"/>
              <a:cs typeface="Red Hat Text"/>
              <a:sym typeface="Red Hat Text"/>
            </a:endParaRPr>
          </a:p>
          <a:p>
            <a:pPr marL="609600" lvl="0" indent="-146050" algn="l" rtl="0">
              <a:spcBef>
                <a:spcPts val="0"/>
              </a:spcBef>
              <a:spcAft>
                <a:spcPts val="0"/>
              </a:spcAft>
              <a:buSzPts val="800"/>
              <a:buFont typeface="Red Hat Display"/>
              <a:buChar char="●"/>
            </a:pPr>
            <a:r>
              <a:rPr lang="en" sz="1600">
                <a:latin typeface="Red Hat Text"/>
                <a:ea typeface="Red Hat Text"/>
                <a:cs typeface="Red Hat Text"/>
                <a:sym typeface="Red Hat Text"/>
              </a:rPr>
              <a:t>Collaboration in key </a:t>
            </a:r>
            <a:r>
              <a:rPr lang="en" sz="1600" b="1">
                <a:latin typeface="Red Hat Text"/>
                <a:ea typeface="Red Hat Text"/>
                <a:cs typeface="Red Hat Text"/>
                <a:sym typeface="Red Hat Text"/>
              </a:rPr>
              <a:t>Kubernetes Special Interest Groups (SIGs)</a:t>
            </a:r>
            <a:endParaRPr sz="1600" b="1">
              <a:latin typeface="Red Hat Text"/>
              <a:ea typeface="Red Hat Text"/>
              <a:cs typeface="Red Hat Text"/>
              <a:sym typeface="Red Hat Text"/>
            </a:endParaRPr>
          </a:p>
          <a:p>
            <a:pPr marL="1219200" lvl="1" indent="-234950" algn="l" rtl="0">
              <a:spcBef>
                <a:spcPts val="0"/>
              </a:spcBef>
              <a:spcAft>
                <a:spcPts val="0"/>
              </a:spcAft>
              <a:buSzPts val="1600"/>
              <a:buFont typeface="Red Hat Text"/>
              <a:buChar char="○"/>
            </a:pPr>
            <a:r>
              <a:rPr lang="en" sz="1600">
                <a:latin typeface="Red Hat Text"/>
                <a:ea typeface="Red Hat Text"/>
                <a:cs typeface="Red Hat Text"/>
                <a:sym typeface="Red Hat Text"/>
              </a:rPr>
              <a:t>Sig-MultiCluster</a:t>
            </a:r>
            <a:endParaRPr sz="1600">
              <a:latin typeface="Red Hat Text"/>
              <a:ea typeface="Red Hat Text"/>
              <a:cs typeface="Red Hat Text"/>
              <a:sym typeface="Red Hat Text"/>
            </a:endParaRPr>
          </a:p>
          <a:p>
            <a:pPr marL="1219200" lvl="1" indent="-234950" algn="l" rtl="0">
              <a:spcBef>
                <a:spcPts val="0"/>
              </a:spcBef>
              <a:spcAft>
                <a:spcPts val="0"/>
              </a:spcAft>
              <a:buSzPts val="1600"/>
              <a:buFont typeface="Red Hat Text"/>
              <a:buChar char="○"/>
            </a:pPr>
            <a:r>
              <a:rPr lang="en" sz="1600">
                <a:latin typeface="Red Hat Text"/>
                <a:ea typeface="Red Hat Text"/>
                <a:cs typeface="Red Hat Text"/>
                <a:sym typeface="Red Hat Text"/>
              </a:rPr>
              <a:t>Sig-Application</a:t>
            </a:r>
            <a:endParaRPr sz="1600">
              <a:latin typeface="Red Hat Text"/>
              <a:ea typeface="Red Hat Text"/>
              <a:cs typeface="Red Hat Text"/>
              <a:sym typeface="Red Hat Text"/>
            </a:endParaRPr>
          </a:p>
          <a:p>
            <a:pPr marL="1219200" lvl="1" indent="-234950" algn="l" rtl="0">
              <a:spcBef>
                <a:spcPts val="0"/>
              </a:spcBef>
              <a:spcAft>
                <a:spcPts val="0"/>
              </a:spcAft>
              <a:buSzPts val="1600"/>
              <a:buFont typeface="Red Hat Text"/>
              <a:buChar char="○"/>
            </a:pPr>
            <a:r>
              <a:rPr lang="en" sz="1600">
                <a:latin typeface="Red Hat Text"/>
                <a:ea typeface="Red Hat Text"/>
                <a:cs typeface="Red Hat Text"/>
                <a:sym typeface="Red Hat Text"/>
              </a:rPr>
              <a:t>Sig-Policy</a:t>
            </a:r>
            <a:endParaRPr sz="1600">
              <a:latin typeface="Red Hat Text"/>
              <a:ea typeface="Red Hat Text"/>
              <a:cs typeface="Red Hat Text"/>
              <a:sym typeface="Red Hat Text"/>
            </a:endParaRPr>
          </a:p>
          <a:p>
            <a:pPr marL="0" lvl="0" indent="0" algn="l" rtl="0">
              <a:spcBef>
                <a:spcPts val="0"/>
              </a:spcBef>
              <a:spcAft>
                <a:spcPts val="0"/>
              </a:spcAft>
              <a:buNone/>
            </a:pPr>
            <a:endParaRPr sz="1600">
              <a:latin typeface="Red Hat Text"/>
              <a:ea typeface="Red Hat Text"/>
              <a:cs typeface="Red Hat Text"/>
              <a:sym typeface="Red Hat Text"/>
            </a:endParaRPr>
          </a:p>
          <a:p>
            <a:pPr marL="609600" lvl="0" indent="-146050" algn="l" rtl="0">
              <a:spcBef>
                <a:spcPts val="0"/>
              </a:spcBef>
              <a:spcAft>
                <a:spcPts val="0"/>
              </a:spcAft>
              <a:buSzPts val="800"/>
              <a:buFont typeface="Red Hat Display"/>
              <a:buChar char="●"/>
            </a:pPr>
            <a:r>
              <a:rPr lang="en" sz="1600">
                <a:latin typeface="Red Hat Text"/>
                <a:ea typeface="Red Hat Text"/>
                <a:cs typeface="Red Hat Text"/>
                <a:sym typeface="Red Hat Text"/>
              </a:rPr>
              <a:t>Growing together with support from partners and contributors</a:t>
            </a:r>
            <a:endParaRPr sz="1600">
              <a:latin typeface="Red Hat Text"/>
              <a:ea typeface="Red Hat Text"/>
              <a:cs typeface="Red Hat Text"/>
              <a:sym typeface="Red Hat Text"/>
            </a:endParaRPr>
          </a:p>
          <a:p>
            <a:pPr marL="1219200" lvl="1" indent="-234950" algn="l" rtl="0">
              <a:spcBef>
                <a:spcPts val="0"/>
              </a:spcBef>
              <a:spcAft>
                <a:spcPts val="0"/>
              </a:spcAft>
              <a:buSzPts val="1600"/>
              <a:buFont typeface="Red Hat Text"/>
              <a:buChar char="○"/>
            </a:pPr>
            <a:r>
              <a:rPr lang="en" sz="1600">
                <a:latin typeface="Red Hat Text"/>
                <a:ea typeface="Red Hat Text"/>
                <a:cs typeface="Red Hat Text"/>
                <a:sym typeface="Red Hat Text"/>
              </a:rPr>
              <a:t>Ant Group </a:t>
            </a:r>
            <a:endParaRPr sz="1600">
              <a:latin typeface="Red Hat Text"/>
              <a:ea typeface="Red Hat Text"/>
              <a:cs typeface="Red Hat Text"/>
              <a:sym typeface="Red Hat Text"/>
            </a:endParaRPr>
          </a:p>
          <a:p>
            <a:pPr marL="1219200" lvl="1" indent="-234950" algn="l" rtl="0">
              <a:spcBef>
                <a:spcPts val="0"/>
              </a:spcBef>
              <a:spcAft>
                <a:spcPts val="0"/>
              </a:spcAft>
              <a:buSzPts val="1600"/>
              <a:buFont typeface="Red Hat Text"/>
              <a:buChar char="○"/>
            </a:pPr>
            <a:r>
              <a:rPr lang="en" sz="1600">
                <a:latin typeface="Red Hat Text"/>
                <a:ea typeface="Red Hat Text"/>
                <a:cs typeface="Red Hat Text"/>
                <a:sym typeface="Red Hat Text"/>
              </a:rPr>
              <a:t>Alibaba</a:t>
            </a:r>
            <a:endParaRPr sz="1600">
              <a:latin typeface="Red Hat Text"/>
              <a:ea typeface="Red Hat Text"/>
              <a:cs typeface="Red Hat Text"/>
              <a:sym typeface="Red Hat Text"/>
            </a:endParaRPr>
          </a:p>
          <a:p>
            <a:pPr marL="1219200" lvl="1" indent="-234950" algn="l" rtl="0">
              <a:spcBef>
                <a:spcPts val="0"/>
              </a:spcBef>
              <a:spcAft>
                <a:spcPts val="0"/>
              </a:spcAft>
              <a:buSzPts val="1600"/>
              <a:buFont typeface="Red Hat Text"/>
              <a:buChar char="○"/>
            </a:pPr>
            <a:r>
              <a:rPr lang="en" sz="1600">
                <a:latin typeface="Red Hat Text"/>
                <a:ea typeface="Red Hat Text"/>
                <a:cs typeface="Red Hat Text"/>
                <a:sym typeface="Red Hat Text"/>
              </a:rPr>
              <a:t>Tencent</a:t>
            </a:r>
            <a:endParaRPr sz="1600">
              <a:latin typeface="Red Hat Text"/>
              <a:ea typeface="Red Hat Text"/>
              <a:cs typeface="Red Hat Text"/>
              <a:sym typeface="Red Hat Text"/>
            </a:endParaRPr>
          </a:p>
          <a:p>
            <a:pPr marL="1219200" lvl="0" indent="0" algn="l" rtl="0">
              <a:spcBef>
                <a:spcPts val="0"/>
              </a:spcBef>
              <a:spcAft>
                <a:spcPts val="0"/>
              </a:spcAft>
              <a:buNone/>
            </a:pPr>
            <a:endParaRPr sz="1600">
              <a:latin typeface="Red Hat Text"/>
              <a:ea typeface="Red Hat Text"/>
              <a:cs typeface="Red Hat Text"/>
              <a:sym typeface="Red Hat Text"/>
            </a:endParaRPr>
          </a:p>
        </p:txBody>
      </p:sp>
      <p:pic>
        <p:nvPicPr>
          <p:cNvPr id="8750" name="Google Shape;8750;p789"/>
          <p:cNvPicPr preferRelativeResize="0"/>
          <p:nvPr/>
        </p:nvPicPr>
        <p:blipFill>
          <a:blip r:embed="rId4">
            <a:alphaModFix/>
          </a:blip>
          <a:stretch>
            <a:fillRect/>
          </a:stretch>
        </p:blipFill>
        <p:spPr>
          <a:xfrm>
            <a:off x="5098475" y="999875"/>
            <a:ext cx="6780600" cy="3006243"/>
          </a:xfrm>
          <a:prstGeom prst="rect">
            <a:avLst/>
          </a:prstGeom>
          <a:noFill/>
          <a:ln>
            <a:noFill/>
          </a:ln>
        </p:spPr>
      </p:pic>
      <p:pic>
        <p:nvPicPr>
          <p:cNvPr id="8751" name="Google Shape;8751;p789"/>
          <p:cNvPicPr preferRelativeResize="0"/>
          <p:nvPr/>
        </p:nvPicPr>
        <p:blipFill>
          <a:blip r:embed="rId5">
            <a:alphaModFix/>
          </a:blip>
          <a:stretch>
            <a:fillRect/>
          </a:stretch>
        </p:blipFill>
        <p:spPr>
          <a:xfrm>
            <a:off x="4735775" y="4164150"/>
            <a:ext cx="7448100" cy="1858375"/>
          </a:xfrm>
          <a:prstGeom prst="rect">
            <a:avLst/>
          </a:prstGeom>
          <a:noFill/>
          <a:ln>
            <a:noFill/>
          </a:ln>
        </p:spPr>
      </p:pic>
      <p:sp>
        <p:nvSpPr>
          <p:cNvPr id="8752" name="Google Shape;8752;p789"/>
          <p:cNvSpPr txBox="1"/>
          <p:nvPr/>
        </p:nvSpPr>
        <p:spPr>
          <a:xfrm>
            <a:off x="81975" y="-8025"/>
            <a:ext cx="11797200" cy="1032300"/>
          </a:xfrm>
          <a:prstGeom prst="rect">
            <a:avLst/>
          </a:prstGeom>
          <a:noFill/>
          <a:ln>
            <a:noFill/>
          </a:ln>
        </p:spPr>
        <p:txBody>
          <a:bodyPr spcFirstLastPara="1" wrap="square" lIns="0" tIns="0" rIns="0" bIns="0" anchor="ctr" anchorCtr="0">
            <a:noAutofit/>
          </a:bodyPr>
          <a:lstStyle/>
          <a:p>
            <a:pPr marL="0" lvl="0" indent="0" algn="r" rtl="0">
              <a:lnSpc>
                <a:spcPct val="130000"/>
              </a:lnSpc>
              <a:spcBef>
                <a:spcPts val="0"/>
              </a:spcBef>
              <a:spcAft>
                <a:spcPts val="0"/>
              </a:spcAft>
              <a:buNone/>
            </a:pPr>
            <a:r>
              <a:rPr lang="en" sz="2500" b="1">
                <a:latin typeface="Red Hat Display"/>
                <a:ea typeface="Red Hat Display"/>
                <a:cs typeface="Red Hat Display"/>
                <a:sym typeface="Red Hat Display"/>
              </a:rPr>
              <a:t>Open Source commitment </a:t>
            </a:r>
            <a:r>
              <a:rPr lang="en" sz="2500">
                <a:latin typeface="Red Hat Display"/>
                <a:ea typeface="Red Hat Display"/>
                <a:cs typeface="Red Hat Display"/>
                <a:sym typeface="Red Hat Display"/>
              </a:rPr>
              <a:t>- Upstream project</a:t>
            </a:r>
            <a:endParaRPr sz="2500">
              <a:latin typeface="Red Hat Display"/>
              <a:ea typeface="Red Hat Display"/>
              <a:cs typeface="Red Hat Display"/>
              <a:sym typeface="Red Hat Display"/>
            </a:endParaRPr>
          </a:p>
        </p:txBody>
      </p:sp>
      <p:sp>
        <p:nvSpPr>
          <p:cNvPr id="8753" name="Google Shape;8753;p78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latin typeface="Red Hat Display Medium"/>
                <a:ea typeface="Red Hat Display Medium"/>
                <a:cs typeface="Red Hat Display Medium"/>
                <a:sym typeface="Red Hat Display Medium"/>
              </a:rPr>
              <a:t>Red Hat Advanced Cluster Management for Kubernetes</a:t>
            </a:r>
            <a:endParaRPr sz="1000">
              <a:latin typeface="Red Hat Display Medium"/>
              <a:ea typeface="Red Hat Display Medium"/>
              <a:cs typeface="Red Hat Display Medium"/>
              <a:sym typeface="Red Hat Display Medium"/>
            </a:endParaRPr>
          </a:p>
        </p:txBody>
      </p:sp>
      <p:sp>
        <p:nvSpPr>
          <p:cNvPr id="8754" name="Google Shape;8754;p789"/>
          <p:cNvSpPr txBox="1"/>
          <p:nvPr/>
        </p:nvSpPr>
        <p:spPr>
          <a:xfrm>
            <a:off x="885045" y="6169567"/>
            <a:ext cx="10052400" cy="560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n" sz="800" u="sng">
                <a:solidFill>
                  <a:schemeClr val="hlink"/>
                </a:solidFill>
                <a:latin typeface="Red Hat Display"/>
                <a:ea typeface="Red Hat Display"/>
                <a:cs typeface="Red Hat Display"/>
                <a:sym typeface="Red Hat Display"/>
                <a:hlinkClick r:id="rId6"/>
              </a:rPr>
              <a:t>https://open-cluster-management.io</a:t>
            </a:r>
            <a:endParaRPr sz="800">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800">
              <a:latin typeface="Red Hat Display"/>
              <a:ea typeface="Red Hat Display"/>
              <a:cs typeface="Red Hat Display"/>
              <a:sym typeface="Red Hat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58"/>
        <p:cNvGrpSpPr/>
        <p:nvPr/>
      </p:nvGrpSpPr>
      <p:grpSpPr>
        <a:xfrm>
          <a:off x="0" y="0"/>
          <a:ext cx="0" cy="0"/>
          <a:chOff x="0" y="0"/>
          <a:chExt cx="0" cy="0"/>
        </a:xfrm>
      </p:grpSpPr>
      <p:pic>
        <p:nvPicPr>
          <p:cNvPr id="8759" name="Google Shape;8759;p790"/>
          <p:cNvPicPr preferRelativeResize="0"/>
          <p:nvPr/>
        </p:nvPicPr>
        <p:blipFill>
          <a:blip r:embed="rId3">
            <a:alphaModFix/>
          </a:blip>
          <a:stretch>
            <a:fillRect/>
          </a:stretch>
        </p:blipFill>
        <p:spPr>
          <a:xfrm>
            <a:off x="4659826" y="3114749"/>
            <a:ext cx="2834424" cy="1171300"/>
          </a:xfrm>
          <a:prstGeom prst="rect">
            <a:avLst/>
          </a:prstGeom>
          <a:noFill/>
          <a:ln>
            <a:noFill/>
          </a:ln>
        </p:spPr>
      </p:pic>
      <p:grpSp>
        <p:nvGrpSpPr>
          <p:cNvPr id="8760" name="Google Shape;8760;p790"/>
          <p:cNvGrpSpPr/>
          <p:nvPr/>
        </p:nvGrpSpPr>
        <p:grpSpPr>
          <a:xfrm>
            <a:off x="2130800" y="1828946"/>
            <a:ext cx="2110800" cy="1325092"/>
            <a:chOff x="2164375" y="1757258"/>
            <a:chExt cx="2110800" cy="1325092"/>
          </a:xfrm>
        </p:grpSpPr>
        <p:pic>
          <p:nvPicPr>
            <p:cNvPr id="8761" name="Google Shape;8761;p790"/>
            <p:cNvPicPr preferRelativeResize="0"/>
            <p:nvPr/>
          </p:nvPicPr>
          <p:blipFill>
            <a:blip r:embed="rId4">
              <a:alphaModFix/>
            </a:blip>
            <a:stretch>
              <a:fillRect/>
            </a:stretch>
          </p:blipFill>
          <p:spPr>
            <a:xfrm>
              <a:off x="2767068" y="1757258"/>
              <a:ext cx="905411" cy="924882"/>
            </a:xfrm>
            <a:prstGeom prst="rect">
              <a:avLst/>
            </a:prstGeom>
            <a:noFill/>
            <a:ln>
              <a:noFill/>
            </a:ln>
          </p:spPr>
        </p:pic>
        <p:sp>
          <p:nvSpPr>
            <p:cNvPr id="8762" name="Google Shape;8762;p790"/>
            <p:cNvSpPr txBox="1"/>
            <p:nvPr/>
          </p:nvSpPr>
          <p:spPr>
            <a:xfrm>
              <a:off x="2164375" y="2682150"/>
              <a:ext cx="211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ed Hat Text"/>
                  <a:ea typeface="Red Hat Text"/>
                  <a:cs typeface="Red Hat Text"/>
                  <a:sym typeface="Red Hat Text"/>
                </a:rPr>
                <a:t>    </a:t>
              </a:r>
              <a:r>
                <a:rPr lang="en" b="1">
                  <a:latin typeface="Red Hat Text"/>
                  <a:ea typeface="Red Hat Text"/>
                  <a:cs typeface="Red Hat Text"/>
                  <a:sym typeface="Red Hat Text"/>
                </a:rPr>
                <a:t>OPA/Gatekeeper</a:t>
              </a:r>
              <a:endParaRPr b="1">
                <a:latin typeface="Red Hat Text"/>
                <a:ea typeface="Red Hat Text"/>
                <a:cs typeface="Red Hat Text"/>
                <a:sym typeface="Red Hat Text"/>
              </a:endParaRPr>
            </a:p>
          </p:txBody>
        </p:sp>
      </p:grpSp>
      <p:pic>
        <p:nvPicPr>
          <p:cNvPr id="8763" name="Google Shape;8763;p790"/>
          <p:cNvPicPr preferRelativeResize="0"/>
          <p:nvPr/>
        </p:nvPicPr>
        <p:blipFill>
          <a:blip r:embed="rId5">
            <a:alphaModFix/>
          </a:blip>
          <a:stretch>
            <a:fillRect/>
          </a:stretch>
        </p:blipFill>
        <p:spPr>
          <a:xfrm>
            <a:off x="2106019" y="3267275"/>
            <a:ext cx="1475831" cy="1171300"/>
          </a:xfrm>
          <a:prstGeom prst="rect">
            <a:avLst/>
          </a:prstGeom>
          <a:noFill/>
          <a:ln>
            <a:noFill/>
          </a:ln>
        </p:spPr>
      </p:pic>
      <p:pic>
        <p:nvPicPr>
          <p:cNvPr id="8764" name="Google Shape;8764;p790"/>
          <p:cNvPicPr preferRelativeResize="0"/>
          <p:nvPr/>
        </p:nvPicPr>
        <p:blipFill rotWithShape="1">
          <a:blip r:embed="rId6">
            <a:alphaModFix/>
          </a:blip>
          <a:srcRect l="32809" r="31451"/>
          <a:stretch/>
        </p:blipFill>
        <p:spPr>
          <a:xfrm>
            <a:off x="6850499" y="1276475"/>
            <a:ext cx="912801" cy="1340884"/>
          </a:xfrm>
          <a:prstGeom prst="rect">
            <a:avLst/>
          </a:prstGeom>
          <a:noFill/>
          <a:ln>
            <a:noFill/>
          </a:ln>
        </p:spPr>
      </p:pic>
      <p:pic>
        <p:nvPicPr>
          <p:cNvPr id="8765" name="Google Shape;8765;p790"/>
          <p:cNvPicPr preferRelativeResize="0"/>
          <p:nvPr/>
        </p:nvPicPr>
        <p:blipFill>
          <a:blip r:embed="rId7">
            <a:alphaModFix/>
          </a:blip>
          <a:stretch>
            <a:fillRect/>
          </a:stretch>
        </p:blipFill>
        <p:spPr>
          <a:xfrm>
            <a:off x="3834598" y="5068975"/>
            <a:ext cx="1475825" cy="1181842"/>
          </a:xfrm>
          <a:prstGeom prst="rect">
            <a:avLst/>
          </a:prstGeom>
          <a:noFill/>
          <a:ln>
            <a:noFill/>
          </a:ln>
        </p:spPr>
      </p:pic>
      <p:pic>
        <p:nvPicPr>
          <p:cNvPr id="8766" name="Google Shape;8766;p790" descr="Ansible Logo - LogoDix"/>
          <p:cNvPicPr preferRelativeResize="0"/>
          <p:nvPr/>
        </p:nvPicPr>
        <p:blipFill rotWithShape="1">
          <a:blip r:embed="rId8">
            <a:alphaModFix/>
          </a:blip>
          <a:srcRect l="24924" t="7638" r="24824" b="6635"/>
          <a:stretch/>
        </p:blipFill>
        <p:spPr>
          <a:xfrm>
            <a:off x="8879425" y="2373001"/>
            <a:ext cx="723100" cy="740138"/>
          </a:xfrm>
          <a:prstGeom prst="rect">
            <a:avLst/>
          </a:prstGeom>
          <a:noFill/>
          <a:ln>
            <a:noFill/>
          </a:ln>
        </p:spPr>
      </p:pic>
      <p:pic>
        <p:nvPicPr>
          <p:cNvPr id="8767" name="Google Shape;8767;p790"/>
          <p:cNvPicPr preferRelativeResize="0"/>
          <p:nvPr/>
        </p:nvPicPr>
        <p:blipFill>
          <a:blip r:embed="rId9">
            <a:alphaModFix/>
          </a:blip>
          <a:stretch>
            <a:fillRect/>
          </a:stretch>
        </p:blipFill>
        <p:spPr>
          <a:xfrm>
            <a:off x="4205457" y="1569800"/>
            <a:ext cx="1178103" cy="658278"/>
          </a:xfrm>
          <a:prstGeom prst="rect">
            <a:avLst/>
          </a:prstGeom>
          <a:noFill/>
          <a:ln>
            <a:noFill/>
          </a:ln>
        </p:spPr>
      </p:pic>
      <p:grpSp>
        <p:nvGrpSpPr>
          <p:cNvPr id="8768" name="Google Shape;8768;p790"/>
          <p:cNvGrpSpPr/>
          <p:nvPr/>
        </p:nvGrpSpPr>
        <p:grpSpPr>
          <a:xfrm>
            <a:off x="5685288" y="1284656"/>
            <a:ext cx="912802" cy="1191509"/>
            <a:chOff x="6521372" y="1357050"/>
            <a:chExt cx="1110600" cy="1392600"/>
          </a:xfrm>
        </p:grpSpPr>
        <p:pic>
          <p:nvPicPr>
            <p:cNvPr id="8769" name="Google Shape;8769;p790"/>
            <p:cNvPicPr preferRelativeResize="0"/>
            <p:nvPr/>
          </p:nvPicPr>
          <p:blipFill>
            <a:blip r:embed="rId10">
              <a:alphaModFix/>
            </a:blip>
            <a:stretch>
              <a:fillRect/>
            </a:stretch>
          </p:blipFill>
          <p:spPr>
            <a:xfrm>
              <a:off x="6521372" y="1357050"/>
              <a:ext cx="1110600" cy="1081753"/>
            </a:xfrm>
            <a:prstGeom prst="rect">
              <a:avLst/>
            </a:prstGeom>
            <a:noFill/>
            <a:ln>
              <a:noFill/>
            </a:ln>
          </p:spPr>
        </p:pic>
        <p:sp>
          <p:nvSpPr>
            <p:cNvPr id="8770" name="Google Shape;8770;p790"/>
            <p:cNvSpPr txBox="1"/>
            <p:nvPr/>
          </p:nvSpPr>
          <p:spPr>
            <a:xfrm>
              <a:off x="6623975" y="2281950"/>
              <a:ext cx="905400" cy="46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ed Hat Text"/>
                  <a:ea typeface="Red Hat Text"/>
                  <a:cs typeface="Red Hat Text"/>
                  <a:sym typeface="Red Hat Text"/>
                </a:rPr>
                <a:t>Hive</a:t>
              </a:r>
              <a:endParaRPr b="1">
                <a:latin typeface="Red Hat Text"/>
                <a:ea typeface="Red Hat Text"/>
                <a:cs typeface="Red Hat Text"/>
                <a:sym typeface="Red Hat Text"/>
              </a:endParaRPr>
            </a:p>
          </p:txBody>
        </p:sp>
      </p:grpSp>
      <p:grpSp>
        <p:nvGrpSpPr>
          <p:cNvPr id="8771" name="Google Shape;8771;p790"/>
          <p:cNvGrpSpPr/>
          <p:nvPr/>
        </p:nvGrpSpPr>
        <p:grpSpPr>
          <a:xfrm>
            <a:off x="9070468" y="3265425"/>
            <a:ext cx="1133960" cy="1236875"/>
            <a:chOff x="9856381" y="2919225"/>
            <a:chExt cx="1133960" cy="1236875"/>
          </a:xfrm>
        </p:grpSpPr>
        <p:pic>
          <p:nvPicPr>
            <p:cNvPr id="8772" name="Google Shape;8772;p790"/>
            <p:cNvPicPr preferRelativeResize="0"/>
            <p:nvPr/>
          </p:nvPicPr>
          <p:blipFill>
            <a:blip r:embed="rId11">
              <a:alphaModFix/>
            </a:blip>
            <a:stretch>
              <a:fillRect/>
            </a:stretch>
          </p:blipFill>
          <p:spPr>
            <a:xfrm>
              <a:off x="9856381" y="2919225"/>
              <a:ext cx="1133960" cy="924900"/>
            </a:xfrm>
            <a:prstGeom prst="rect">
              <a:avLst/>
            </a:prstGeom>
            <a:noFill/>
            <a:ln>
              <a:noFill/>
            </a:ln>
          </p:spPr>
        </p:pic>
        <p:sp>
          <p:nvSpPr>
            <p:cNvPr id="8773" name="Google Shape;8773;p790"/>
            <p:cNvSpPr txBox="1"/>
            <p:nvPr/>
          </p:nvSpPr>
          <p:spPr>
            <a:xfrm>
              <a:off x="9970663" y="3755900"/>
              <a:ext cx="90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ed Hat Text"/>
                  <a:ea typeface="Red Hat Text"/>
                  <a:cs typeface="Red Hat Text"/>
                  <a:sym typeface="Red Hat Text"/>
                </a:rPr>
                <a:t>metal3</a:t>
              </a:r>
              <a:endParaRPr b="1">
                <a:latin typeface="Red Hat Text"/>
                <a:ea typeface="Red Hat Text"/>
                <a:cs typeface="Red Hat Text"/>
                <a:sym typeface="Red Hat Text"/>
              </a:endParaRPr>
            </a:p>
          </p:txBody>
        </p:sp>
      </p:grpSp>
      <p:pic>
        <p:nvPicPr>
          <p:cNvPr id="8774" name="Google Shape;8774;p790"/>
          <p:cNvPicPr preferRelativeResize="0"/>
          <p:nvPr/>
        </p:nvPicPr>
        <p:blipFill>
          <a:blip r:embed="rId12">
            <a:alphaModFix/>
          </a:blip>
          <a:stretch>
            <a:fillRect/>
          </a:stretch>
        </p:blipFill>
        <p:spPr>
          <a:xfrm>
            <a:off x="7923875" y="1707503"/>
            <a:ext cx="844498" cy="868347"/>
          </a:xfrm>
          <a:prstGeom prst="rect">
            <a:avLst/>
          </a:prstGeom>
          <a:noFill/>
          <a:ln>
            <a:noFill/>
          </a:ln>
        </p:spPr>
      </p:pic>
      <p:pic>
        <p:nvPicPr>
          <p:cNvPr id="8775" name="Google Shape;8775;p790"/>
          <p:cNvPicPr preferRelativeResize="0"/>
          <p:nvPr/>
        </p:nvPicPr>
        <p:blipFill>
          <a:blip r:embed="rId13">
            <a:alphaModFix/>
          </a:blip>
          <a:stretch>
            <a:fillRect/>
          </a:stretch>
        </p:blipFill>
        <p:spPr>
          <a:xfrm>
            <a:off x="8501999" y="4548200"/>
            <a:ext cx="1508889" cy="816300"/>
          </a:xfrm>
          <a:prstGeom prst="rect">
            <a:avLst/>
          </a:prstGeom>
          <a:noFill/>
          <a:ln>
            <a:noFill/>
          </a:ln>
        </p:spPr>
      </p:pic>
      <p:pic>
        <p:nvPicPr>
          <p:cNvPr id="8776" name="Google Shape;8776;p790"/>
          <p:cNvPicPr preferRelativeResize="0"/>
          <p:nvPr/>
        </p:nvPicPr>
        <p:blipFill>
          <a:blip r:embed="rId14">
            <a:alphaModFix/>
          </a:blip>
          <a:stretch>
            <a:fillRect/>
          </a:stretch>
        </p:blipFill>
        <p:spPr>
          <a:xfrm>
            <a:off x="4063199" y="2229820"/>
            <a:ext cx="1397525" cy="278555"/>
          </a:xfrm>
          <a:prstGeom prst="rect">
            <a:avLst/>
          </a:prstGeom>
          <a:noFill/>
          <a:ln>
            <a:noFill/>
          </a:ln>
        </p:spPr>
      </p:pic>
      <p:pic>
        <p:nvPicPr>
          <p:cNvPr id="8777" name="Google Shape;8777;p790"/>
          <p:cNvPicPr preferRelativeResize="0"/>
          <p:nvPr/>
        </p:nvPicPr>
        <p:blipFill>
          <a:blip r:embed="rId15">
            <a:alphaModFix/>
          </a:blip>
          <a:stretch>
            <a:fillRect/>
          </a:stretch>
        </p:blipFill>
        <p:spPr>
          <a:xfrm>
            <a:off x="5730462" y="5245438"/>
            <a:ext cx="1110600" cy="1133728"/>
          </a:xfrm>
          <a:prstGeom prst="rect">
            <a:avLst/>
          </a:prstGeom>
          <a:noFill/>
          <a:ln>
            <a:noFill/>
          </a:ln>
        </p:spPr>
      </p:pic>
      <p:sp>
        <p:nvSpPr>
          <p:cNvPr id="8778" name="Google Shape;8778;p790"/>
          <p:cNvSpPr txBox="1"/>
          <p:nvPr/>
        </p:nvSpPr>
        <p:spPr>
          <a:xfrm>
            <a:off x="81975" y="-8025"/>
            <a:ext cx="11797200" cy="1032300"/>
          </a:xfrm>
          <a:prstGeom prst="rect">
            <a:avLst/>
          </a:prstGeom>
          <a:noFill/>
          <a:ln>
            <a:noFill/>
          </a:ln>
        </p:spPr>
        <p:txBody>
          <a:bodyPr spcFirstLastPara="1" wrap="square" lIns="0" tIns="0" rIns="0" bIns="0" anchor="ctr" anchorCtr="0">
            <a:noAutofit/>
          </a:bodyPr>
          <a:lstStyle/>
          <a:p>
            <a:pPr marL="0" lvl="0" indent="0" algn="r" rtl="0">
              <a:lnSpc>
                <a:spcPct val="130000"/>
              </a:lnSpc>
              <a:spcBef>
                <a:spcPts val="0"/>
              </a:spcBef>
              <a:spcAft>
                <a:spcPts val="0"/>
              </a:spcAft>
              <a:buNone/>
            </a:pPr>
            <a:r>
              <a:rPr lang="en" sz="2500" b="1">
                <a:latin typeface="Red Hat Display"/>
                <a:ea typeface="Red Hat Display"/>
                <a:cs typeface="Red Hat Display"/>
                <a:sym typeface="Red Hat Display"/>
              </a:rPr>
              <a:t>Strong open source community &amp; ecosystem</a:t>
            </a:r>
            <a:endParaRPr sz="2500">
              <a:latin typeface="Red Hat Display"/>
              <a:ea typeface="Red Hat Display"/>
              <a:cs typeface="Red Hat Display"/>
              <a:sym typeface="Red Hat Display"/>
            </a:endParaRPr>
          </a:p>
        </p:txBody>
      </p:sp>
      <p:sp>
        <p:nvSpPr>
          <p:cNvPr id="8779" name="Google Shape;8779;p790"/>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latin typeface="Red Hat Display Medium"/>
                <a:ea typeface="Red Hat Display Medium"/>
                <a:cs typeface="Red Hat Display Medium"/>
                <a:sym typeface="Red Hat Display Medium"/>
              </a:rPr>
              <a:t>Red Hat Advanced Cluster Management for Kubernetes</a:t>
            </a:r>
            <a:endParaRPr sz="1000">
              <a:latin typeface="Red Hat Display Medium"/>
              <a:ea typeface="Red Hat Display Medium"/>
              <a:cs typeface="Red Hat Display Medium"/>
              <a:sym typeface="Red Hat Display Medium"/>
            </a:endParaRPr>
          </a:p>
        </p:txBody>
      </p:sp>
      <p:pic>
        <p:nvPicPr>
          <p:cNvPr id="8780" name="Google Shape;8780;p790"/>
          <p:cNvPicPr preferRelativeResize="0"/>
          <p:nvPr/>
        </p:nvPicPr>
        <p:blipFill>
          <a:blip r:embed="rId16">
            <a:alphaModFix/>
          </a:blip>
          <a:stretch>
            <a:fillRect/>
          </a:stretch>
        </p:blipFill>
        <p:spPr>
          <a:xfrm>
            <a:off x="7261100" y="4783450"/>
            <a:ext cx="1133949" cy="1467376"/>
          </a:xfrm>
          <a:prstGeom prst="rect">
            <a:avLst/>
          </a:prstGeom>
          <a:noFill/>
          <a:ln>
            <a:noFill/>
          </a:ln>
        </p:spPr>
      </p:pic>
      <p:sp>
        <p:nvSpPr>
          <p:cNvPr id="8781" name="Google Shape;8781;p790"/>
          <p:cNvSpPr txBox="1"/>
          <p:nvPr/>
        </p:nvSpPr>
        <p:spPr>
          <a:xfrm>
            <a:off x="7257250" y="6118812"/>
            <a:ext cx="84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ed Hat Text"/>
                <a:ea typeface="Red Hat Text"/>
                <a:cs typeface="Red Hat Text"/>
                <a:sym typeface="Red Hat Text"/>
              </a:rPr>
              <a:t>    </a:t>
            </a:r>
            <a:r>
              <a:rPr lang="en" b="1">
                <a:latin typeface="Red Hat Text"/>
                <a:ea typeface="Red Hat Text"/>
                <a:cs typeface="Red Hat Text"/>
                <a:sym typeface="Red Hat Text"/>
              </a:rPr>
              <a:t>CAPI</a:t>
            </a:r>
            <a:endParaRPr b="1">
              <a:latin typeface="Red Hat Text"/>
              <a:ea typeface="Red Hat Text"/>
              <a:cs typeface="Red Hat Text"/>
              <a:sym typeface="Red Hat Text"/>
            </a:endParaRPr>
          </a:p>
        </p:txBody>
      </p:sp>
      <p:pic>
        <p:nvPicPr>
          <p:cNvPr id="8782" name="Google Shape;8782;p790"/>
          <p:cNvPicPr preferRelativeResize="0"/>
          <p:nvPr/>
        </p:nvPicPr>
        <p:blipFill rotWithShape="1">
          <a:blip r:embed="rId17">
            <a:alphaModFix/>
          </a:blip>
          <a:srcRect b="20578"/>
          <a:stretch/>
        </p:blipFill>
        <p:spPr>
          <a:xfrm>
            <a:off x="2920075" y="4642450"/>
            <a:ext cx="723100" cy="613450"/>
          </a:xfrm>
          <a:prstGeom prst="rect">
            <a:avLst/>
          </a:prstGeom>
          <a:noFill/>
          <a:ln>
            <a:noFill/>
          </a:ln>
        </p:spPr>
      </p:pic>
      <p:sp>
        <p:nvSpPr>
          <p:cNvPr id="8783" name="Google Shape;8783;p790"/>
          <p:cNvSpPr txBox="1"/>
          <p:nvPr/>
        </p:nvSpPr>
        <p:spPr>
          <a:xfrm>
            <a:off x="2672268" y="4947813"/>
            <a:ext cx="1242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ed Hat Text"/>
                <a:ea typeface="Red Hat Text"/>
                <a:cs typeface="Red Hat Text"/>
                <a:sym typeface="Red Hat Text"/>
              </a:rPr>
              <a:t>    </a:t>
            </a:r>
            <a:r>
              <a:rPr lang="en" b="1">
                <a:latin typeface="Red Hat Text"/>
                <a:ea typeface="Red Hat Text"/>
                <a:cs typeface="Red Hat Text"/>
                <a:sym typeface="Red Hat Text"/>
              </a:rPr>
              <a:t>HyperShift</a:t>
            </a:r>
            <a:endParaRPr b="1">
              <a:latin typeface="Red Hat Text"/>
              <a:ea typeface="Red Hat Text"/>
              <a:cs typeface="Red Hat Text"/>
              <a:sym typeface="Red Hat Tex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00"/>
        <p:cNvGrpSpPr/>
        <p:nvPr/>
      </p:nvGrpSpPr>
      <p:grpSpPr>
        <a:xfrm>
          <a:off x="0" y="0"/>
          <a:ext cx="0" cy="0"/>
          <a:chOff x="0" y="0"/>
          <a:chExt cx="0" cy="0"/>
        </a:xfrm>
      </p:grpSpPr>
      <p:sp>
        <p:nvSpPr>
          <p:cNvPr id="8201" name="Google Shape;8201;p76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a:t>
            </a:fld>
            <a:endParaRPr/>
          </a:p>
        </p:txBody>
      </p:sp>
      <p:sp>
        <p:nvSpPr>
          <p:cNvPr id="8202" name="Google Shape;8202;p764"/>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8203" name="Google Shape;8203;p764"/>
          <p:cNvSpPr txBox="1">
            <a:spLocks noGrp="1"/>
          </p:cNvSpPr>
          <p:nvPr>
            <p:ph type="title"/>
          </p:nvPr>
        </p:nvSpPr>
        <p:spPr>
          <a:xfrm>
            <a:off x="5673960" y="1632950"/>
            <a:ext cx="50373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Market Trends and Challenges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87"/>
        <p:cNvGrpSpPr/>
        <p:nvPr/>
      </p:nvGrpSpPr>
      <p:grpSpPr>
        <a:xfrm>
          <a:off x="0" y="0"/>
          <a:ext cx="0" cy="0"/>
          <a:chOff x="0" y="0"/>
          <a:chExt cx="0" cy="0"/>
        </a:xfrm>
      </p:grpSpPr>
      <p:sp>
        <p:nvSpPr>
          <p:cNvPr id="8788" name="Google Shape;8788;p791"/>
          <p:cNvSpPr txBox="1">
            <a:spLocks noGrp="1"/>
          </p:cNvSpPr>
          <p:nvPr>
            <p:ph type="title"/>
          </p:nvPr>
        </p:nvSpPr>
        <p:spPr>
          <a:xfrm>
            <a:off x="885006" y="1100350"/>
            <a:ext cx="104214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Benefits</a:t>
            </a:r>
            <a:endParaRPr/>
          </a:p>
        </p:txBody>
      </p:sp>
      <p:sp>
        <p:nvSpPr>
          <p:cNvPr id="8789" name="Google Shape;8789;p791"/>
          <p:cNvSpPr txBox="1">
            <a:spLocks noGrp="1"/>
          </p:cNvSpPr>
          <p:nvPr>
            <p:ph type="subTitle" idx="14"/>
          </p:nvPr>
        </p:nvSpPr>
        <p:spPr>
          <a:xfrm>
            <a:off x="885081" y="1653550"/>
            <a:ext cx="104214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Red Hat OpenShift and Red Hat Advanced Cluster Management for Kubernetes</a:t>
            </a:r>
            <a:endParaRPr/>
          </a:p>
        </p:txBody>
      </p:sp>
      <p:sp>
        <p:nvSpPr>
          <p:cNvPr id="8790" name="Google Shape;8790;p791"/>
          <p:cNvSpPr txBox="1">
            <a:spLocks noGrp="1"/>
          </p:cNvSpPr>
          <p:nvPr>
            <p:ph type="sldNum" idx="12"/>
          </p:nvPr>
        </p:nvSpPr>
        <p:spPr>
          <a:xfrm>
            <a:off x="81971"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30</a:t>
            </a:fld>
            <a:endParaRPr/>
          </a:p>
        </p:txBody>
      </p:sp>
      <p:sp>
        <p:nvSpPr>
          <p:cNvPr id="8791" name="Google Shape;8791;p791"/>
          <p:cNvSpPr txBox="1">
            <a:spLocks noGrp="1"/>
          </p:cNvSpPr>
          <p:nvPr>
            <p:ph type="subTitle" idx="2"/>
          </p:nvPr>
        </p:nvSpPr>
        <p:spPr>
          <a:xfrm>
            <a:off x="6854750" y="2788100"/>
            <a:ext cx="3512100" cy="10608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Placement API can allow quick deployment of clusters across distributed locations for availability, capacity, and security reasons.</a:t>
            </a:r>
            <a:endParaRPr/>
          </a:p>
        </p:txBody>
      </p:sp>
      <p:sp>
        <p:nvSpPr>
          <p:cNvPr id="8792" name="Google Shape;8792;p791"/>
          <p:cNvSpPr txBox="1">
            <a:spLocks noGrp="1"/>
          </p:cNvSpPr>
          <p:nvPr>
            <p:ph type="subTitle" idx="3"/>
          </p:nvPr>
        </p:nvSpPr>
        <p:spPr>
          <a:xfrm>
            <a:off x="6854744" y="2352950"/>
            <a:ext cx="3512100" cy="379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Increase application availability</a:t>
            </a:r>
            <a:endParaRPr/>
          </a:p>
        </p:txBody>
      </p:sp>
      <p:sp>
        <p:nvSpPr>
          <p:cNvPr id="8793" name="Google Shape;8793;p791"/>
          <p:cNvSpPr txBox="1">
            <a:spLocks noGrp="1"/>
          </p:cNvSpPr>
          <p:nvPr>
            <p:ph type="subTitle" idx="4"/>
          </p:nvPr>
        </p:nvSpPr>
        <p:spPr>
          <a:xfrm>
            <a:off x="6854750" y="4434375"/>
            <a:ext cx="3512100" cy="10608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Policies can be written by the security team and enforced at each cluster, allowing environments to conform to your policy.</a:t>
            </a:r>
            <a:endParaRPr/>
          </a:p>
        </p:txBody>
      </p:sp>
      <p:sp>
        <p:nvSpPr>
          <p:cNvPr id="8794" name="Google Shape;8794;p791"/>
          <p:cNvSpPr txBox="1">
            <a:spLocks noGrp="1"/>
          </p:cNvSpPr>
          <p:nvPr>
            <p:ph type="subTitle" idx="5"/>
          </p:nvPr>
        </p:nvSpPr>
        <p:spPr>
          <a:xfrm>
            <a:off x="6854744" y="3999225"/>
            <a:ext cx="3512100" cy="379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Ease Compliance</a:t>
            </a:r>
            <a:endParaRPr/>
          </a:p>
        </p:txBody>
      </p:sp>
      <p:sp>
        <p:nvSpPr>
          <p:cNvPr id="8795" name="Google Shape;8795;p791"/>
          <p:cNvSpPr txBox="1">
            <a:spLocks noGrp="1"/>
          </p:cNvSpPr>
          <p:nvPr>
            <p:ph type="subTitle" idx="6"/>
          </p:nvPr>
        </p:nvSpPr>
        <p:spPr>
          <a:xfrm>
            <a:off x="2084522" y="2788100"/>
            <a:ext cx="3512100" cy="10608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Self-service provisioning allows app dev teams to request clusters directly from a catalog removing central IT as a bottleneck.</a:t>
            </a:r>
            <a:endParaRPr/>
          </a:p>
        </p:txBody>
      </p:sp>
      <p:sp>
        <p:nvSpPr>
          <p:cNvPr id="8796" name="Google Shape;8796;p791"/>
          <p:cNvSpPr txBox="1">
            <a:spLocks noGrp="1"/>
          </p:cNvSpPr>
          <p:nvPr>
            <p:ph type="subTitle" idx="7"/>
          </p:nvPr>
        </p:nvSpPr>
        <p:spPr>
          <a:xfrm>
            <a:off x="2084497" y="2352950"/>
            <a:ext cx="3512100" cy="379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Accelerate development to production</a:t>
            </a:r>
            <a:endParaRPr/>
          </a:p>
        </p:txBody>
      </p:sp>
      <p:sp>
        <p:nvSpPr>
          <p:cNvPr id="8797" name="Google Shape;8797;p791"/>
          <p:cNvSpPr txBox="1">
            <a:spLocks noGrp="1"/>
          </p:cNvSpPr>
          <p:nvPr>
            <p:ph type="subTitle" idx="8"/>
          </p:nvPr>
        </p:nvSpPr>
        <p:spPr>
          <a:xfrm>
            <a:off x="2084522" y="4434375"/>
            <a:ext cx="3512100" cy="10608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Centralized management of clusters reduces operational cost, makes the environment consistent, and removes the need to manually manage individual clusters.</a:t>
            </a:r>
            <a:endParaRPr/>
          </a:p>
        </p:txBody>
      </p:sp>
      <p:sp>
        <p:nvSpPr>
          <p:cNvPr id="8798" name="Google Shape;8798;p791"/>
          <p:cNvSpPr txBox="1">
            <a:spLocks noGrp="1"/>
          </p:cNvSpPr>
          <p:nvPr>
            <p:ph type="subTitle" idx="9"/>
          </p:nvPr>
        </p:nvSpPr>
        <p:spPr>
          <a:xfrm>
            <a:off x="2084497" y="3999225"/>
            <a:ext cx="3512100" cy="379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Reduce costs</a:t>
            </a:r>
            <a:endParaRPr/>
          </a:p>
        </p:txBody>
      </p:sp>
      <p:pic>
        <p:nvPicPr>
          <p:cNvPr id="8799" name="Google Shape;8799;p791"/>
          <p:cNvPicPr preferRelativeResize="0"/>
          <p:nvPr/>
        </p:nvPicPr>
        <p:blipFill rotWithShape="1">
          <a:blip r:embed="rId3">
            <a:alphaModFix/>
          </a:blip>
          <a:srcRect/>
          <a:stretch/>
        </p:blipFill>
        <p:spPr>
          <a:xfrm>
            <a:off x="1323842" y="3999250"/>
            <a:ext cx="630885" cy="630884"/>
          </a:xfrm>
          <a:prstGeom prst="rect">
            <a:avLst/>
          </a:prstGeom>
          <a:noFill/>
          <a:ln>
            <a:noFill/>
          </a:ln>
        </p:spPr>
      </p:pic>
      <p:pic>
        <p:nvPicPr>
          <p:cNvPr id="8800" name="Google Shape;8800;p791"/>
          <p:cNvPicPr preferRelativeResize="0"/>
          <p:nvPr/>
        </p:nvPicPr>
        <p:blipFill rotWithShape="1">
          <a:blip r:embed="rId4">
            <a:alphaModFix/>
          </a:blip>
          <a:srcRect/>
          <a:stretch/>
        </p:blipFill>
        <p:spPr>
          <a:xfrm>
            <a:off x="6094200" y="2352950"/>
            <a:ext cx="630885" cy="630884"/>
          </a:xfrm>
          <a:prstGeom prst="rect">
            <a:avLst/>
          </a:prstGeom>
          <a:noFill/>
          <a:ln>
            <a:noFill/>
          </a:ln>
        </p:spPr>
      </p:pic>
      <p:pic>
        <p:nvPicPr>
          <p:cNvPr id="8801" name="Google Shape;8801;p791"/>
          <p:cNvPicPr preferRelativeResize="0"/>
          <p:nvPr/>
        </p:nvPicPr>
        <p:blipFill rotWithShape="1">
          <a:blip r:embed="rId5">
            <a:alphaModFix/>
          </a:blip>
          <a:srcRect/>
          <a:stretch/>
        </p:blipFill>
        <p:spPr>
          <a:xfrm>
            <a:off x="6094186" y="3999250"/>
            <a:ext cx="630885" cy="630885"/>
          </a:xfrm>
          <a:prstGeom prst="rect">
            <a:avLst/>
          </a:prstGeom>
          <a:noFill/>
          <a:ln>
            <a:noFill/>
          </a:ln>
        </p:spPr>
      </p:pic>
      <p:pic>
        <p:nvPicPr>
          <p:cNvPr id="8802" name="Google Shape;8802;p791"/>
          <p:cNvPicPr preferRelativeResize="0"/>
          <p:nvPr/>
        </p:nvPicPr>
        <p:blipFill rotWithShape="1">
          <a:blip r:embed="rId6">
            <a:alphaModFix/>
          </a:blip>
          <a:srcRect/>
          <a:stretch/>
        </p:blipFill>
        <p:spPr>
          <a:xfrm>
            <a:off x="1325847" y="2350008"/>
            <a:ext cx="630921" cy="630921"/>
          </a:xfrm>
          <a:prstGeom prst="rect">
            <a:avLst/>
          </a:prstGeom>
          <a:noFill/>
          <a:ln>
            <a:noFill/>
          </a:ln>
        </p:spPr>
      </p:pic>
      <p:sp>
        <p:nvSpPr>
          <p:cNvPr id="8803" name="Google Shape;8803;p791"/>
          <p:cNvSpPr txBox="1">
            <a:spLocks noGrp="1"/>
          </p:cNvSpPr>
          <p:nvPr>
            <p:ph type="subTitle" idx="13"/>
          </p:nvPr>
        </p:nvSpPr>
        <p:spPr>
          <a:xfrm>
            <a:off x="447753"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latin typeface="Red Hat Display Medium"/>
                <a:ea typeface="Red Hat Display Medium"/>
                <a:cs typeface="Red Hat Display Medium"/>
                <a:sym typeface="Red Hat Display Medium"/>
              </a:rPr>
              <a:t>Red Hat Advanced Cluster Management for Kubernetes</a:t>
            </a:r>
            <a:endParaRPr sz="1000">
              <a:latin typeface="Red Hat Display Medium"/>
              <a:ea typeface="Red Hat Display Medium"/>
              <a:cs typeface="Red Hat Display Medium"/>
              <a:sym typeface="Red Hat Display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07"/>
        <p:cNvGrpSpPr/>
        <p:nvPr/>
      </p:nvGrpSpPr>
      <p:grpSpPr>
        <a:xfrm>
          <a:off x="0" y="0"/>
          <a:ext cx="0" cy="0"/>
          <a:chOff x="0" y="0"/>
          <a:chExt cx="0" cy="0"/>
        </a:xfrm>
      </p:grpSpPr>
      <p:sp>
        <p:nvSpPr>
          <p:cNvPr id="8808" name="Google Shape;8808;p79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31</a:t>
            </a:fld>
            <a:endParaRPr/>
          </a:p>
        </p:txBody>
      </p:sp>
      <p:sp>
        <p:nvSpPr>
          <p:cNvPr id="8809" name="Google Shape;8809;p792"/>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8810" name="Google Shape;8810;p792"/>
          <p:cNvSpPr txBox="1">
            <a:spLocks noGrp="1"/>
          </p:cNvSpPr>
          <p:nvPr>
            <p:ph type="title"/>
          </p:nvPr>
        </p:nvSpPr>
        <p:spPr>
          <a:xfrm>
            <a:off x="5673960" y="1632950"/>
            <a:ext cx="53832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Detailed Use Cases</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14"/>
        <p:cNvGrpSpPr/>
        <p:nvPr/>
      </p:nvGrpSpPr>
      <p:grpSpPr>
        <a:xfrm>
          <a:off x="0" y="0"/>
          <a:ext cx="0" cy="0"/>
          <a:chOff x="0" y="0"/>
          <a:chExt cx="0" cy="0"/>
        </a:xfrm>
      </p:grpSpPr>
      <p:graphicFrame>
        <p:nvGraphicFramePr>
          <p:cNvPr id="8815" name="Google Shape;8815;p793"/>
          <p:cNvGraphicFramePr/>
          <p:nvPr/>
        </p:nvGraphicFramePr>
        <p:xfrm>
          <a:off x="909403" y="1548100"/>
          <a:ext cx="10286750" cy="4296550"/>
        </p:xfrm>
        <a:graphic>
          <a:graphicData uri="http://schemas.openxmlformats.org/drawingml/2006/table">
            <a:tbl>
              <a:tblPr>
                <a:noFill/>
                <a:tableStyleId>{F33F0EC7-56CF-48A0-8252-8B79AD54D8D3}</a:tableStyleId>
              </a:tblPr>
              <a:tblGrid>
                <a:gridCol w="2763375">
                  <a:extLst>
                    <a:ext uri="{9D8B030D-6E8A-4147-A177-3AD203B41FA5}">
                      <a16:colId xmlns:a16="http://schemas.microsoft.com/office/drawing/2014/main" val="20000"/>
                    </a:ext>
                  </a:extLst>
                </a:gridCol>
                <a:gridCol w="7523375">
                  <a:extLst>
                    <a:ext uri="{9D8B030D-6E8A-4147-A177-3AD203B41FA5}">
                      <a16:colId xmlns:a16="http://schemas.microsoft.com/office/drawing/2014/main" val="20001"/>
                    </a:ext>
                  </a:extLst>
                </a:gridCol>
              </a:tblGrid>
              <a:tr h="2143025">
                <a:tc>
                  <a:txBody>
                    <a:bodyPr/>
                    <a:lstStyle/>
                    <a:p>
                      <a:pPr marL="0" lvl="0" indent="0" algn="l" rtl="0">
                        <a:spcBef>
                          <a:spcPts val="0"/>
                        </a:spcBef>
                        <a:spcAft>
                          <a:spcPts val="0"/>
                        </a:spcAft>
                        <a:buNone/>
                      </a:pPr>
                      <a:endParaRPr sz="1100">
                        <a:solidFill>
                          <a:srgbClr val="222222"/>
                        </a:solidFill>
                      </a:endParaRPr>
                    </a:p>
                  </a:txBody>
                  <a:tcPr marL="91425" marR="91425" marT="91425" marB="91425"/>
                </a:tc>
                <a:tc>
                  <a:txBody>
                    <a:bodyPr/>
                    <a:lstStyle/>
                    <a:p>
                      <a:pPr marL="0" lvl="0" indent="0" algn="l" rtl="0">
                        <a:lnSpc>
                          <a:spcPct val="115000"/>
                        </a:lnSpc>
                        <a:spcBef>
                          <a:spcPts val="0"/>
                        </a:spcBef>
                        <a:spcAft>
                          <a:spcPts val="0"/>
                        </a:spcAft>
                        <a:buNone/>
                      </a:pPr>
                      <a:endParaRPr sz="1900">
                        <a:solidFill>
                          <a:srgbClr val="222222"/>
                        </a:solidFill>
                        <a:latin typeface="Red Hat Text"/>
                        <a:ea typeface="Red Hat Text"/>
                        <a:cs typeface="Red Hat Text"/>
                        <a:sym typeface="Red Hat Text"/>
                      </a:endParaRPr>
                    </a:p>
                    <a:p>
                      <a:pPr marL="609600" lvl="0" indent="0" algn="l" rtl="0">
                        <a:lnSpc>
                          <a:spcPct val="115000"/>
                        </a:lnSpc>
                        <a:spcBef>
                          <a:spcPts val="0"/>
                        </a:spcBef>
                        <a:spcAft>
                          <a:spcPts val="0"/>
                        </a:spcAft>
                        <a:buNone/>
                      </a:pPr>
                      <a:endParaRPr sz="1900">
                        <a:solidFill>
                          <a:srgbClr val="222222"/>
                        </a:solidFill>
                        <a:latin typeface="Red Hat Text"/>
                        <a:ea typeface="Red Hat Text"/>
                        <a:cs typeface="Red Hat Text"/>
                        <a:sym typeface="Red Hat Text"/>
                      </a:endParaRPr>
                    </a:p>
                    <a:p>
                      <a:pPr marL="0" lvl="0" indent="0" algn="l" rtl="0">
                        <a:lnSpc>
                          <a:spcPct val="115000"/>
                        </a:lnSpc>
                        <a:spcBef>
                          <a:spcPts val="0"/>
                        </a:spcBef>
                        <a:spcAft>
                          <a:spcPts val="0"/>
                        </a:spcAft>
                        <a:buNone/>
                      </a:pPr>
                      <a:r>
                        <a:rPr lang="en" sz="1900">
                          <a:solidFill>
                            <a:srgbClr val="222222"/>
                          </a:solidFill>
                          <a:latin typeface="Red Hat Text"/>
                          <a:ea typeface="Red Hat Text"/>
                          <a:cs typeface="Red Hat Text"/>
                          <a:sym typeface="Red Hat Text"/>
                        </a:rPr>
                        <a:t>How do I get a simplified understanding of my cluster health and the impact it may have on my application availability ?</a:t>
                      </a:r>
                      <a:endParaRPr sz="1900">
                        <a:solidFill>
                          <a:srgbClr val="222222"/>
                        </a:solidFill>
                        <a:latin typeface="Red Hat Text"/>
                        <a:ea typeface="Red Hat Text"/>
                        <a:cs typeface="Red Hat Text"/>
                        <a:sym typeface="Red Hat Text"/>
                      </a:endParaRPr>
                    </a:p>
                    <a:p>
                      <a:pPr marL="0" lvl="0" indent="0" algn="l" rtl="0">
                        <a:lnSpc>
                          <a:spcPct val="115000"/>
                        </a:lnSpc>
                        <a:spcBef>
                          <a:spcPts val="0"/>
                        </a:spcBef>
                        <a:spcAft>
                          <a:spcPts val="0"/>
                        </a:spcAft>
                        <a:buNone/>
                      </a:pPr>
                      <a:r>
                        <a:rPr lang="en" sz="1900">
                          <a:solidFill>
                            <a:srgbClr val="222222"/>
                          </a:solidFill>
                          <a:latin typeface="Red Hat Text"/>
                          <a:ea typeface="Red Hat Text"/>
                          <a:cs typeface="Red Hat Text"/>
                          <a:sym typeface="Red Hat Text"/>
                        </a:rPr>
                        <a:t>How do I automate provisioning and deprovisioning of my clusters?</a:t>
                      </a:r>
                      <a:endParaRPr sz="1900">
                        <a:solidFill>
                          <a:srgbClr val="222222"/>
                        </a:solidFill>
                        <a:latin typeface="Red Hat Text"/>
                        <a:ea typeface="Red Hat Text"/>
                        <a:cs typeface="Red Hat Text"/>
                        <a:sym typeface="Red Hat Text"/>
                      </a:endParaRPr>
                    </a:p>
                    <a:p>
                      <a:pPr marL="0" lvl="0" indent="0" algn="l" rtl="0">
                        <a:spcBef>
                          <a:spcPts val="0"/>
                        </a:spcBef>
                        <a:spcAft>
                          <a:spcPts val="0"/>
                        </a:spcAft>
                        <a:buNone/>
                      </a:pPr>
                      <a:endParaRPr sz="1900">
                        <a:solidFill>
                          <a:srgbClr val="222222"/>
                        </a:solidFill>
                        <a:latin typeface="Red Hat Text"/>
                        <a:ea typeface="Red Hat Text"/>
                        <a:cs typeface="Red Hat Text"/>
                        <a:sym typeface="Red Hat Text"/>
                      </a:endParaRPr>
                    </a:p>
                  </a:txBody>
                  <a:tcPr marL="91425" marR="91425" marT="91425" marB="91425"/>
                </a:tc>
                <a:extLst>
                  <a:ext uri="{0D108BD9-81ED-4DB2-BD59-A6C34878D82A}">
                    <a16:rowId xmlns:a16="http://schemas.microsoft.com/office/drawing/2014/main" val="10000"/>
                  </a:ext>
                </a:extLst>
              </a:tr>
              <a:tr h="21535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endParaRPr sz="1200">
                        <a:solidFill>
                          <a:srgbClr val="222222"/>
                        </a:solidFill>
                      </a:endParaRPr>
                    </a:p>
                    <a:p>
                      <a:pPr marL="0" lvl="0" indent="0" algn="l" rtl="0">
                        <a:lnSpc>
                          <a:spcPct val="115000"/>
                        </a:lnSpc>
                        <a:spcBef>
                          <a:spcPts val="0"/>
                        </a:spcBef>
                        <a:spcAft>
                          <a:spcPts val="0"/>
                        </a:spcAft>
                        <a:buNone/>
                      </a:pPr>
                      <a:endParaRPr sz="1200">
                        <a:solidFill>
                          <a:srgbClr val="222222"/>
                        </a:solidFill>
                      </a:endParaRPr>
                    </a:p>
                    <a:p>
                      <a:pPr marL="0" lvl="0" indent="0" algn="l" rtl="0">
                        <a:lnSpc>
                          <a:spcPct val="115000"/>
                        </a:lnSpc>
                        <a:spcBef>
                          <a:spcPts val="0"/>
                        </a:spcBef>
                        <a:spcAft>
                          <a:spcPts val="0"/>
                        </a:spcAft>
                        <a:buNone/>
                      </a:pPr>
                      <a:endParaRPr sz="1200">
                        <a:solidFill>
                          <a:srgbClr val="222222"/>
                        </a:solidFill>
                      </a:endParaRPr>
                    </a:p>
                    <a:p>
                      <a:pPr marL="0" lvl="0" indent="0" algn="l" rtl="0">
                        <a:lnSpc>
                          <a:spcPct val="115000"/>
                        </a:lnSpc>
                        <a:spcBef>
                          <a:spcPts val="0"/>
                        </a:spcBef>
                        <a:spcAft>
                          <a:spcPts val="0"/>
                        </a:spcAft>
                        <a:buNone/>
                      </a:pPr>
                      <a:r>
                        <a:rPr lang="en" sz="1900">
                          <a:solidFill>
                            <a:srgbClr val="222222"/>
                          </a:solidFill>
                          <a:latin typeface="Red Hat Text"/>
                          <a:ea typeface="Red Hat Text"/>
                          <a:cs typeface="Red Hat Text"/>
                          <a:sym typeface="Red Hat Text"/>
                        </a:rPr>
                        <a:t>How can I manage the life cycle of multiple applications regardless of where they reside (on-prem, across public clouds) using a single control plane?  </a:t>
                      </a:r>
                      <a:endParaRPr sz="1900">
                        <a:latin typeface="Red Hat Text"/>
                        <a:ea typeface="Red Hat Text"/>
                        <a:cs typeface="Red Hat Text"/>
                        <a:sym typeface="Red Hat Text"/>
                      </a:endParaRPr>
                    </a:p>
                  </a:txBody>
                  <a:tcPr marL="91425" marR="91425" marT="91425" marB="91425"/>
                </a:tc>
                <a:extLst>
                  <a:ext uri="{0D108BD9-81ED-4DB2-BD59-A6C34878D82A}">
                    <a16:rowId xmlns:a16="http://schemas.microsoft.com/office/drawing/2014/main" val="10001"/>
                  </a:ext>
                </a:extLst>
              </a:tr>
            </a:tbl>
          </a:graphicData>
        </a:graphic>
      </p:graphicFrame>
      <p:pic>
        <p:nvPicPr>
          <p:cNvPr id="8816" name="Google Shape;8816;p793"/>
          <p:cNvPicPr preferRelativeResize="0"/>
          <p:nvPr/>
        </p:nvPicPr>
        <p:blipFill rotWithShape="1">
          <a:blip r:embed="rId3">
            <a:alphaModFix/>
          </a:blip>
          <a:srcRect t="10114" b="10114"/>
          <a:stretch/>
        </p:blipFill>
        <p:spPr>
          <a:xfrm>
            <a:off x="1016226" y="1321623"/>
            <a:ext cx="2779777" cy="2215331"/>
          </a:xfrm>
          <a:prstGeom prst="rect">
            <a:avLst/>
          </a:prstGeom>
          <a:noFill/>
          <a:ln>
            <a:noFill/>
          </a:ln>
        </p:spPr>
      </p:pic>
      <p:sp>
        <p:nvSpPr>
          <p:cNvPr id="8817" name="Google Shape;8817;p79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32</a:t>
            </a:fld>
            <a:endParaRPr/>
          </a:p>
        </p:txBody>
      </p:sp>
      <p:sp>
        <p:nvSpPr>
          <p:cNvPr id="8818" name="Google Shape;8818;p793"/>
          <p:cNvSpPr txBox="1"/>
          <p:nvPr/>
        </p:nvSpPr>
        <p:spPr>
          <a:xfrm>
            <a:off x="1768905" y="5421750"/>
            <a:ext cx="1121700" cy="373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100" b="1">
                <a:latin typeface="Red Hat Display"/>
                <a:ea typeface="Red Hat Display"/>
                <a:cs typeface="Red Hat Display"/>
                <a:sym typeface="Red Hat Display"/>
              </a:rPr>
              <a:t>DevOps/SRE</a:t>
            </a:r>
            <a:endParaRPr sz="1100" b="1">
              <a:latin typeface="Red Hat Display"/>
              <a:ea typeface="Red Hat Display"/>
              <a:cs typeface="Red Hat Display"/>
              <a:sym typeface="Red Hat Display"/>
            </a:endParaRPr>
          </a:p>
        </p:txBody>
      </p:sp>
      <p:sp>
        <p:nvSpPr>
          <p:cNvPr id="8819" name="Google Shape;8819;p793"/>
          <p:cNvSpPr txBox="1"/>
          <p:nvPr/>
        </p:nvSpPr>
        <p:spPr>
          <a:xfrm>
            <a:off x="1636943" y="3275400"/>
            <a:ext cx="13221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100" b="1">
                <a:latin typeface="Red Hat Display"/>
                <a:ea typeface="Red Hat Display"/>
                <a:cs typeface="Red Hat Display"/>
                <a:sym typeface="Red Hat Display"/>
              </a:rPr>
              <a:t>IT Operations</a:t>
            </a:r>
            <a:endParaRPr sz="1100" b="1">
              <a:latin typeface="Red Hat Display"/>
              <a:ea typeface="Red Hat Display"/>
              <a:cs typeface="Red Hat Display"/>
              <a:sym typeface="Red Hat Display"/>
            </a:endParaRPr>
          </a:p>
        </p:txBody>
      </p:sp>
      <p:pic>
        <p:nvPicPr>
          <p:cNvPr id="8820" name="Google Shape;8820;p793"/>
          <p:cNvPicPr preferRelativeResize="0"/>
          <p:nvPr/>
        </p:nvPicPr>
        <p:blipFill rotWithShape="1">
          <a:blip r:embed="rId4">
            <a:alphaModFix/>
          </a:blip>
          <a:srcRect t="16967" b="18395"/>
          <a:stretch/>
        </p:blipFill>
        <p:spPr>
          <a:xfrm>
            <a:off x="895350" y="3691125"/>
            <a:ext cx="2777425" cy="1795276"/>
          </a:xfrm>
          <a:prstGeom prst="rect">
            <a:avLst/>
          </a:prstGeom>
          <a:noFill/>
          <a:ln>
            <a:noFill/>
          </a:ln>
        </p:spPr>
      </p:pic>
      <p:sp>
        <p:nvSpPr>
          <p:cNvPr id="8821" name="Google Shape;8821;p793"/>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Multi-cluster Lifecycle Management</a:t>
            </a:r>
            <a:endParaRPr sz="2800">
              <a:solidFill>
                <a:schemeClr val="accent1"/>
              </a:solidFill>
              <a:latin typeface="Red Hat Display"/>
              <a:ea typeface="Red Hat Display"/>
              <a:cs typeface="Red Hat Display"/>
              <a:sym typeface="Red Hat Display"/>
            </a:endParaRPr>
          </a:p>
        </p:txBody>
      </p:sp>
      <p:pic>
        <p:nvPicPr>
          <p:cNvPr id="8822" name="Google Shape;8822;p793"/>
          <p:cNvPicPr preferRelativeResize="0"/>
          <p:nvPr/>
        </p:nvPicPr>
        <p:blipFill rotWithShape="1">
          <a:blip r:embed="rId5">
            <a:alphaModFix/>
          </a:blip>
          <a:srcRect/>
          <a:stretch/>
        </p:blipFill>
        <p:spPr>
          <a:xfrm>
            <a:off x="11236710" y="98788"/>
            <a:ext cx="859536" cy="8595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26"/>
        <p:cNvGrpSpPr/>
        <p:nvPr/>
      </p:nvGrpSpPr>
      <p:grpSpPr>
        <a:xfrm>
          <a:off x="0" y="0"/>
          <a:ext cx="0" cy="0"/>
          <a:chOff x="0" y="0"/>
          <a:chExt cx="0" cy="0"/>
        </a:xfrm>
      </p:grpSpPr>
      <p:sp>
        <p:nvSpPr>
          <p:cNvPr id="8827" name="Google Shape;8827;p79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33</a:t>
            </a:fld>
            <a:endParaRPr/>
          </a:p>
        </p:txBody>
      </p:sp>
      <p:sp>
        <p:nvSpPr>
          <p:cNvPr id="8828" name="Google Shape;8828;p794"/>
          <p:cNvSpPr txBox="1"/>
          <p:nvPr/>
        </p:nvSpPr>
        <p:spPr>
          <a:xfrm>
            <a:off x="155146" y="924225"/>
            <a:ext cx="5342400" cy="3109800"/>
          </a:xfrm>
          <a:prstGeom prst="rect">
            <a:avLst/>
          </a:prstGeom>
          <a:noFill/>
          <a:ln>
            <a:noFill/>
          </a:ln>
        </p:spPr>
        <p:txBody>
          <a:bodyPr spcFirstLastPara="1" wrap="square" lIns="121900" tIns="121900" rIns="121900" bIns="121900" anchor="t" anchorCtr="0">
            <a:noAutofit/>
          </a:bodyPr>
          <a:lstStyle/>
          <a:p>
            <a:pPr marL="609600" lvl="0" indent="-400050" algn="l" rtl="0">
              <a:spcBef>
                <a:spcPts val="0"/>
              </a:spcBef>
              <a:spcAft>
                <a:spcPts val="0"/>
              </a:spcAft>
              <a:buSzPts val="1500"/>
              <a:buFont typeface="Red Hat Display"/>
              <a:buChar char="●"/>
            </a:pPr>
            <a:r>
              <a:rPr lang="en" sz="1500" b="1">
                <a:latin typeface="Red Hat Display"/>
                <a:ea typeface="Red Hat Display"/>
                <a:cs typeface="Red Hat Display"/>
                <a:sym typeface="Red Hat Display"/>
              </a:rPr>
              <a:t>Full Management of OpenShift</a:t>
            </a:r>
            <a:endParaRPr sz="1500" b="1">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Provision new OpenShift 4.13.x  and above</a:t>
            </a:r>
            <a:endParaRPr sz="15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Text"/>
              <a:buChar char="○"/>
            </a:pPr>
            <a:r>
              <a:rPr lang="en" sz="1500">
                <a:solidFill>
                  <a:schemeClr val="dk1"/>
                </a:solidFill>
                <a:latin typeface="Red Hat Display"/>
                <a:ea typeface="Red Hat Display"/>
                <a:cs typeface="Red Hat Display"/>
                <a:sym typeface="Red Hat Display"/>
              </a:rPr>
              <a:t>Manage existing</a:t>
            </a:r>
            <a:r>
              <a:rPr lang="en" sz="1500">
                <a:solidFill>
                  <a:schemeClr val="dk1"/>
                </a:solidFill>
                <a:latin typeface="Red Hat Text"/>
                <a:ea typeface="Red Hat Text"/>
                <a:cs typeface="Red Hat Text"/>
                <a:sym typeface="Red Hat Text"/>
              </a:rPr>
              <a:t> </a:t>
            </a:r>
            <a:r>
              <a:rPr lang="en" sz="1500" b="1">
                <a:solidFill>
                  <a:schemeClr val="dk1"/>
                </a:solidFill>
                <a:latin typeface="Red Hat Display"/>
                <a:ea typeface="Red Hat Display"/>
                <a:cs typeface="Red Hat Display"/>
                <a:sym typeface="Red Hat Display"/>
              </a:rPr>
              <a:t>OpenShift 3.11 (Limited Support)</a:t>
            </a:r>
            <a:r>
              <a:rPr lang="en" sz="1500">
                <a:solidFill>
                  <a:schemeClr val="dk1"/>
                </a:solidFill>
                <a:latin typeface="Red Hat Text"/>
                <a:ea typeface="Red Hat Text"/>
                <a:cs typeface="Red Hat Text"/>
                <a:sym typeface="Red Hat Text"/>
              </a:rPr>
              <a:t>, </a:t>
            </a:r>
            <a:r>
              <a:rPr lang="en" sz="1500">
                <a:solidFill>
                  <a:schemeClr val="dk1"/>
                </a:solidFill>
                <a:latin typeface="Red Hat Display"/>
                <a:ea typeface="Red Hat Display"/>
                <a:cs typeface="Red Hat Display"/>
                <a:sym typeface="Red Hat Display"/>
              </a:rPr>
              <a:t>4.13.x and above</a:t>
            </a:r>
            <a:endParaRPr sz="15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Support for Single Node OpenShift (SNO) </a:t>
            </a:r>
            <a:endParaRPr sz="15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Hosted Control Planes </a:t>
            </a:r>
            <a:endParaRPr sz="150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endParaRPr sz="1500">
              <a:latin typeface="Red Hat Display"/>
              <a:ea typeface="Red Hat Display"/>
              <a:cs typeface="Red Hat Display"/>
              <a:sym typeface="Red Hat Display"/>
            </a:endParaRPr>
          </a:p>
          <a:p>
            <a:pPr marL="609600" lvl="0" indent="-400050" algn="l" rtl="0">
              <a:spcBef>
                <a:spcPts val="0"/>
              </a:spcBef>
              <a:spcAft>
                <a:spcPts val="0"/>
              </a:spcAft>
              <a:buSzPts val="1500"/>
              <a:buFont typeface="Red Hat Display"/>
              <a:buChar char="●"/>
            </a:pPr>
            <a:r>
              <a:rPr lang="en" sz="1500" b="1">
                <a:latin typeface="Red Hat Display"/>
                <a:ea typeface="Red Hat Display"/>
                <a:cs typeface="Red Hat Display"/>
                <a:sym typeface="Red Hat Display"/>
              </a:rPr>
              <a:t>Public cloud managed kubernetes</a:t>
            </a:r>
            <a:r>
              <a:rPr lang="en" sz="1500">
                <a:latin typeface="Red Hat Display"/>
                <a:ea typeface="Red Hat Display"/>
                <a:cs typeface="Red Hat Display"/>
                <a:sym typeface="Red Hat Display"/>
              </a:rPr>
              <a:t>: EKS, AKS, GKE, IKS, ROKS, ROSA, ARO, OSD.</a:t>
            </a:r>
            <a:endParaRPr sz="1500">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Deploy Policies and Applications, Search, find and modify kubernetes resources.</a:t>
            </a:r>
            <a:endParaRPr sz="1500">
              <a:solidFill>
                <a:schemeClr val="dk1"/>
              </a:solidFill>
              <a:latin typeface="Red Hat Display"/>
              <a:ea typeface="Red Hat Display"/>
              <a:cs typeface="Red Hat Display"/>
              <a:sym typeface="Red Hat Display"/>
            </a:endParaRPr>
          </a:p>
          <a:p>
            <a:pPr marL="457200" lvl="0" indent="0" algn="l" rtl="0">
              <a:spcBef>
                <a:spcPts val="0"/>
              </a:spcBef>
              <a:spcAft>
                <a:spcPts val="0"/>
              </a:spcAft>
              <a:buNone/>
            </a:pPr>
            <a:endParaRPr sz="1500">
              <a:solidFill>
                <a:schemeClr val="dk1"/>
              </a:solidFill>
              <a:latin typeface="Red Hat Display"/>
              <a:ea typeface="Red Hat Display"/>
              <a:cs typeface="Red Hat Display"/>
              <a:sym typeface="Red Hat Display"/>
            </a:endParaRPr>
          </a:p>
          <a:p>
            <a:pPr marL="609600" lvl="0" indent="-400050" algn="l" rtl="0">
              <a:spcBef>
                <a:spcPts val="0"/>
              </a:spcBef>
              <a:spcAft>
                <a:spcPts val="0"/>
              </a:spcAft>
              <a:buSzPts val="1500"/>
              <a:buFont typeface="Red Hat Display"/>
              <a:buChar char="●"/>
            </a:pPr>
            <a:r>
              <a:rPr lang="en" sz="1500">
                <a:latin typeface="Red Hat Display"/>
                <a:ea typeface="Red Hat Display"/>
                <a:cs typeface="Red Hat Display"/>
                <a:sym typeface="Red Hat Display"/>
              </a:rPr>
              <a:t>See </a:t>
            </a:r>
            <a:r>
              <a:rPr lang="en" sz="1500" b="1">
                <a:latin typeface="Red Hat Display"/>
                <a:ea typeface="Red Hat Display"/>
                <a:cs typeface="Red Hat Display"/>
                <a:sym typeface="Red Hat Display"/>
              </a:rPr>
              <a:t>high level summaries</a:t>
            </a:r>
            <a:r>
              <a:rPr lang="en" sz="1500">
                <a:latin typeface="Red Hat Display"/>
                <a:ea typeface="Red Hat Display"/>
                <a:cs typeface="Red Hat Display"/>
                <a:sym typeface="Red Hat Display"/>
              </a:rPr>
              <a:t> across all clusters</a:t>
            </a:r>
            <a:endParaRPr sz="1500">
              <a:latin typeface="Red Hat Display"/>
              <a:ea typeface="Red Hat Display"/>
              <a:cs typeface="Red Hat Display"/>
              <a:sym typeface="Red Hat Display"/>
            </a:endParaRPr>
          </a:p>
          <a:p>
            <a:pPr marL="1219200" lvl="1" indent="-400050" algn="l" rtl="0">
              <a:spcBef>
                <a:spcPts val="0"/>
              </a:spcBef>
              <a:spcAft>
                <a:spcPts val="0"/>
              </a:spcAft>
              <a:buSzPts val="1500"/>
              <a:buFont typeface="Red Hat Display"/>
              <a:buChar char="○"/>
            </a:pPr>
            <a:r>
              <a:rPr lang="en" sz="1500">
                <a:latin typeface="Red Hat Display"/>
                <a:ea typeface="Red Hat Display"/>
                <a:cs typeface="Red Hat Display"/>
                <a:sym typeface="Red Hat Display"/>
              </a:rPr>
              <a:t>Misconfiguration</a:t>
            </a:r>
            <a:endParaRPr sz="1500">
              <a:latin typeface="Red Hat Display"/>
              <a:ea typeface="Red Hat Display"/>
              <a:cs typeface="Red Hat Display"/>
              <a:sym typeface="Red Hat Display"/>
            </a:endParaRPr>
          </a:p>
          <a:p>
            <a:pPr marL="1219200" lvl="1" indent="-400050" algn="l" rtl="0">
              <a:spcBef>
                <a:spcPts val="0"/>
              </a:spcBef>
              <a:spcAft>
                <a:spcPts val="0"/>
              </a:spcAft>
              <a:buSzPts val="1500"/>
              <a:buFont typeface="Red Hat Display"/>
              <a:buChar char="○"/>
            </a:pPr>
            <a:r>
              <a:rPr lang="en" sz="1500">
                <a:latin typeface="Red Hat Display"/>
                <a:ea typeface="Red Hat Display"/>
                <a:cs typeface="Red Hat Display"/>
                <a:sym typeface="Red Hat Display"/>
              </a:rPr>
              <a:t>Pod status</a:t>
            </a:r>
            <a:endParaRPr sz="1500">
              <a:latin typeface="Red Hat Display"/>
              <a:ea typeface="Red Hat Display"/>
              <a:cs typeface="Red Hat Display"/>
              <a:sym typeface="Red Hat Display"/>
            </a:endParaRPr>
          </a:p>
          <a:p>
            <a:pPr marL="1219200" lvl="1" indent="-400050" algn="l" rtl="0">
              <a:spcBef>
                <a:spcPts val="0"/>
              </a:spcBef>
              <a:spcAft>
                <a:spcPts val="0"/>
              </a:spcAft>
              <a:buSzPts val="1500"/>
              <a:buFont typeface="Red Hat Display"/>
              <a:buChar char="○"/>
            </a:pPr>
            <a:r>
              <a:rPr lang="en" sz="1500">
                <a:latin typeface="Red Hat Display"/>
                <a:ea typeface="Red Hat Display"/>
                <a:cs typeface="Red Hat Display"/>
                <a:sym typeface="Red Hat Display"/>
              </a:rPr>
              <a:t>Resource capacity </a:t>
            </a:r>
            <a:endParaRPr sz="1500">
              <a:latin typeface="Red Hat Display"/>
              <a:ea typeface="Red Hat Display"/>
              <a:cs typeface="Red Hat Display"/>
              <a:sym typeface="Red Hat Display"/>
            </a:endParaRPr>
          </a:p>
          <a:p>
            <a:pPr marL="609600" lvl="0" indent="0" algn="l" rtl="0">
              <a:spcBef>
                <a:spcPts val="0"/>
              </a:spcBef>
              <a:spcAft>
                <a:spcPts val="0"/>
              </a:spcAft>
              <a:buNone/>
            </a:pPr>
            <a:endParaRPr sz="1500">
              <a:solidFill>
                <a:schemeClr val="dk1"/>
              </a:solidFill>
              <a:latin typeface="Red Hat Display"/>
              <a:ea typeface="Red Hat Display"/>
              <a:cs typeface="Red Hat Display"/>
              <a:sym typeface="Red Hat Display"/>
            </a:endParaRPr>
          </a:p>
          <a:p>
            <a:pPr marL="609600" lvl="0" indent="-400050" algn="l" rtl="0">
              <a:spcBef>
                <a:spcPts val="0"/>
              </a:spcBef>
              <a:spcAft>
                <a:spcPts val="0"/>
              </a:spcAft>
              <a:buClr>
                <a:schemeClr val="dk1"/>
              </a:buClr>
              <a:buSzPts val="1500"/>
              <a:buFont typeface="Red Hat Display"/>
              <a:buChar char="●"/>
            </a:pPr>
            <a:r>
              <a:rPr lang="en" sz="1500" b="1">
                <a:solidFill>
                  <a:schemeClr val="dk1"/>
                </a:solidFill>
                <a:latin typeface="Red Hat Display"/>
                <a:ea typeface="Red Hat Display"/>
                <a:cs typeface="Red Hat Display"/>
                <a:sym typeface="Red Hat Display"/>
              </a:rPr>
              <a:t>Troubleshoot and resolve</a:t>
            </a:r>
            <a:r>
              <a:rPr lang="en" sz="1500">
                <a:solidFill>
                  <a:schemeClr val="dk1"/>
                </a:solidFill>
                <a:latin typeface="Red Hat Display"/>
                <a:ea typeface="Red Hat Display"/>
                <a:cs typeface="Red Hat Display"/>
                <a:sym typeface="Red Hat Display"/>
              </a:rPr>
              <a:t> issues across the federated domain</a:t>
            </a:r>
            <a:endParaRPr sz="15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See in dashboard or via a list/table form</a:t>
            </a:r>
            <a:endParaRPr sz="15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Table shows custom tagging</a:t>
            </a:r>
            <a:endParaRPr sz="15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Regions</a:t>
            </a:r>
            <a:endParaRPr sz="15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Business Purpose</a:t>
            </a:r>
            <a:endParaRPr sz="15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Version</a:t>
            </a:r>
            <a:endParaRPr sz="1500">
              <a:latin typeface="Red Hat Display"/>
              <a:ea typeface="Red Hat Display"/>
              <a:cs typeface="Red Hat Display"/>
              <a:sym typeface="Red Hat Display"/>
            </a:endParaRPr>
          </a:p>
          <a:p>
            <a:pPr marL="0" lvl="0" indent="0" algn="l" rtl="0">
              <a:spcBef>
                <a:spcPts val="0"/>
              </a:spcBef>
              <a:spcAft>
                <a:spcPts val="0"/>
              </a:spcAft>
              <a:buNone/>
            </a:pPr>
            <a:endParaRPr sz="1600">
              <a:latin typeface="Red Hat Text"/>
              <a:ea typeface="Red Hat Text"/>
              <a:cs typeface="Red Hat Text"/>
              <a:sym typeface="Red Hat Text"/>
            </a:endParaRPr>
          </a:p>
          <a:p>
            <a:pPr marL="609600" lvl="0" indent="0" algn="l" rtl="0">
              <a:spcBef>
                <a:spcPts val="0"/>
              </a:spcBef>
              <a:spcAft>
                <a:spcPts val="0"/>
              </a:spcAft>
              <a:buNone/>
            </a:pPr>
            <a:endParaRPr sz="1600">
              <a:latin typeface="Red Hat Text"/>
              <a:ea typeface="Red Hat Text"/>
              <a:cs typeface="Red Hat Text"/>
              <a:sym typeface="Red Hat Text"/>
            </a:endParaRPr>
          </a:p>
          <a:p>
            <a:pPr marL="0" lvl="0" indent="0" algn="l" rtl="0">
              <a:spcBef>
                <a:spcPts val="0"/>
              </a:spcBef>
              <a:spcAft>
                <a:spcPts val="0"/>
              </a:spcAft>
              <a:buNone/>
            </a:pPr>
            <a:endParaRPr sz="1900">
              <a:latin typeface="Overpass Light"/>
              <a:ea typeface="Overpass Light"/>
              <a:cs typeface="Overpass Light"/>
              <a:sym typeface="Overpass Light"/>
            </a:endParaRPr>
          </a:p>
        </p:txBody>
      </p:sp>
      <p:sp>
        <p:nvSpPr>
          <p:cNvPr id="8829" name="Google Shape;8829;p794"/>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 sz="2800">
                <a:solidFill>
                  <a:schemeClr val="accent1"/>
                </a:solidFill>
                <a:latin typeface="Red Hat Display"/>
                <a:ea typeface="Red Hat Display"/>
                <a:cs typeface="Red Hat Display"/>
                <a:sym typeface="Red Hat Display"/>
              </a:rPr>
              <a:t>Multi-cluster Lifecycle Management</a:t>
            </a:r>
            <a:endParaRPr sz="2800">
              <a:solidFill>
                <a:schemeClr val="accent1"/>
              </a:solidFill>
              <a:latin typeface="Red Hat Display"/>
              <a:ea typeface="Red Hat Display"/>
              <a:cs typeface="Red Hat Display"/>
              <a:sym typeface="Red Hat Display"/>
            </a:endParaRPr>
          </a:p>
          <a:p>
            <a:pPr marL="0" lvl="0" indent="0" algn="l" rtl="0">
              <a:lnSpc>
                <a:spcPct val="90000"/>
              </a:lnSpc>
              <a:spcBef>
                <a:spcPts val="0"/>
              </a:spcBef>
              <a:spcAft>
                <a:spcPts val="0"/>
              </a:spcAft>
              <a:buNone/>
            </a:pPr>
            <a:endParaRPr sz="2800">
              <a:solidFill>
                <a:schemeClr val="accent1"/>
              </a:solidFill>
              <a:latin typeface="Red Hat Display"/>
              <a:ea typeface="Red Hat Display"/>
              <a:cs typeface="Red Hat Display"/>
              <a:sym typeface="Red Hat Display"/>
            </a:endParaRPr>
          </a:p>
        </p:txBody>
      </p:sp>
      <p:sp>
        <p:nvSpPr>
          <p:cNvPr id="8830" name="Google Shape;8830;p794"/>
          <p:cNvSpPr txBox="1"/>
          <p:nvPr/>
        </p:nvSpPr>
        <p:spPr>
          <a:xfrm>
            <a:off x="461525" y="444075"/>
            <a:ext cx="52317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Overview</a:t>
            </a:r>
            <a:endParaRPr sz="1900">
              <a:solidFill>
                <a:schemeClr val="accent1"/>
              </a:solidFill>
              <a:latin typeface="Red Hat Display"/>
              <a:ea typeface="Red Hat Display"/>
              <a:cs typeface="Red Hat Display"/>
              <a:sym typeface="Red Hat Display"/>
            </a:endParaRPr>
          </a:p>
        </p:txBody>
      </p:sp>
      <p:pic>
        <p:nvPicPr>
          <p:cNvPr id="8831" name="Google Shape;8831;p794"/>
          <p:cNvPicPr preferRelativeResize="0"/>
          <p:nvPr/>
        </p:nvPicPr>
        <p:blipFill rotWithShape="1">
          <a:blip r:embed="rId3">
            <a:alphaModFix/>
          </a:blip>
          <a:srcRect/>
          <a:stretch/>
        </p:blipFill>
        <p:spPr>
          <a:xfrm>
            <a:off x="6235730" y="82619"/>
            <a:ext cx="433350" cy="433325"/>
          </a:xfrm>
          <a:prstGeom prst="rect">
            <a:avLst/>
          </a:prstGeom>
          <a:noFill/>
          <a:ln>
            <a:noFill/>
          </a:ln>
        </p:spPr>
      </p:pic>
      <p:pic>
        <p:nvPicPr>
          <p:cNvPr id="8832" name="Google Shape;8832;p794"/>
          <p:cNvPicPr preferRelativeResize="0"/>
          <p:nvPr/>
        </p:nvPicPr>
        <p:blipFill rotWithShape="1">
          <a:blip r:embed="rId4">
            <a:alphaModFix/>
          </a:blip>
          <a:srcRect t="10114" b="10114"/>
          <a:stretch/>
        </p:blipFill>
        <p:spPr>
          <a:xfrm>
            <a:off x="8636226" y="26223"/>
            <a:ext cx="1979203" cy="1577316"/>
          </a:xfrm>
          <a:prstGeom prst="rect">
            <a:avLst/>
          </a:prstGeom>
          <a:noFill/>
          <a:ln>
            <a:noFill/>
          </a:ln>
        </p:spPr>
      </p:pic>
      <p:sp>
        <p:nvSpPr>
          <p:cNvPr id="8833" name="Google Shape;8833;p794"/>
          <p:cNvSpPr txBox="1"/>
          <p:nvPr/>
        </p:nvSpPr>
        <p:spPr>
          <a:xfrm>
            <a:off x="9099577" y="1401385"/>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000">
                <a:latin typeface="Red Hat Display Medium"/>
                <a:ea typeface="Red Hat Display Medium"/>
                <a:cs typeface="Red Hat Display Medium"/>
                <a:sym typeface="Red Hat Display Medium"/>
              </a:rPr>
              <a:t>IT Operations</a:t>
            </a:r>
            <a:endParaRPr sz="1000">
              <a:latin typeface="Red Hat Display Medium"/>
              <a:ea typeface="Red Hat Display Medium"/>
              <a:cs typeface="Red Hat Display Medium"/>
              <a:sym typeface="Red Hat Display Medium"/>
            </a:endParaRPr>
          </a:p>
        </p:txBody>
      </p:sp>
      <p:grpSp>
        <p:nvGrpSpPr>
          <p:cNvPr id="8834" name="Google Shape;8834;p794"/>
          <p:cNvGrpSpPr/>
          <p:nvPr/>
        </p:nvGrpSpPr>
        <p:grpSpPr>
          <a:xfrm>
            <a:off x="10383525" y="338325"/>
            <a:ext cx="1794941" cy="1429500"/>
            <a:chOff x="8707125" y="185925"/>
            <a:chExt cx="2243676" cy="1786875"/>
          </a:xfrm>
        </p:grpSpPr>
        <p:sp>
          <p:nvSpPr>
            <p:cNvPr id="8835" name="Google Shape;8835;p794"/>
            <p:cNvSpPr txBox="1"/>
            <p:nvPr/>
          </p:nvSpPr>
          <p:spPr>
            <a:xfrm>
              <a:off x="9225790" y="1514700"/>
              <a:ext cx="12585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DevOps/SRE</a:t>
              </a:r>
              <a:endParaRPr sz="900">
                <a:latin typeface="Red Hat Display Medium"/>
                <a:ea typeface="Red Hat Display Medium"/>
                <a:cs typeface="Red Hat Display Medium"/>
                <a:sym typeface="Red Hat Display Medium"/>
              </a:endParaRPr>
            </a:p>
          </p:txBody>
        </p:sp>
        <p:pic>
          <p:nvPicPr>
            <p:cNvPr id="8836" name="Google Shape;8836;p794"/>
            <p:cNvPicPr preferRelativeResize="0"/>
            <p:nvPr/>
          </p:nvPicPr>
          <p:blipFill rotWithShape="1">
            <a:blip r:embed="rId5">
              <a:alphaModFix/>
            </a:blip>
            <a:srcRect t="16967" b="19127"/>
            <a:stretch/>
          </p:blipFill>
          <p:spPr>
            <a:xfrm>
              <a:off x="8707125" y="185925"/>
              <a:ext cx="2243676" cy="1433876"/>
            </a:xfrm>
            <a:prstGeom prst="rect">
              <a:avLst/>
            </a:prstGeom>
            <a:noFill/>
            <a:ln>
              <a:noFill/>
            </a:ln>
          </p:spPr>
        </p:pic>
      </p:grpSp>
      <p:pic>
        <p:nvPicPr>
          <p:cNvPr id="8837" name="Google Shape;8837;p794"/>
          <p:cNvPicPr preferRelativeResize="0"/>
          <p:nvPr/>
        </p:nvPicPr>
        <p:blipFill rotWithShape="1">
          <a:blip r:embed="rId6">
            <a:alphaModFix/>
          </a:blip>
          <a:srcRect l="14310" t="5838"/>
          <a:stretch/>
        </p:blipFill>
        <p:spPr>
          <a:xfrm>
            <a:off x="5551225" y="1874025"/>
            <a:ext cx="6544450" cy="3555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41"/>
        <p:cNvGrpSpPr/>
        <p:nvPr/>
      </p:nvGrpSpPr>
      <p:grpSpPr>
        <a:xfrm>
          <a:off x="0" y="0"/>
          <a:ext cx="0" cy="0"/>
          <a:chOff x="0" y="0"/>
          <a:chExt cx="0" cy="0"/>
        </a:xfrm>
      </p:grpSpPr>
      <p:sp>
        <p:nvSpPr>
          <p:cNvPr id="8842" name="Google Shape;8842;p79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34</a:t>
            </a:fld>
            <a:endParaRPr/>
          </a:p>
        </p:txBody>
      </p:sp>
      <p:sp>
        <p:nvSpPr>
          <p:cNvPr id="8843" name="Google Shape;8843;p795"/>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Overpass SemiBold"/>
                <a:ea typeface="Overpass SemiBold"/>
                <a:cs typeface="Overpass SemiBold"/>
                <a:sym typeface="Overpass SemiBold"/>
              </a:rPr>
              <a:t>34</a:t>
            </a:fld>
            <a:endParaRPr sz="800">
              <a:latin typeface="Overpass SemiBold"/>
              <a:ea typeface="Overpass SemiBold"/>
              <a:cs typeface="Overpass SemiBold"/>
              <a:sym typeface="Overpass SemiBold"/>
            </a:endParaRPr>
          </a:p>
        </p:txBody>
      </p:sp>
      <p:sp>
        <p:nvSpPr>
          <p:cNvPr id="8844" name="Google Shape;8844;p795"/>
          <p:cNvSpPr/>
          <p:nvPr/>
        </p:nvSpPr>
        <p:spPr>
          <a:xfrm>
            <a:off x="207675" y="997425"/>
            <a:ext cx="5303100" cy="3712200"/>
          </a:xfrm>
          <a:prstGeom prst="rect">
            <a:avLst/>
          </a:prstGeom>
          <a:noFill/>
          <a:ln>
            <a:noFill/>
          </a:ln>
        </p:spPr>
        <p:txBody>
          <a:bodyPr spcFirstLastPara="1" wrap="square" lIns="121900" tIns="60925" rIns="121900" bIns="60925" anchor="t" anchorCtr="0">
            <a:noAutofit/>
          </a:bodyPr>
          <a:lstStyle/>
          <a:p>
            <a:pPr marL="457200" marR="0" lvl="0" indent="-317500" algn="l" rtl="0">
              <a:lnSpc>
                <a:spcPct val="115000"/>
              </a:lnSpc>
              <a:spcBef>
                <a:spcPts val="0"/>
              </a:spcBef>
              <a:spcAft>
                <a:spcPts val="0"/>
              </a:spcAft>
              <a:buSzPts val="1400"/>
              <a:buFont typeface="Red Hat Text"/>
              <a:buChar char="●"/>
            </a:pPr>
            <a:r>
              <a:rPr lang="en" sz="1500" b="1">
                <a:latin typeface="Red Hat Display"/>
                <a:ea typeface="Red Hat Display"/>
                <a:cs typeface="Red Hat Display"/>
                <a:sym typeface="Red Hat Display"/>
              </a:rPr>
              <a:t>Create</a:t>
            </a:r>
            <a:r>
              <a:rPr lang="en" sz="1500">
                <a:latin typeface="Red Hat Display"/>
                <a:ea typeface="Red Hat Display"/>
                <a:cs typeface="Red Hat Display"/>
                <a:sym typeface="Red Hat Display"/>
              </a:rPr>
              <a:t>, </a:t>
            </a:r>
            <a:r>
              <a:rPr lang="en" sz="1500" b="1">
                <a:latin typeface="Red Hat Display"/>
                <a:ea typeface="Red Hat Display"/>
                <a:cs typeface="Red Hat Display"/>
                <a:sym typeface="Red Hat Display"/>
              </a:rPr>
              <a:t>Upgrade</a:t>
            </a:r>
            <a:r>
              <a:rPr lang="en" sz="1500">
                <a:latin typeface="Red Hat Display"/>
                <a:ea typeface="Red Hat Display"/>
                <a:cs typeface="Red Hat Display"/>
                <a:sym typeface="Red Hat Display"/>
              </a:rPr>
              <a:t> and </a:t>
            </a:r>
            <a:r>
              <a:rPr lang="en" sz="1500" b="1">
                <a:latin typeface="Red Hat Display"/>
                <a:ea typeface="Red Hat Display"/>
                <a:cs typeface="Red Hat Display"/>
                <a:sym typeface="Red Hat Display"/>
              </a:rPr>
              <a:t>Destroy</a:t>
            </a:r>
            <a:r>
              <a:rPr lang="en" sz="1500">
                <a:latin typeface="Red Hat Display"/>
                <a:ea typeface="Red Hat Display"/>
                <a:cs typeface="Red Hat Display"/>
                <a:sym typeface="Red Hat Display"/>
              </a:rPr>
              <a:t> OpenShift clusters running on </a:t>
            </a:r>
            <a:r>
              <a:rPr lang="en" sz="1500" b="1">
                <a:latin typeface="Red Hat Display"/>
                <a:ea typeface="Red Hat Display"/>
                <a:cs typeface="Red Hat Display"/>
                <a:sym typeface="Red Hat Display"/>
              </a:rPr>
              <a:t>vSphere</a:t>
            </a:r>
            <a:r>
              <a:rPr lang="en" sz="1500">
                <a:latin typeface="Red Hat Display"/>
                <a:ea typeface="Red Hat Display"/>
                <a:cs typeface="Red Hat Display"/>
                <a:sym typeface="Red Hat Display"/>
              </a:rPr>
              <a:t>, </a:t>
            </a:r>
            <a:r>
              <a:rPr lang="en" sz="1500" b="1">
                <a:latin typeface="Red Hat Display"/>
                <a:ea typeface="Red Hat Display"/>
                <a:cs typeface="Red Hat Display"/>
                <a:sym typeface="Red Hat Display"/>
              </a:rPr>
              <a:t>Bare-metal</a:t>
            </a:r>
            <a:r>
              <a:rPr lang="en" sz="1500">
                <a:latin typeface="Red Hat Display"/>
                <a:ea typeface="Red Hat Display"/>
                <a:cs typeface="Red Hat Display"/>
                <a:sym typeface="Red Hat Display"/>
              </a:rPr>
              <a:t> as well as </a:t>
            </a:r>
            <a:r>
              <a:rPr lang="en" sz="1500" b="1">
                <a:latin typeface="Red Hat Display"/>
                <a:ea typeface="Red Hat Display"/>
                <a:cs typeface="Red Hat Display"/>
                <a:sym typeface="Red Hat Display"/>
              </a:rPr>
              <a:t>Public cloud</a:t>
            </a:r>
            <a:r>
              <a:rPr lang="en" sz="1500">
                <a:latin typeface="Red Hat Display"/>
                <a:ea typeface="Red Hat Display"/>
                <a:cs typeface="Red Hat Display"/>
                <a:sym typeface="Red Hat Display"/>
              </a:rPr>
              <a:t>.</a:t>
            </a:r>
            <a:endParaRPr sz="1500">
              <a:latin typeface="Red Hat Display"/>
              <a:ea typeface="Red Hat Display"/>
              <a:cs typeface="Red Hat Display"/>
              <a:sym typeface="Red Hat Display"/>
            </a:endParaRPr>
          </a:p>
          <a:p>
            <a:pPr marL="457200" marR="0" lvl="0" indent="0" algn="l" rtl="0">
              <a:lnSpc>
                <a:spcPct val="115000"/>
              </a:lnSpc>
              <a:spcBef>
                <a:spcPts val="0"/>
              </a:spcBef>
              <a:spcAft>
                <a:spcPts val="0"/>
              </a:spcAft>
              <a:buNone/>
            </a:pPr>
            <a:endParaRPr sz="1500" b="1">
              <a:latin typeface="Red Hat Text"/>
              <a:ea typeface="Red Hat Text"/>
              <a:cs typeface="Red Hat Text"/>
              <a:sym typeface="Red Hat Text"/>
            </a:endParaRPr>
          </a:p>
          <a:p>
            <a:pPr marL="457200" marR="0" lvl="0" indent="-317500" algn="l" rtl="0">
              <a:lnSpc>
                <a:spcPct val="115000"/>
              </a:lnSpc>
              <a:spcBef>
                <a:spcPts val="0"/>
              </a:spcBef>
              <a:spcAft>
                <a:spcPts val="0"/>
              </a:spcAft>
              <a:buSzPts val="1400"/>
              <a:buFont typeface="Red Hat Text"/>
              <a:buChar char="●"/>
            </a:pPr>
            <a:r>
              <a:rPr lang="en" sz="1500">
                <a:latin typeface="Red Hat Display"/>
                <a:ea typeface="Red Hat Display"/>
                <a:cs typeface="Red Hat Display"/>
                <a:sym typeface="Red Hat Display"/>
              </a:rPr>
              <a:t>Import </a:t>
            </a:r>
            <a:r>
              <a:rPr lang="en" sz="1500" b="1">
                <a:latin typeface="Red Hat Display"/>
                <a:ea typeface="Red Hat Display"/>
                <a:cs typeface="Red Hat Display"/>
                <a:sym typeface="Red Hat Display"/>
              </a:rPr>
              <a:t>OpenShift Clusters</a:t>
            </a:r>
            <a:r>
              <a:rPr lang="en" sz="1500">
                <a:latin typeface="Red Hat Display"/>
                <a:ea typeface="Red Hat Display"/>
                <a:cs typeface="Red Hat Display"/>
                <a:sym typeface="Red Hat Display"/>
              </a:rPr>
              <a:t> that can be discovered from </a:t>
            </a:r>
            <a:r>
              <a:rPr lang="en" sz="1500" b="1">
                <a:latin typeface="Red Hat Display"/>
                <a:ea typeface="Red Hat Display"/>
                <a:cs typeface="Red Hat Display"/>
                <a:sym typeface="Red Hat Display"/>
              </a:rPr>
              <a:t>OCM</a:t>
            </a:r>
            <a:r>
              <a:rPr lang="en" sz="1500">
                <a:latin typeface="Red Hat Display"/>
                <a:ea typeface="Red Hat Display"/>
                <a:cs typeface="Red Hat Display"/>
                <a:sym typeface="Red Hat Display"/>
              </a:rPr>
              <a:t> (OpenShift Cluster Manager at </a:t>
            </a:r>
            <a:r>
              <a:rPr lang="en" sz="1500" u="sng">
                <a:solidFill>
                  <a:schemeClr val="hlink"/>
                </a:solidFill>
                <a:latin typeface="Red Hat Display"/>
                <a:ea typeface="Red Hat Display"/>
                <a:cs typeface="Red Hat Display"/>
                <a:sym typeface="Red Hat Display"/>
                <a:hlinkClick r:id="rId3"/>
              </a:rPr>
              <a:t>https://console.redhat.com/openshift/</a:t>
            </a:r>
            <a:r>
              <a:rPr lang="en" sz="1500">
                <a:latin typeface="Red Hat Display"/>
                <a:ea typeface="Red Hat Display"/>
                <a:cs typeface="Red Hat Display"/>
                <a:sym typeface="Red Hat Display"/>
              </a:rPr>
              <a:t>)</a:t>
            </a:r>
            <a:endParaRPr sz="1500">
              <a:latin typeface="Red Hat Display"/>
              <a:ea typeface="Red Hat Display"/>
              <a:cs typeface="Red Hat Display"/>
              <a:sym typeface="Red Hat Display"/>
            </a:endParaRPr>
          </a:p>
          <a:p>
            <a:pPr marL="0" marR="0" lvl="0" indent="0" algn="l" rtl="0">
              <a:lnSpc>
                <a:spcPct val="115000"/>
              </a:lnSpc>
              <a:spcBef>
                <a:spcPts val="0"/>
              </a:spcBef>
              <a:spcAft>
                <a:spcPts val="0"/>
              </a:spcAft>
              <a:buNone/>
            </a:pPr>
            <a:endParaRPr sz="1500">
              <a:latin typeface="Red Hat Text"/>
              <a:ea typeface="Red Hat Text"/>
              <a:cs typeface="Red Hat Text"/>
              <a:sym typeface="Red Hat Text"/>
            </a:endParaRPr>
          </a:p>
          <a:p>
            <a:pPr marL="457200" marR="0" lvl="0" indent="-323850" algn="l" rtl="0">
              <a:lnSpc>
                <a:spcPct val="115000"/>
              </a:lnSpc>
              <a:spcBef>
                <a:spcPts val="0"/>
              </a:spcBef>
              <a:spcAft>
                <a:spcPts val="0"/>
              </a:spcAft>
              <a:buSzPts val="1500"/>
              <a:buFont typeface="Red Hat Text"/>
              <a:buChar char="●"/>
            </a:pPr>
            <a:r>
              <a:rPr lang="en" sz="1500">
                <a:latin typeface="Red Hat Display"/>
                <a:ea typeface="Red Hat Display"/>
                <a:cs typeface="Red Hat Display"/>
                <a:sym typeface="Red Hat Display"/>
              </a:rPr>
              <a:t>Leverage </a:t>
            </a:r>
            <a:r>
              <a:rPr lang="en" sz="1500" u="sng">
                <a:solidFill>
                  <a:schemeClr val="hlink"/>
                </a:solidFill>
                <a:latin typeface="Red Hat Display"/>
                <a:ea typeface="Red Hat Display"/>
                <a:cs typeface="Red Hat Display"/>
                <a:sym typeface="Red Hat Display"/>
                <a:hlinkClick r:id="rId4"/>
              </a:rPr>
              <a:t>Hive API</a:t>
            </a:r>
            <a:r>
              <a:rPr lang="en" sz="1500">
                <a:latin typeface="Red Hat Display"/>
                <a:ea typeface="Red Hat Display"/>
                <a:cs typeface="Red Hat Display"/>
                <a:sym typeface="Red Hat Display"/>
              </a:rPr>
              <a:t> for OpenShift Cluster Deployment</a:t>
            </a:r>
            <a:endParaRPr sz="1500">
              <a:latin typeface="Red Hat Display"/>
              <a:ea typeface="Red Hat Display"/>
              <a:cs typeface="Red Hat Display"/>
              <a:sym typeface="Red Hat Display"/>
            </a:endParaRPr>
          </a:p>
          <a:p>
            <a:pPr marL="0" marR="0" lvl="0" indent="0" algn="l" rtl="0">
              <a:lnSpc>
                <a:spcPct val="115000"/>
              </a:lnSpc>
              <a:spcBef>
                <a:spcPts val="0"/>
              </a:spcBef>
              <a:spcAft>
                <a:spcPts val="0"/>
              </a:spcAft>
              <a:buNone/>
            </a:pPr>
            <a:endParaRPr sz="1500">
              <a:latin typeface="Red Hat Text"/>
              <a:ea typeface="Red Hat Text"/>
              <a:cs typeface="Red Hat Text"/>
              <a:sym typeface="Red Hat Text"/>
            </a:endParaRPr>
          </a:p>
          <a:p>
            <a:pPr marL="457200" lvl="0" indent="-317500" algn="l" rtl="0">
              <a:lnSpc>
                <a:spcPct val="115000"/>
              </a:lnSpc>
              <a:spcBef>
                <a:spcPts val="0"/>
              </a:spcBef>
              <a:spcAft>
                <a:spcPts val="0"/>
              </a:spcAft>
              <a:buClr>
                <a:schemeClr val="dk1"/>
              </a:buClr>
              <a:buSzPts val="1400"/>
              <a:buFont typeface="Red Hat Display"/>
              <a:buChar char="●"/>
            </a:pPr>
            <a:r>
              <a:rPr lang="en" sz="1500">
                <a:solidFill>
                  <a:schemeClr val="dk1"/>
                </a:solidFill>
                <a:latin typeface="Red Hat Display"/>
                <a:ea typeface="Red Hat Display"/>
                <a:cs typeface="Red Hat Display"/>
                <a:sym typeface="Red Hat Display"/>
              </a:rPr>
              <a:t>Wizard or YAML-based create cluster flow</a:t>
            </a:r>
            <a:endParaRPr sz="1500">
              <a:latin typeface="Red Hat Display"/>
              <a:ea typeface="Red Hat Display"/>
              <a:cs typeface="Red Hat Display"/>
              <a:sym typeface="Red Hat Display"/>
            </a:endParaRPr>
          </a:p>
          <a:p>
            <a:pPr marL="457200" marR="0" lvl="0" indent="0" algn="l" rtl="0">
              <a:lnSpc>
                <a:spcPct val="115000"/>
              </a:lnSpc>
              <a:spcBef>
                <a:spcPts val="0"/>
              </a:spcBef>
              <a:spcAft>
                <a:spcPts val="0"/>
              </a:spcAft>
              <a:buNone/>
            </a:pPr>
            <a:endParaRPr sz="1500">
              <a:latin typeface="Red Hat Display"/>
              <a:ea typeface="Red Hat Display"/>
              <a:cs typeface="Red Hat Display"/>
              <a:sym typeface="Red Hat Display"/>
            </a:endParaRPr>
          </a:p>
          <a:p>
            <a:pPr marL="457200" marR="0" lvl="0" indent="-317500" algn="l" rtl="0">
              <a:lnSpc>
                <a:spcPct val="115000"/>
              </a:lnSpc>
              <a:spcBef>
                <a:spcPts val="0"/>
              </a:spcBef>
              <a:spcAft>
                <a:spcPts val="0"/>
              </a:spcAft>
              <a:buSzPts val="1400"/>
              <a:buFont typeface="Red Hat Display"/>
              <a:buChar char="●"/>
            </a:pPr>
            <a:r>
              <a:rPr lang="en" sz="1500">
                <a:latin typeface="Red Hat Display"/>
                <a:ea typeface="Red Hat Display"/>
                <a:cs typeface="Red Hat Display"/>
                <a:sym typeface="Red Hat Display"/>
              </a:rPr>
              <a:t>Launch to an OpenShift Console from ACM</a:t>
            </a:r>
            <a:endParaRPr sz="1500">
              <a:latin typeface="Red Hat Display"/>
              <a:ea typeface="Red Hat Display"/>
              <a:cs typeface="Red Hat Display"/>
              <a:sym typeface="Red Hat Display"/>
            </a:endParaRPr>
          </a:p>
          <a:p>
            <a:pPr marL="457200" marR="0" lvl="0" indent="0" algn="l" rtl="0">
              <a:lnSpc>
                <a:spcPct val="115000"/>
              </a:lnSpc>
              <a:spcBef>
                <a:spcPts val="0"/>
              </a:spcBef>
              <a:spcAft>
                <a:spcPts val="0"/>
              </a:spcAft>
              <a:buNone/>
            </a:pPr>
            <a:endParaRPr sz="1500">
              <a:latin typeface="Red Hat Display"/>
              <a:ea typeface="Red Hat Display"/>
              <a:cs typeface="Red Hat Display"/>
              <a:sym typeface="Red Hat Display"/>
            </a:endParaRPr>
          </a:p>
          <a:p>
            <a:pPr marL="457200" marR="0" lvl="0" indent="-317500" algn="l" rtl="0">
              <a:lnSpc>
                <a:spcPct val="115000"/>
              </a:lnSpc>
              <a:spcBef>
                <a:spcPts val="0"/>
              </a:spcBef>
              <a:spcAft>
                <a:spcPts val="0"/>
              </a:spcAft>
              <a:buSzPts val="1400"/>
              <a:buFont typeface="Red Hat Text"/>
              <a:buChar char="●"/>
            </a:pPr>
            <a:r>
              <a:rPr lang="en" sz="1500">
                <a:latin typeface="Red Hat Display"/>
                <a:ea typeface="Red Hat Display"/>
                <a:cs typeface="Red Hat Display"/>
                <a:sym typeface="Red Hat Display"/>
              </a:rPr>
              <a:t>Access cluster login credentials and download </a:t>
            </a:r>
            <a:r>
              <a:rPr lang="en" sz="1500" b="1">
                <a:solidFill>
                  <a:schemeClr val="dk1"/>
                </a:solidFill>
                <a:latin typeface="Red Hat Display"/>
                <a:ea typeface="Red Hat Display"/>
                <a:cs typeface="Red Hat Display"/>
                <a:sym typeface="Red Hat Display"/>
              </a:rPr>
              <a:t>kubeadmin</a:t>
            </a:r>
            <a:r>
              <a:rPr lang="en" sz="1500">
                <a:solidFill>
                  <a:schemeClr val="dk1"/>
                </a:solidFill>
                <a:latin typeface="Red Hat Display"/>
                <a:ea typeface="Red Hat Display"/>
                <a:cs typeface="Red Hat Display"/>
                <a:sym typeface="Red Hat Display"/>
              </a:rPr>
              <a:t> </a:t>
            </a:r>
            <a:r>
              <a:rPr lang="en" sz="1500">
                <a:latin typeface="Red Hat Display"/>
                <a:ea typeface="Red Hat Display"/>
                <a:cs typeface="Red Hat Display"/>
                <a:sym typeface="Red Hat Display"/>
              </a:rPr>
              <a:t>configuration </a:t>
            </a:r>
            <a:r>
              <a:rPr lang="en" sz="1500" b="1">
                <a:latin typeface="Red Hat Display"/>
                <a:ea typeface="Red Hat Display"/>
                <a:cs typeface="Red Hat Display"/>
                <a:sym typeface="Red Hat Display"/>
              </a:rPr>
              <a:t>kubeconfig</a:t>
            </a:r>
            <a:r>
              <a:rPr lang="en" sz="1500">
                <a:latin typeface="Red Hat Display"/>
                <a:ea typeface="Red Hat Display"/>
                <a:cs typeface="Red Hat Display"/>
                <a:sym typeface="Red Hat Display"/>
              </a:rPr>
              <a:t> </a:t>
            </a:r>
            <a:endParaRPr sz="1500">
              <a:latin typeface="Red Hat Display"/>
              <a:ea typeface="Red Hat Display"/>
              <a:cs typeface="Red Hat Display"/>
              <a:sym typeface="Red Hat Display"/>
            </a:endParaRPr>
          </a:p>
          <a:p>
            <a:pPr marL="457200" marR="0" lvl="0" indent="0" algn="l" rtl="0">
              <a:lnSpc>
                <a:spcPct val="115000"/>
              </a:lnSpc>
              <a:spcBef>
                <a:spcPts val="0"/>
              </a:spcBef>
              <a:spcAft>
                <a:spcPts val="0"/>
              </a:spcAft>
              <a:buNone/>
            </a:pPr>
            <a:endParaRPr sz="1500">
              <a:latin typeface="Red Hat Display"/>
              <a:ea typeface="Red Hat Display"/>
              <a:cs typeface="Red Hat Display"/>
              <a:sym typeface="Red Hat Display"/>
            </a:endParaRPr>
          </a:p>
          <a:p>
            <a:pPr marL="457200" marR="0" lvl="0" indent="-317500" algn="l" rtl="0">
              <a:lnSpc>
                <a:spcPct val="115000"/>
              </a:lnSpc>
              <a:spcBef>
                <a:spcPts val="0"/>
              </a:spcBef>
              <a:spcAft>
                <a:spcPts val="0"/>
              </a:spcAft>
              <a:buSzPts val="1400"/>
              <a:buFont typeface="Red Hat Display"/>
              <a:buChar char="●"/>
            </a:pPr>
            <a:r>
              <a:rPr lang="en" sz="1500">
                <a:latin typeface="Red Hat Display"/>
                <a:ea typeface="Red Hat Display"/>
                <a:cs typeface="Red Hat Display"/>
                <a:sym typeface="Red Hat Display"/>
              </a:rPr>
              <a:t>Integrate with Ansible Automation Platform </a:t>
            </a:r>
            <a:endParaRPr sz="1500">
              <a:latin typeface="Red Hat Display"/>
              <a:ea typeface="Red Hat Display"/>
              <a:cs typeface="Red Hat Display"/>
              <a:sym typeface="Red Hat Display"/>
            </a:endParaRPr>
          </a:p>
          <a:p>
            <a:pPr marL="457200" marR="0" lvl="0" indent="0" algn="l" rtl="0">
              <a:lnSpc>
                <a:spcPct val="115000"/>
              </a:lnSpc>
              <a:spcBef>
                <a:spcPts val="0"/>
              </a:spcBef>
              <a:spcAft>
                <a:spcPts val="0"/>
              </a:spcAft>
              <a:buNone/>
            </a:pPr>
            <a:endParaRPr sz="1500">
              <a:latin typeface="Red Hat Display"/>
              <a:ea typeface="Red Hat Display"/>
              <a:cs typeface="Red Hat Display"/>
              <a:sym typeface="Red Hat Display"/>
            </a:endParaRPr>
          </a:p>
          <a:p>
            <a:pPr marL="457200" marR="0" lvl="0" indent="-317500" algn="l" rtl="0">
              <a:lnSpc>
                <a:spcPct val="115000"/>
              </a:lnSpc>
              <a:spcBef>
                <a:spcPts val="0"/>
              </a:spcBef>
              <a:spcAft>
                <a:spcPts val="0"/>
              </a:spcAft>
              <a:buSzPts val="1400"/>
              <a:buFont typeface="Red Hat Display"/>
              <a:buChar char="●"/>
            </a:pPr>
            <a:r>
              <a:rPr lang="en" sz="1500">
                <a:latin typeface="Red Hat Display"/>
                <a:ea typeface="Red Hat Display"/>
                <a:cs typeface="Red Hat Display"/>
                <a:sym typeface="Red Hat Display"/>
              </a:rPr>
              <a:t>Centrally Manage your On-Prem Infrastructure (CIM) / Host Inventory</a:t>
            </a:r>
            <a:endParaRPr sz="1500">
              <a:latin typeface="Red Hat Display"/>
              <a:ea typeface="Red Hat Display"/>
              <a:cs typeface="Red Hat Display"/>
              <a:sym typeface="Red Hat Display"/>
            </a:endParaRPr>
          </a:p>
        </p:txBody>
      </p:sp>
      <p:sp>
        <p:nvSpPr>
          <p:cNvPr id="8845" name="Google Shape;8845;p795"/>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Multi-cluster Lifecycle Management</a:t>
            </a:r>
            <a:endParaRPr sz="2800">
              <a:solidFill>
                <a:schemeClr val="accent1"/>
              </a:solidFill>
              <a:latin typeface="Red Hat Display"/>
              <a:ea typeface="Red Hat Display"/>
              <a:cs typeface="Red Hat Display"/>
              <a:sym typeface="Red Hat Display"/>
            </a:endParaRPr>
          </a:p>
          <a:p>
            <a:pPr marL="0" lvl="0" indent="0" algn="l" rtl="0">
              <a:lnSpc>
                <a:spcPct val="90000"/>
              </a:lnSpc>
              <a:spcBef>
                <a:spcPts val="0"/>
              </a:spcBef>
              <a:spcAft>
                <a:spcPts val="0"/>
              </a:spcAft>
              <a:buNone/>
            </a:pPr>
            <a:endParaRPr sz="2800">
              <a:solidFill>
                <a:schemeClr val="accent1"/>
              </a:solidFill>
              <a:latin typeface="Red Hat Display"/>
              <a:ea typeface="Red Hat Display"/>
              <a:cs typeface="Red Hat Display"/>
              <a:sym typeface="Red Hat Display"/>
            </a:endParaRPr>
          </a:p>
        </p:txBody>
      </p:sp>
      <p:sp>
        <p:nvSpPr>
          <p:cNvPr id="8846" name="Google Shape;8846;p795"/>
          <p:cNvSpPr txBox="1"/>
          <p:nvPr/>
        </p:nvSpPr>
        <p:spPr>
          <a:xfrm>
            <a:off x="461525" y="444075"/>
            <a:ext cx="52317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Creating &amp; Importing clusters</a:t>
            </a:r>
            <a:endParaRPr sz="1900">
              <a:solidFill>
                <a:schemeClr val="accent1"/>
              </a:solidFill>
              <a:latin typeface="Red Hat Display"/>
              <a:ea typeface="Red Hat Display"/>
              <a:cs typeface="Red Hat Display"/>
              <a:sym typeface="Red Hat Display"/>
            </a:endParaRPr>
          </a:p>
        </p:txBody>
      </p:sp>
      <p:pic>
        <p:nvPicPr>
          <p:cNvPr id="8847" name="Google Shape;8847;p795"/>
          <p:cNvPicPr preferRelativeResize="0"/>
          <p:nvPr/>
        </p:nvPicPr>
        <p:blipFill rotWithShape="1">
          <a:blip r:embed="rId5">
            <a:alphaModFix/>
          </a:blip>
          <a:srcRect/>
          <a:stretch/>
        </p:blipFill>
        <p:spPr>
          <a:xfrm>
            <a:off x="6235730" y="82619"/>
            <a:ext cx="433350" cy="433325"/>
          </a:xfrm>
          <a:prstGeom prst="rect">
            <a:avLst/>
          </a:prstGeom>
          <a:noFill/>
          <a:ln>
            <a:noFill/>
          </a:ln>
        </p:spPr>
      </p:pic>
      <p:pic>
        <p:nvPicPr>
          <p:cNvPr id="8848" name="Google Shape;8848;p795"/>
          <p:cNvPicPr preferRelativeResize="0"/>
          <p:nvPr/>
        </p:nvPicPr>
        <p:blipFill rotWithShape="1">
          <a:blip r:embed="rId6">
            <a:alphaModFix/>
          </a:blip>
          <a:srcRect t="10114" b="10114"/>
          <a:stretch/>
        </p:blipFill>
        <p:spPr>
          <a:xfrm>
            <a:off x="8483826" y="-126177"/>
            <a:ext cx="1979203" cy="1577316"/>
          </a:xfrm>
          <a:prstGeom prst="rect">
            <a:avLst/>
          </a:prstGeom>
          <a:noFill/>
          <a:ln>
            <a:noFill/>
          </a:ln>
        </p:spPr>
      </p:pic>
      <p:sp>
        <p:nvSpPr>
          <p:cNvPr id="8849" name="Google Shape;8849;p795"/>
          <p:cNvSpPr txBox="1"/>
          <p:nvPr/>
        </p:nvSpPr>
        <p:spPr>
          <a:xfrm>
            <a:off x="8947177" y="1248985"/>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000">
                <a:latin typeface="Red Hat Display Medium"/>
                <a:ea typeface="Red Hat Display Medium"/>
                <a:cs typeface="Red Hat Display Medium"/>
                <a:sym typeface="Red Hat Display Medium"/>
              </a:rPr>
              <a:t>IT Operations</a:t>
            </a:r>
            <a:endParaRPr sz="1000">
              <a:latin typeface="Red Hat Display Medium"/>
              <a:ea typeface="Red Hat Display Medium"/>
              <a:cs typeface="Red Hat Display Medium"/>
              <a:sym typeface="Red Hat Display Medium"/>
            </a:endParaRPr>
          </a:p>
        </p:txBody>
      </p:sp>
      <p:grpSp>
        <p:nvGrpSpPr>
          <p:cNvPr id="8850" name="Google Shape;8850;p795"/>
          <p:cNvGrpSpPr/>
          <p:nvPr/>
        </p:nvGrpSpPr>
        <p:grpSpPr>
          <a:xfrm>
            <a:off x="10231125" y="185925"/>
            <a:ext cx="1794941" cy="1429500"/>
            <a:chOff x="8707125" y="185925"/>
            <a:chExt cx="2243676" cy="1786875"/>
          </a:xfrm>
        </p:grpSpPr>
        <p:sp>
          <p:nvSpPr>
            <p:cNvPr id="8851" name="Google Shape;8851;p795"/>
            <p:cNvSpPr txBox="1"/>
            <p:nvPr/>
          </p:nvSpPr>
          <p:spPr>
            <a:xfrm>
              <a:off x="9225790" y="1514700"/>
              <a:ext cx="12585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DevOps/SRE</a:t>
              </a:r>
              <a:endParaRPr sz="900">
                <a:latin typeface="Red Hat Display Medium"/>
                <a:ea typeface="Red Hat Display Medium"/>
                <a:cs typeface="Red Hat Display Medium"/>
                <a:sym typeface="Red Hat Display Medium"/>
              </a:endParaRPr>
            </a:p>
          </p:txBody>
        </p:sp>
        <p:pic>
          <p:nvPicPr>
            <p:cNvPr id="8852" name="Google Shape;8852;p795"/>
            <p:cNvPicPr preferRelativeResize="0"/>
            <p:nvPr/>
          </p:nvPicPr>
          <p:blipFill rotWithShape="1">
            <a:blip r:embed="rId7">
              <a:alphaModFix/>
            </a:blip>
            <a:srcRect t="16967" b="19127"/>
            <a:stretch/>
          </p:blipFill>
          <p:spPr>
            <a:xfrm>
              <a:off x="8707125" y="185925"/>
              <a:ext cx="2243676" cy="1433876"/>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56"/>
        <p:cNvGrpSpPr/>
        <p:nvPr/>
      </p:nvGrpSpPr>
      <p:grpSpPr>
        <a:xfrm>
          <a:off x="0" y="0"/>
          <a:ext cx="0" cy="0"/>
          <a:chOff x="0" y="0"/>
          <a:chExt cx="0" cy="0"/>
        </a:xfrm>
      </p:grpSpPr>
      <p:sp>
        <p:nvSpPr>
          <p:cNvPr id="8857" name="Google Shape;8857;p79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35</a:t>
            </a:fld>
            <a:endParaRPr/>
          </a:p>
        </p:txBody>
      </p:sp>
      <p:sp>
        <p:nvSpPr>
          <p:cNvPr id="8858" name="Google Shape;8858;p796"/>
          <p:cNvSpPr txBox="1"/>
          <p:nvPr/>
        </p:nvSpPr>
        <p:spPr>
          <a:xfrm>
            <a:off x="305025" y="1453978"/>
            <a:ext cx="4982100" cy="4585800"/>
          </a:xfrm>
          <a:prstGeom prst="rect">
            <a:avLst/>
          </a:prstGeom>
          <a:noFill/>
          <a:ln>
            <a:noFill/>
          </a:ln>
        </p:spPr>
        <p:txBody>
          <a:bodyPr spcFirstLastPara="1" wrap="square" lIns="121900" tIns="121900" rIns="121900" bIns="121900" anchor="t" anchorCtr="0">
            <a:noAutofit/>
          </a:bodyPr>
          <a:lstStyle/>
          <a:p>
            <a:pPr marL="609600" lvl="0" indent="-400050" algn="l" rtl="0">
              <a:spcBef>
                <a:spcPts val="0"/>
              </a:spcBef>
              <a:spcAft>
                <a:spcPts val="0"/>
              </a:spcAft>
              <a:buSzPts val="1500"/>
              <a:buFont typeface="Red Hat Display"/>
              <a:buChar char="●"/>
            </a:pPr>
            <a:r>
              <a:rPr lang="en" sz="1900">
                <a:latin typeface="Red Hat Display"/>
                <a:ea typeface="Red Hat Display"/>
                <a:cs typeface="Red Hat Display"/>
                <a:sym typeface="Red Hat Display"/>
              </a:rPr>
              <a:t>Troubleshooting across clusters via relationships </a:t>
            </a:r>
            <a:endParaRPr sz="1900">
              <a:latin typeface="Red Hat Display"/>
              <a:ea typeface="Red Hat Display"/>
              <a:cs typeface="Red Hat Display"/>
              <a:sym typeface="Red Hat Display"/>
            </a:endParaRPr>
          </a:p>
          <a:p>
            <a:pPr marL="0" lvl="0" indent="0" algn="l" rtl="0">
              <a:spcBef>
                <a:spcPts val="0"/>
              </a:spcBef>
              <a:spcAft>
                <a:spcPts val="0"/>
              </a:spcAft>
              <a:buNone/>
            </a:pPr>
            <a:endParaRPr sz="1900">
              <a:latin typeface="Red Hat Display"/>
              <a:ea typeface="Red Hat Display"/>
              <a:cs typeface="Red Hat Display"/>
              <a:sym typeface="Red Hat Display"/>
            </a:endParaRPr>
          </a:p>
          <a:p>
            <a:pPr marL="609600" lvl="0" indent="-400050" algn="l" rtl="0">
              <a:spcBef>
                <a:spcPts val="0"/>
              </a:spcBef>
              <a:spcAft>
                <a:spcPts val="0"/>
              </a:spcAft>
              <a:buSzPts val="1500"/>
              <a:buFont typeface="Red Hat Text"/>
              <a:buChar char="●"/>
            </a:pPr>
            <a:r>
              <a:rPr lang="en" sz="1900">
                <a:latin typeface="Red Hat Display"/>
                <a:ea typeface="Red Hat Display"/>
                <a:cs typeface="Red Hat Display"/>
                <a:sym typeface="Red Hat Display"/>
              </a:rPr>
              <a:t>See all </a:t>
            </a:r>
            <a:r>
              <a:rPr lang="en" sz="1900" b="1">
                <a:latin typeface="Red Hat Display"/>
                <a:ea typeface="Red Hat Display"/>
                <a:cs typeface="Red Hat Display"/>
                <a:sym typeface="Red Hat Display"/>
              </a:rPr>
              <a:t>unhealthy</a:t>
            </a:r>
            <a:r>
              <a:rPr lang="en" sz="1900">
                <a:latin typeface="Red Hat Display"/>
                <a:ea typeface="Red Hat Display"/>
                <a:cs typeface="Red Hat Display"/>
                <a:sym typeface="Red Hat Display"/>
              </a:rPr>
              <a:t> pods</a:t>
            </a:r>
            <a:endParaRPr sz="1900">
              <a:latin typeface="Red Hat Display"/>
              <a:ea typeface="Red Hat Display"/>
              <a:cs typeface="Red Hat Display"/>
              <a:sym typeface="Red Hat Display"/>
            </a:endParaRPr>
          </a:p>
          <a:p>
            <a:pPr marL="0" lvl="0" indent="0" algn="l" rtl="0">
              <a:spcBef>
                <a:spcPts val="0"/>
              </a:spcBef>
              <a:spcAft>
                <a:spcPts val="0"/>
              </a:spcAft>
              <a:buNone/>
            </a:pPr>
            <a:endParaRPr sz="1900">
              <a:latin typeface="Red Hat Display"/>
              <a:ea typeface="Red Hat Display"/>
              <a:cs typeface="Red Hat Display"/>
              <a:sym typeface="Red Hat Display"/>
            </a:endParaRPr>
          </a:p>
          <a:p>
            <a:pPr marL="609600" lvl="0" indent="-400050" algn="l" rtl="0">
              <a:spcBef>
                <a:spcPts val="0"/>
              </a:spcBef>
              <a:spcAft>
                <a:spcPts val="0"/>
              </a:spcAft>
              <a:buSzPts val="1500"/>
              <a:buFont typeface="Red Hat Display"/>
              <a:buChar char="●"/>
            </a:pPr>
            <a:r>
              <a:rPr lang="en" sz="1900">
                <a:latin typeface="Red Hat Display"/>
                <a:ea typeface="Red Hat Display"/>
                <a:cs typeface="Red Hat Display"/>
                <a:sym typeface="Red Hat Display"/>
              </a:rPr>
              <a:t>See related application models to those pods</a:t>
            </a:r>
            <a:endParaRPr sz="1900">
              <a:latin typeface="Red Hat Display"/>
              <a:ea typeface="Red Hat Display"/>
              <a:cs typeface="Red Hat Display"/>
              <a:sym typeface="Red Hat Display"/>
            </a:endParaRPr>
          </a:p>
          <a:p>
            <a:pPr marL="0" lvl="0" indent="0" algn="l" rtl="0">
              <a:spcBef>
                <a:spcPts val="0"/>
              </a:spcBef>
              <a:spcAft>
                <a:spcPts val="0"/>
              </a:spcAft>
              <a:buNone/>
            </a:pPr>
            <a:endParaRPr sz="1900">
              <a:latin typeface="Red Hat Display"/>
              <a:ea typeface="Red Hat Display"/>
              <a:cs typeface="Red Hat Display"/>
              <a:sym typeface="Red Hat Display"/>
            </a:endParaRPr>
          </a:p>
          <a:p>
            <a:pPr marL="609600" lvl="0" indent="-400050" algn="l" rtl="0">
              <a:spcBef>
                <a:spcPts val="0"/>
              </a:spcBef>
              <a:spcAft>
                <a:spcPts val="0"/>
              </a:spcAft>
              <a:buSzPts val="1500"/>
              <a:buFont typeface="Red Hat Display"/>
              <a:buChar char="●"/>
            </a:pPr>
            <a:r>
              <a:rPr lang="en" sz="1900">
                <a:latin typeface="Red Hat Display"/>
                <a:ea typeface="Red Hat Display"/>
                <a:cs typeface="Red Hat Display"/>
                <a:sym typeface="Red Hat Display"/>
              </a:rPr>
              <a:t>See related Persistent Volumes</a:t>
            </a:r>
            <a:endParaRPr sz="1900">
              <a:latin typeface="Red Hat Display"/>
              <a:ea typeface="Red Hat Display"/>
              <a:cs typeface="Red Hat Display"/>
              <a:sym typeface="Red Hat Display"/>
            </a:endParaRPr>
          </a:p>
          <a:p>
            <a:pPr marL="0" lvl="0" indent="0" algn="l" rtl="0">
              <a:spcBef>
                <a:spcPts val="0"/>
              </a:spcBef>
              <a:spcAft>
                <a:spcPts val="0"/>
              </a:spcAft>
              <a:buNone/>
            </a:pPr>
            <a:endParaRPr sz="1900">
              <a:latin typeface="Red Hat Display"/>
              <a:ea typeface="Red Hat Display"/>
              <a:cs typeface="Red Hat Display"/>
              <a:sym typeface="Red Hat Display"/>
            </a:endParaRPr>
          </a:p>
          <a:p>
            <a:pPr marL="609600" lvl="0" indent="-400050" algn="l" rtl="0">
              <a:spcBef>
                <a:spcPts val="0"/>
              </a:spcBef>
              <a:spcAft>
                <a:spcPts val="0"/>
              </a:spcAft>
              <a:buSzPts val="1500"/>
              <a:buFont typeface="Red Hat Display"/>
              <a:buChar char="●"/>
            </a:pPr>
            <a:r>
              <a:rPr lang="en" sz="1900">
                <a:latin typeface="Red Hat Display"/>
                <a:ea typeface="Red Hat Display"/>
                <a:cs typeface="Red Hat Display"/>
                <a:sym typeface="Red Hat Display"/>
              </a:rPr>
              <a:t>See related secrets</a:t>
            </a:r>
            <a:endParaRPr sz="1900">
              <a:latin typeface="Red Hat Display"/>
              <a:ea typeface="Red Hat Display"/>
              <a:cs typeface="Red Hat Display"/>
              <a:sym typeface="Red Hat Display"/>
            </a:endParaRPr>
          </a:p>
          <a:p>
            <a:pPr marL="0" lvl="0" indent="0" algn="l" rtl="0">
              <a:spcBef>
                <a:spcPts val="0"/>
              </a:spcBef>
              <a:spcAft>
                <a:spcPts val="0"/>
              </a:spcAft>
              <a:buNone/>
            </a:pPr>
            <a:endParaRPr sz="1900">
              <a:latin typeface="Red Hat Display"/>
              <a:ea typeface="Red Hat Display"/>
              <a:cs typeface="Red Hat Display"/>
              <a:sym typeface="Red Hat Display"/>
            </a:endParaRPr>
          </a:p>
          <a:p>
            <a:pPr marL="609600" lvl="0" indent="-400050" algn="l" rtl="0">
              <a:spcBef>
                <a:spcPts val="0"/>
              </a:spcBef>
              <a:spcAft>
                <a:spcPts val="0"/>
              </a:spcAft>
              <a:buSzPts val="1500"/>
              <a:buFont typeface="Red Hat Text"/>
              <a:buChar char="●"/>
            </a:pPr>
            <a:r>
              <a:rPr lang="en" sz="1900">
                <a:latin typeface="Red Hat Display"/>
                <a:ea typeface="Red Hat Display"/>
                <a:cs typeface="Red Hat Display"/>
                <a:sym typeface="Red Hat Display"/>
              </a:rPr>
              <a:t>See related </a:t>
            </a:r>
            <a:r>
              <a:rPr lang="en" sz="1900" b="1">
                <a:latin typeface="Red Hat Display"/>
                <a:ea typeface="Red Hat Display"/>
                <a:cs typeface="Red Hat Display"/>
                <a:sym typeface="Red Hat Display"/>
              </a:rPr>
              <a:t>*any*</a:t>
            </a:r>
            <a:r>
              <a:rPr lang="en" sz="1900">
                <a:latin typeface="Red Hat Display"/>
                <a:ea typeface="Red Hat Display"/>
                <a:cs typeface="Red Hat Display"/>
                <a:sym typeface="Red Hat Display"/>
              </a:rPr>
              <a:t> kube resource object category</a:t>
            </a:r>
            <a:endParaRPr sz="1900">
              <a:latin typeface="Red Hat Display"/>
              <a:ea typeface="Red Hat Display"/>
              <a:cs typeface="Red Hat Display"/>
              <a:sym typeface="Red Hat Display"/>
            </a:endParaRPr>
          </a:p>
        </p:txBody>
      </p:sp>
      <p:sp>
        <p:nvSpPr>
          <p:cNvPr id="8859" name="Google Shape;8859;p796"/>
          <p:cNvSpPr txBox="1"/>
          <p:nvPr/>
        </p:nvSpPr>
        <p:spPr>
          <a:xfrm>
            <a:off x="6369910" y="3122767"/>
            <a:ext cx="1897500" cy="14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900">
              <a:latin typeface="Overpass Light"/>
              <a:ea typeface="Overpass Light"/>
              <a:cs typeface="Overpass Light"/>
              <a:sym typeface="Overpass Light"/>
            </a:endParaRPr>
          </a:p>
        </p:txBody>
      </p:sp>
      <p:pic>
        <p:nvPicPr>
          <p:cNvPr id="8860" name="Google Shape;8860;p796"/>
          <p:cNvPicPr preferRelativeResize="0"/>
          <p:nvPr/>
        </p:nvPicPr>
        <p:blipFill rotWithShape="1">
          <a:blip r:embed="rId3">
            <a:alphaModFix/>
          </a:blip>
          <a:srcRect/>
          <a:stretch/>
        </p:blipFill>
        <p:spPr>
          <a:xfrm>
            <a:off x="4873425" y="2144750"/>
            <a:ext cx="7021925" cy="3529425"/>
          </a:xfrm>
          <a:prstGeom prst="rect">
            <a:avLst/>
          </a:prstGeom>
          <a:noFill/>
          <a:ln>
            <a:noFill/>
          </a:ln>
        </p:spPr>
      </p:pic>
      <p:sp>
        <p:nvSpPr>
          <p:cNvPr id="8861" name="Google Shape;8861;p796"/>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Multi-cluster Lifecycle Management</a:t>
            </a:r>
            <a:endParaRPr sz="2800">
              <a:solidFill>
                <a:schemeClr val="accent1"/>
              </a:solidFill>
              <a:latin typeface="Red Hat Display"/>
              <a:ea typeface="Red Hat Display"/>
              <a:cs typeface="Red Hat Display"/>
              <a:sym typeface="Red Hat Display"/>
            </a:endParaRPr>
          </a:p>
          <a:p>
            <a:pPr marL="0" lvl="0" indent="0" algn="l" rtl="0">
              <a:lnSpc>
                <a:spcPct val="90000"/>
              </a:lnSpc>
              <a:spcBef>
                <a:spcPts val="0"/>
              </a:spcBef>
              <a:spcAft>
                <a:spcPts val="0"/>
              </a:spcAft>
              <a:buNone/>
            </a:pPr>
            <a:endParaRPr sz="2800">
              <a:solidFill>
                <a:schemeClr val="accent1"/>
              </a:solidFill>
              <a:latin typeface="Red Hat Display"/>
              <a:ea typeface="Red Hat Display"/>
              <a:cs typeface="Red Hat Display"/>
              <a:sym typeface="Red Hat Display"/>
            </a:endParaRPr>
          </a:p>
        </p:txBody>
      </p:sp>
      <p:sp>
        <p:nvSpPr>
          <p:cNvPr id="8862" name="Google Shape;8862;p796"/>
          <p:cNvSpPr txBox="1"/>
          <p:nvPr/>
        </p:nvSpPr>
        <p:spPr>
          <a:xfrm>
            <a:off x="461525" y="444075"/>
            <a:ext cx="52317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Dynamic Search</a:t>
            </a:r>
            <a:endParaRPr sz="1900">
              <a:solidFill>
                <a:schemeClr val="accent1"/>
              </a:solidFill>
              <a:latin typeface="Red Hat Display"/>
              <a:ea typeface="Red Hat Display"/>
              <a:cs typeface="Red Hat Display"/>
              <a:sym typeface="Red Hat Display"/>
            </a:endParaRPr>
          </a:p>
        </p:txBody>
      </p:sp>
      <p:pic>
        <p:nvPicPr>
          <p:cNvPr id="8863" name="Google Shape;8863;p796"/>
          <p:cNvPicPr preferRelativeResize="0"/>
          <p:nvPr/>
        </p:nvPicPr>
        <p:blipFill rotWithShape="1">
          <a:blip r:embed="rId4">
            <a:alphaModFix/>
          </a:blip>
          <a:srcRect/>
          <a:stretch/>
        </p:blipFill>
        <p:spPr>
          <a:xfrm>
            <a:off x="6235730" y="82619"/>
            <a:ext cx="433350" cy="433325"/>
          </a:xfrm>
          <a:prstGeom prst="rect">
            <a:avLst/>
          </a:prstGeom>
          <a:noFill/>
          <a:ln>
            <a:noFill/>
          </a:ln>
        </p:spPr>
      </p:pic>
      <p:pic>
        <p:nvPicPr>
          <p:cNvPr id="8864" name="Google Shape;8864;p796"/>
          <p:cNvPicPr preferRelativeResize="0"/>
          <p:nvPr/>
        </p:nvPicPr>
        <p:blipFill rotWithShape="1">
          <a:blip r:embed="rId5">
            <a:alphaModFix/>
          </a:blip>
          <a:srcRect t="10114" b="10114"/>
          <a:stretch/>
        </p:blipFill>
        <p:spPr>
          <a:xfrm>
            <a:off x="8483826" y="-126177"/>
            <a:ext cx="1979203" cy="1577316"/>
          </a:xfrm>
          <a:prstGeom prst="rect">
            <a:avLst/>
          </a:prstGeom>
          <a:noFill/>
          <a:ln>
            <a:noFill/>
          </a:ln>
        </p:spPr>
      </p:pic>
      <p:sp>
        <p:nvSpPr>
          <p:cNvPr id="8865" name="Google Shape;8865;p796"/>
          <p:cNvSpPr txBox="1"/>
          <p:nvPr/>
        </p:nvSpPr>
        <p:spPr>
          <a:xfrm>
            <a:off x="8947177" y="1248985"/>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000">
                <a:latin typeface="Red Hat Display Medium"/>
                <a:ea typeface="Red Hat Display Medium"/>
                <a:cs typeface="Red Hat Display Medium"/>
                <a:sym typeface="Red Hat Display Medium"/>
              </a:rPr>
              <a:t>IT Operations</a:t>
            </a:r>
            <a:endParaRPr sz="1000">
              <a:latin typeface="Red Hat Display Medium"/>
              <a:ea typeface="Red Hat Display Medium"/>
              <a:cs typeface="Red Hat Display Medium"/>
              <a:sym typeface="Red Hat Display Medium"/>
            </a:endParaRPr>
          </a:p>
        </p:txBody>
      </p:sp>
      <p:grpSp>
        <p:nvGrpSpPr>
          <p:cNvPr id="8866" name="Google Shape;8866;p796"/>
          <p:cNvGrpSpPr/>
          <p:nvPr/>
        </p:nvGrpSpPr>
        <p:grpSpPr>
          <a:xfrm>
            <a:off x="10231125" y="185925"/>
            <a:ext cx="1794941" cy="1429500"/>
            <a:chOff x="8707125" y="185925"/>
            <a:chExt cx="2243676" cy="1786875"/>
          </a:xfrm>
        </p:grpSpPr>
        <p:sp>
          <p:nvSpPr>
            <p:cNvPr id="8867" name="Google Shape;8867;p796"/>
            <p:cNvSpPr txBox="1"/>
            <p:nvPr/>
          </p:nvSpPr>
          <p:spPr>
            <a:xfrm>
              <a:off x="9225790" y="1514700"/>
              <a:ext cx="12585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DevOps/SRE</a:t>
              </a:r>
              <a:endParaRPr sz="900">
                <a:latin typeface="Red Hat Display Medium"/>
                <a:ea typeface="Red Hat Display Medium"/>
                <a:cs typeface="Red Hat Display Medium"/>
                <a:sym typeface="Red Hat Display Medium"/>
              </a:endParaRPr>
            </a:p>
          </p:txBody>
        </p:sp>
        <p:pic>
          <p:nvPicPr>
            <p:cNvPr id="8868" name="Google Shape;8868;p796"/>
            <p:cNvPicPr preferRelativeResize="0"/>
            <p:nvPr/>
          </p:nvPicPr>
          <p:blipFill rotWithShape="1">
            <a:blip r:embed="rId6">
              <a:alphaModFix/>
            </a:blip>
            <a:srcRect t="16967" b="19127"/>
            <a:stretch/>
          </p:blipFill>
          <p:spPr>
            <a:xfrm>
              <a:off x="8707125" y="185925"/>
              <a:ext cx="2243676" cy="1433876"/>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72"/>
        <p:cNvGrpSpPr/>
        <p:nvPr/>
      </p:nvGrpSpPr>
      <p:grpSpPr>
        <a:xfrm>
          <a:off x="0" y="0"/>
          <a:ext cx="0" cy="0"/>
          <a:chOff x="0" y="0"/>
          <a:chExt cx="0" cy="0"/>
        </a:xfrm>
      </p:grpSpPr>
      <p:sp>
        <p:nvSpPr>
          <p:cNvPr id="8873" name="Google Shape;8873;p79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36</a:t>
            </a:fld>
            <a:endParaRPr/>
          </a:p>
        </p:txBody>
      </p:sp>
      <p:sp>
        <p:nvSpPr>
          <p:cNvPr id="8874" name="Google Shape;8874;p797"/>
          <p:cNvSpPr txBox="1"/>
          <p:nvPr/>
        </p:nvSpPr>
        <p:spPr>
          <a:xfrm>
            <a:off x="142796" y="1433713"/>
            <a:ext cx="5342400" cy="3109800"/>
          </a:xfrm>
          <a:prstGeom prst="rect">
            <a:avLst/>
          </a:prstGeom>
          <a:noFill/>
          <a:ln>
            <a:noFill/>
          </a:ln>
        </p:spPr>
        <p:txBody>
          <a:bodyPr spcFirstLastPara="1" wrap="square" lIns="121900" tIns="121900" rIns="121900" bIns="121900" anchor="t" anchorCtr="0">
            <a:noAutofit/>
          </a:bodyPr>
          <a:lstStyle/>
          <a:p>
            <a:pPr marL="609600" lvl="0" indent="-400050" algn="l" rtl="0">
              <a:spcBef>
                <a:spcPts val="0"/>
              </a:spcBef>
              <a:spcAft>
                <a:spcPts val="0"/>
              </a:spcAft>
              <a:buSzPts val="1500"/>
              <a:buFont typeface="Red Hat Text"/>
              <a:buChar char="●"/>
            </a:pPr>
            <a:r>
              <a:rPr lang="en" sz="1900">
                <a:latin typeface="Red Hat Display"/>
                <a:ea typeface="Red Hat Display"/>
                <a:cs typeface="Red Hat Display"/>
                <a:sym typeface="Red Hat Display"/>
              </a:rPr>
              <a:t>Enhanced Multi-cluster </a:t>
            </a:r>
            <a:r>
              <a:rPr lang="en" sz="1900" b="1">
                <a:latin typeface="Red Hat Display"/>
                <a:ea typeface="Red Hat Display"/>
                <a:cs typeface="Red Hat Display"/>
                <a:sym typeface="Red Hat Display"/>
              </a:rPr>
              <a:t>OpenShift and non-OpenShift</a:t>
            </a:r>
            <a:r>
              <a:rPr lang="en" sz="1900">
                <a:latin typeface="Red Hat Display"/>
                <a:ea typeface="Red Hat Display"/>
                <a:cs typeface="Red Hat Display"/>
                <a:sym typeface="Red Hat Display"/>
              </a:rPr>
              <a:t> metric aggregation with customized allowlist</a:t>
            </a:r>
            <a:endParaRPr sz="1900">
              <a:latin typeface="Red Hat Display"/>
              <a:ea typeface="Red Hat Display"/>
              <a:cs typeface="Red Hat Display"/>
              <a:sym typeface="Red Hat Display"/>
            </a:endParaRPr>
          </a:p>
          <a:p>
            <a:pPr marL="1219200" lvl="1" indent="-400050" algn="l" rtl="0">
              <a:spcBef>
                <a:spcPts val="0"/>
              </a:spcBef>
              <a:spcAft>
                <a:spcPts val="0"/>
              </a:spcAft>
              <a:buSzPts val="1500"/>
              <a:buFont typeface="Red Hat Display"/>
              <a:buChar char="○"/>
            </a:pPr>
            <a:r>
              <a:rPr lang="en" sz="1900">
                <a:latin typeface="Red Hat Display"/>
                <a:ea typeface="Red Hat Display"/>
                <a:cs typeface="Red Hat Display"/>
                <a:sym typeface="Red Hat Display"/>
              </a:rPr>
              <a:t>Enhanced multi-cluster metric aggregation</a:t>
            </a:r>
            <a:endParaRPr sz="1900">
              <a:latin typeface="Red Hat Display"/>
              <a:ea typeface="Red Hat Display"/>
              <a:cs typeface="Red Hat Display"/>
              <a:sym typeface="Red Hat Display"/>
            </a:endParaRPr>
          </a:p>
          <a:p>
            <a:pPr marL="1219200" lvl="1" indent="-400050" algn="l" rtl="0">
              <a:spcBef>
                <a:spcPts val="0"/>
              </a:spcBef>
              <a:spcAft>
                <a:spcPts val="0"/>
              </a:spcAft>
              <a:buSzPts val="1500"/>
              <a:buFont typeface="Red Hat Display"/>
              <a:buChar char="○"/>
            </a:pPr>
            <a:r>
              <a:rPr lang="en" sz="1900">
                <a:latin typeface="Red Hat Display"/>
                <a:ea typeface="Red Hat Display"/>
                <a:cs typeface="Red Hat Display"/>
                <a:sym typeface="Red Hat Display"/>
              </a:rPr>
              <a:t>Custom metrics and pre-defined metrics</a:t>
            </a:r>
            <a:endParaRPr sz="1900">
              <a:latin typeface="Red Hat Display"/>
              <a:ea typeface="Red Hat Display"/>
              <a:cs typeface="Red Hat Display"/>
              <a:sym typeface="Red Hat Display"/>
            </a:endParaRPr>
          </a:p>
          <a:p>
            <a:pPr marL="1219200" lvl="0" indent="0" algn="l" rtl="0">
              <a:spcBef>
                <a:spcPts val="0"/>
              </a:spcBef>
              <a:spcAft>
                <a:spcPts val="0"/>
              </a:spcAft>
              <a:buNone/>
            </a:pPr>
            <a:endParaRPr sz="1900">
              <a:latin typeface="Red Hat Text"/>
              <a:ea typeface="Red Hat Text"/>
              <a:cs typeface="Red Hat Text"/>
              <a:sym typeface="Red Hat Text"/>
            </a:endParaRPr>
          </a:p>
          <a:p>
            <a:pPr marL="0" lvl="0" indent="0" algn="l" rtl="0">
              <a:spcBef>
                <a:spcPts val="0"/>
              </a:spcBef>
              <a:spcAft>
                <a:spcPts val="0"/>
              </a:spcAft>
              <a:buNone/>
            </a:pPr>
            <a:endParaRPr sz="1900">
              <a:latin typeface="Red Hat Text"/>
              <a:ea typeface="Red Hat Text"/>
              <a:cs typeface="Red Hat Text"/>
              <a:sym typeface="Red Hat Text"/>
            </a:endParaRPr>
          </a:p>
          <a:p>
            <a:pPr marL="609600" lvl="0" indent="-400050" algn="l" rtl="0">
              <a:spcBef>
                <a:spcPts val="0"/>
              </a:spcBef>
              <a:spcAft>
                <a:spcPts val="0"/>
              </a:spcAft>
              <a:buSzPts val="1500"/>
              <a:buFont typeface="Red Hat Text"/>
              <a:buChar char="●"/>
            </a:pPr>
            <a:r>
              <a:rPr lang="en" sz="1900" b="1">
                <a:latin typeface="Red Hat Display"/>
                <a:ea typeface="Red Hat Display"/>
                <a:cs typeface="Red Hat Display"/>
                <a:sym typeface="Red Hat Display"/>
              </a:rPr>
              <a:t>Customize</a:t>
            </a:r>
            <a:r>
              <a:rPr lang="en" sz="1900">
                <a:latin typeface="Red Hat Display"/>
                <a:ea typeface="Red Hat Display"/>
                <a:cs typeface="Red Hat Display"/>
                <a:sym typeface="Red Hat Display"/>
              </a:rPr>
              <a:t> your own Grafana dashboards for fleet management</a:t>
            </a:r>
            <a:endParaRPr sz="1900">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900">
                <a:solidFill>
                  <a:schemeClr val="dk1"/>
                </a:solidFill>
                <a:latin typeface="Red Hat Display"/>
                <a:ea typeface="Red Hat Display"/>
                <a:cs typeface="Red Hat Display"/>
                <a:sym typeface="Red Hat Display"/>
              </a:rPr>
              <a:t>Optimized set of metrics collected from managed clusters</a:t>
            </a:r>
            <a:endParaRPr sz="19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900">
                <a:solidFill>
                  <a:schemeClr val="dk1"/>
                </a:solidFill>
                <a:latin typeface="Red Hat Display"/>
                <a:ea typeface="Red Hat Display"/>
                <a:cs typeface="Red Hat Display"/>
                <a:sym typeface="Red Hat Display"/>
              </a:rPr>
              <a:t>Focused on Cluster Management</a:t>
            </a:r>
            <a:endParaRPr sz="19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900">
                <a:solidFill>
                  <a:schemeClr val="dk1"/>
                </a:solidFill>
                <a:latin typeface="Red Hat Display"/>
                <a:ea typeface="Red Hat Display"/>
                <a:cs typeface="Red Hat Display"/>
                <a:sym typeface="Red Hat Display"/>
              </a:rPr>
              <a:t>Unlimited Data Retention</a:t>
            </a:r>
            <a:endParaRPr sz="1900">
              <a:solidFill>
                <a:schemeClr val="dk1"/>
              </a:solidFill>
              <a:latin typeface="Red Hat Display"/>
              <a:ea typeface="Red Hat Display"/>
              <a:cs typeface="Red Hat Display"/>
              <a:sym typeface="Red Hat Display"/>
            </a:endParaRPr>
          </a:p>
          <a:p>
            <a:pPr marL="1219200" lvl="1" indent="-400050" algn="l" rtl="0">
              <a:spcBef>
                <a:spcPts val="0"/>
              </a:spcBef>
              <a:spcAft>
                <a:spcPts val="0"/>
              </a:spcAft>
              <a:buClr>
                <a:schemeClr val="dk1"/>
              </a:buClr>
              <a:buSzPts val="1500"/>
              <a:buFont typeface="Red Hat Display"/>
              <a:buChar char="○"/>
            </a:pPr>
            <a:r>
              <a:rPr lang="en" sz="1900">
                <a:solidFill>
                  <a:schemeClr val="dk1"/>
                </a:solidFill>
                <a:latin typeface="Red Hat Display"/>
                <a:ea typeface="Red Hat Display"/>
                <a:cs typeface="Red Hat Display"/>
                <a:sym typeface="Red Hat Display"/>
              </a:rPr>
              <a:t>Set Alert patterns</a:t>
            </a:r>
            <a:endParaRPr sz="1900">
              <a:latin typeface="Red Hat Display"/>
              <a:ea typeface="Red Hat Display"/>
              <a:cs typeface="Red Hat Display"/>
              <a:sym typeface="Red Hat Display"/>
            </a:endParaRPr>
          </a:p>
        </p:txBody>
      </p:sp>
      <p:pic>
        <p:nvPicPr>
          <p:cNvPr id="8875" name="Google Shape;8875;p797"/>
          <p:cNvPicPr preferRelativeResize="0"/>
          <p:nvPr/>
        </p:nvPicPr>
        <p:blipFill>
          <a:blip r:embed="rId3">
            <a:alphaModFix/>
          </a:blip>
          <a:stretch>
            <a:fillRect/>
          </a:stretch>
        </p:blipFill>
        <p:spPr>
          <a:xfrm>
            <a:off x="5387321" y="1670867"/>
            <a:ext cx="6401703" cy="3996584"/>
          </a:xfrm>
          <a:prstGeom prst="rect">
            <a:avLst/>
          </a:prstGeom>
          <a:noFill/>
          <a:ln>
            <a:noFill/>
          </a:ln>
          <a:effectLst>
            <a:outerShdw blurRad="57150" dist="19050" dir="5400000" algn="bl" rotWithShape="0">
              <a:srgbClr val="000000">
                <a:alpha val="50000"/>
              </a:srgbClr>
            </a:outerShdw>
          </a:effectLst>
        </p:spPr>
      </p:pic>
      <p:sp>
        <p:nvSpPr>
          <p:cNvPr id="8876" name="Google Shape;8876;p797"/>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Multi-cluster Observability</a:t>
            </a:r>
            <a:endParaRPr sz="2800">
              <a:solidFill>
                <a:schemeClr val="accent1"/>
              </a:solidFill>
              <a:latin typeface="Red Hat Display"/>
              <a:ea typeface="Red Hat Display"/>
              <a:cs typeface="Red Hat Display"/>
              <a:sym typeface="Red Hat Display"/>
            </a:endParaRPr>
          </a:p>
          <a:p>
            <a:pPr marL="0" lvl="0" indent="0" algn="l" rtl="0">
              <a:lnSpc>
                <a:spcPct val="90000"/>
              </a:lnSpc>
              <a:spcBef>
                <a:spcPts val="0"/>
              </a:spcBef>
              <a:spcAft>
                <a:spcPts val="0"/>
              </a:spcAft>
              <a:buNone/>
            </a:pPr>
            <a:endParaRPr sz="2800">
              <a:solidFill>
                <a:schemeClr val="accent1"/>
              </a:solidFill>
              <a:latin typeface="Red Hat Display"/>
              <a:ea typeface="Red Hat Display"/>
              <a:cs typeface="Red Hat Display"/>
              <a:sym typeface="Red Hat Display"/>
            </a:endParaRPr>
          </a:p>
        </p:txBody>
      </p:sp>
      <p:sp>
        <p:nvSpPr>
          <p:cNvPr id="8877" name="Google Shape;8877;p797"/>
          <p:cNvSpPr txBox="1"/>
          <p:nvPr/>
        </p:nvSpPr>
        <p:spPr>
          <a:xfrm>
            <a:off x="461525" y="444075"/>
            <a:ext cx="52317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Overview</a:t>
            </a:r>
            <a:endParaRPr sz="1900">
              <a:solidFill>
                <a:schemeClr val="accent1"/>
              </a:solidFill>
              <a:latin typeface="Red Hat Display"/>
              <a:ea typeface="Red Hat Display"/>
              <a:cs typeface="Red Hat Display"/>
              <a:sym typeface="Red Hat Display"/>
            </a:endParaRPr>
          </a:p>
        </p:txBody>
      </p:sp>
      <p:pic>
        <p:nvPicPr>
          <p:cNvPr id="8878" name="Google Shape;8878;p797"/>
          <p:cNvPicPr preferRelativeResize="0"/>
          <p:nvPr/>
        </p:nvPicPr>
        <p:blipFill rotWithShape="1">
          <a:blip r:embed="rId4">
            <a:alphaModFix/>
          </a:blip>
          <a:srcRect/>
          <a:stretch/>
        </p:blipFill>
        <p:spPr>
          <a:xfrm>
            <a:off x="4709462" y="82623"/>
            <a:ext cx="429768" cy="429768"/>
          </a:xfrm>
          <a:prstGeom prst="rect">
            <a:avLst/>
          </a:prstGeom>
          <a:noFill/>
          <a:ln>
            <a:noFill/>
          </a:ln>
        </p:spPr>
      </p:pic>
      <p:pic>
        <p:nvPicPr>
          <p:cNvPr id="8879" name="Google Shape;8879;p797"/>
          <p:cNvPicPr preferRelativeResize="0"/>
          <p:nvPr/>
        </p:nvPicPr>
        <p:blipFill rotWithShape="1">
          <a:blip r:embed="rId5">
            <a:alphaModFix/>
          </a:blip>
          <a:srcRect t="10114" b="10114"/>
          <a:stretch/>
        </p:blipFill>
        <p:spPr>
          <a:xfrm>
            <a:off x="8483826" y="-126177"/>
            <a:ext cx="1979203" cy="1577316"/>
          </a:xfrm>
          <a:prstGeom prst="rect">
            <a:avLst/>
          </a:prstGeom>
          <a:noFill/>
          <a:ln>
            <a:noFill/>
          </a:ln>
        </p:spPr>
      </p:pic>
      <p:sp>
        <p:nvSpPr>
          <p:cNvPr id="8880" name="Google Shape;8880;p797"/>
          <p:cNvSpPr txBox="1"/>
          <p:nvPr/>
        </p:nvSpPr>
        <p:spPr>
          <a:xfrm>
            <a:off x="8947177" y="1248985"/>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000">
                <a:latin typeface="Red Hat Display Medium"/>
                <a:ea typeface="Red Hat Display Medium"/>
                <a:cs typeface="Red Hat Display Medium"/>
                <a:sym typeface="Red Hat Display Medium"/>
              </a:rPr>
              <a:t>IT Operations</a:t>
            </a:r>
            <a:endParaRPr sz="1000">
              <a:latin typeface="Red Hat Display Medium"/>
              <a:ea typeface="Red Hat Display Medium"/>
              <a:cs typeface="Red Hat Display Medium"/>
              <a:sym typeface="Red Hat Display Medium"/>
            </a:endParaRPr>
          </a:p>
        </p:txBody>
      </p:sp>
      <p:grpSp>
        <p:nvGrpSpPr>
          <p:cNvPr id="8881" name="Google Shape;8881;p797"/>
          <p:cNvGrpSpPr/>
          <p:nvPr/>
        </p:nvGrpSpPr>
        <p:grpSpPr>
          <a:xfrm>
            <a:off x="10231125" y="185925"/>
            <a:ext cx="1794941" cy="1429500"/>
            <a:chOff x="8707125" y="185925"/>
            <a:chExt cx="2243676" cy="1786875"/>
          </a:xfrm>
        </p:grpSpPr>
        <p:sp>
          <p:nvSpPr>
            <p:cNvPr id="8882" name="Google Shape;8882;p797"/>
            <p:cNvSpPr txBox="1"/>
            <p:nvPr/>
          </p:nvSpPr>
          <p:spPr>
            <a:xfrm>
              <a:off x="9225790" y="1514700"/>
              <a:ext cx="12585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DevOps/SRE</a:t>
              </a:r>
              <a:endParaRPr sz="900">
                <a:latin typeface="Red Hat Display Medium"/>
                <a:ea typeface="Red Hat Display Medium"/>
                <a:cs typeface="Red Hat Display Medium"/>
                <a:sym typeface="Red Hat Display Medium"/>
              </a:endParaRPr>
            </a:p>
          </p:txBody>
        </p:sp>
        <p:pic>
          <p:nvPicPr>
            <p:cNvPr id="8883" name="Google Shape;8883;p797"/>
            <p:cNvPicPr preferRelativeResize="0"/>
            <p:nvPr/>
          </p:nvPicPr>
          <p:blipFill rotWithShape="1">
            <a:blip r:embed="rId6">
              <a:alphaModFix/>
            </a:blip>
            <a:srcRect t="16967" b="19127"/>
            <a:stretch/>
          </p:blipFill>
          <p:spPr>
            <a:xfrm>
              <a:off x="8707125" y="185925"/>
              <a:ext cx="2243676" cy="1433876"/>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87"/>
        <p:cNvGrpSpPr/>
        <p:nvPr/>
      </p:nvGrpSpPr>
      <p:grpSpPr>
        <a:xfrm>
          <a:off x="0" y="0"/>
          <a:ext cx="0" cy="0"/>
          <a:chOff x="0" y="0"/>
          <a:chExt cx="0" cy="0"/>
        </a:xfrm>
      </p:grpSpPr>
      <p:sp>
        <p:nvSpPr>
          <p:cNvPr id="8888" name="Google Shape;8888;p79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37</a:t>
            </a:fld>
            <a:endParaRPr/>
          </a:p>
        </p:txBody>
      </p:sp>
      <p:graphicFrame>
        <p:nvGraphicFramePr>
          <p:cNvPr id="8889" name="Google Shape;8889;p798"/>
          <p:cNvGraphicFramePr/>
          <p:nvPr/>
        </p:nvGraphicFramePr>
        <p:xfrm>
          <a:off x="909403" y="1548100"/>
          <a:ext cx="10286750" cy="4834973"/>
        </p:xfrm>
        <a:graphic>
          <a:graphicData uri="http://schemas.openxmlformats.org/drawingml/2006/table">
            <a:tbl>
              <a:tblPr>
                <a:noFill/>
                <a:tableStyleId>{F33F0EC7-56CF-48A0-8252-8B79AD54D8D3}</a:tableStyleId>
              </a:tblPr>
              <a:tblGrid>
                <a:gridCol w="2763375">
                  <a:extLst>
                    <a:ext uri="{9D8B030D-6E8A-4147-A177-3AD203B41FA5}">
                      <a16:colId xmlns:a16="http://schemas.microsoft.com/office/drawing/2014/main" val="20000"/>
                    </a:ext>
                  </a:extLst>
                </a:gridCol>
                <a:gridCol w="7523375">
                  <a:extLst>
                    <a:ext uri="{9D8B030D-6E8A-4147-A177-3AD203B41FA5}">
                      <a16:colId xmlns:a16="http://schemas.microsoft.com/office/drawing/2014/main" val="20001"/>
                    </a:ext>
                  </a:extLst>
                </a:gridCol>
              </a:tblGrid>
              <a:tr h="2143025">
                <a:tc>
                  <a:txBody>
                    <a:bodyPr/>
                    <a:lstStyle/>
                    <a:p>
                      <a:pPr marL="0" lvl="0" indent="0" algn="l" rtl="0">
                        <a:spcBef>
                          <a:spcPts val="0"/>
                        </a:spcBef>
                        <a:spcAft>
                          <a:spcPts val="0"/>
                        </a:spcAft>
                        <a:buNone/>
                      </a:pPr>
                      <a:endParaRPr sz="1100">
                        <a:solidFill>
                          <a:srgbClr val="222222"/>
                        </a:solidFill>
                      </a:endParaRPr>
                    </a:p>
                  </a:txBody>
                  <a:tcPr marL="91425" marR="91425" marT="91425" marB="91425"/>
                </a:tc>
                <a:tc>
                  <a:txBody>
                    <a:bodyPr/>
                    <a:lstStyle/>
                    <a:p>
                      <a:pPr marL="0" lvl="0" indent="0" algn="l" rtl="0">
                        <a:lnSpc>
                          <a:spcPct val="115000"/>
                        </a:lnSpc>
                        <a:spcBef>
                          <a:spcPts val="0"/>
                        </a:spcBef>
                        <a:spcAft>
                          <a:spcPts val="0"/>
                        </a:spcAft>
                        <a:buNone/>
                      </a:pPr>
                      <a:endParaRPr sz="1900">
                        <a:solidFill>
                          <a:srgbClr val="222222"/>
                        </a:solidFill>
                        <a:latin typeface="Red Hat Text"/>
                        <a:ea typeface="Red Hat Text"/>
                        <a:cs typeface="Red Hat Text"/>
                        <a:sym typeface="Red Hat Text"/>
                      </a:endParaRPr>
                    </a:p>
                    <a:p>
                      <a:pPr marL="457200" lvl="0" indent="-349250" algn="l" rtl="0">
                        <a:lnSpc>
                          <a:spcPct val="115000"/>
                        </a:lnSpc>
                        <a:spcBef>
                          <a:spcPts val="0"/>
                        </a:spcBef>
                        <a:spcAft>
                          <a:spcPts val="0"/>
                        </a:spcAft>
                        <a:buClr>
                          <a:srgbClr val="222222"/>
                        </a:buClr>
                        <a:buSzPts val="1900"/>
                        <a:buFont typeface="Red Hat Text"/>
                        <a:buChar char="●"/>
                      </a:pPr>
                      <a:r>
                        <a:rPr lang="en" sz="1900">
                          <a:solidFill>
                            <a:srgbClr val="222222"/>
                          </a:solidFill>
                          <a:latin typeface="Red Hat Text"/>
                          <a:ea typeface="Red Hat Text"/>
                          <a:cs typeface="Red Hat Text"/>
                          <a:sym typeface="Red Hat Text"/>
                        </a:rPr>
                        <a:t>How do I ensure all my clusters are compliant with standard and custom policies?</a:t>
                      </a:r>
                      <a:endParaRPr sz="1900">
                        <a:solidFill>
                          <a:srgbClr val="222222"/>
                        </a:solidFill>
                        <a:latin typeface="Red Hat Text"/>
                        <a:ea typeface="Red Hat Text"/>
                        <a:cs typeface="Red Hat Text"/>
                        <a:sym typeface="Red Hat Text"/>
                      </a:endParaRPr>
                    </a:p>
                    <a:p>
                      <a:pPr marL="457200" lvl="0" indent="-349250" algn="l" rtl="0">
                        <a:lnSpc>
                          <a:spcPct val="115000"/>
                        </a:lnSpc>
                        <a:spcBef>
                          <a:spcPts val="0"/>
                        </a:spcBef>
                        <a:spcAft>
                          <a:spcPts val="0"/>
                        </a:spcAft>
                        <a:buClr>
                          <a:srgbClr val="222222"/>
                        </a:buClr>
                        <a:buSzPts val="1900"/>
                        <a:buFont typeface="Red Hat Text"/>
                        <a:buChar char="●"/>
                      </a:pPr>
                      <a:r>
                        <a:rPr lang="en" sz="1900">
                          <a:solidFill>
                            <a:srgbClr val="222222"/>
                          </a:solidFill>
                          <a:latin typeface="Red Hat Text"/>
                          <a:ea typeface="Red Hat Text"/>
                          <a:cs typeface="Red Hat Text"/>
                          <a:sym typeface="Red Hat Text"/>
                        </a:rPr>
                        <a:t>How do I set consistent security policies across diverse environments and ensure enforcement?</a:t>
                      </a:r>
                      <a:endParaRPr sz="1900">
                        <a:solidFill>
                          <a:srgbClr val="222222"/>
                        </a:solidFill>
                        <a:latin typeface="Red Hat Text"/>
                        <a:ea typeface="Red Hat Text"/>
                        <a:cs typeface="Red Hat Text"/>
                        <a:sym typeface="Red Hat Text"/>
                      </a:endParaRPr>
                    </a:p>
                    <a:p>
                      <a:pPr marL="457200" lvl="0" indent="-349250" algn="l" rtl="0">
                        <a:lnSpc>
                          <a:spcPct val="115000"/>
                        </a:lnSpc>
                        <a:spcBef>
                          <a:spcPts val="0"/>
                        </a:spcBef>
                        <a:spcAft>
                          <a:spcPts val="0"/>
                        </a:spcAft>
                        <a:buClr>
                          <a:srgbClr val="222222"/>
                        </a:buClr>
                        <a:buSzPts val="1900"/>
                        <a:buFont typeface="Red Hat Text"/>
                        <a:buChar char="●"/>
                      </a:pPr>
                      <a:r>
                        <a:rPr lang="en" sz="1900">
                          <a:solidFill>
                            <a:srgbClr val="222222"/>
                          </a:solidFill>
                          <a:latin typeface="Red Hat Text"/>
                          <a:ea typeface="Red Hat Text"/>
                          <a:cs typeface="Red Hat Text"/>
                          <a:sym typeface="Red Hat Text"/>
                        </a:rPr>
                        <a:t>How do I get alerted on any configuration drift and remediate it?</a:t>
                      </a:r>
                      <a:endParaRPr sz="1900">
                        <a:solidFill>
                          <a:srgbClr val="222222"/>
                        </a:solidFill>
                        <a:latin typeface="Red Hat Text"/>
                        <a:ea typeface="Red Hat Text"/>
                        <a:cs typeface="Red Hat Text"/>
                        <a:sym typeface="Red Hat Text"/>
                      </a:endParaRPr>
                    </a:p>
                    <a:p>
                      <a:pPr marL="0" lvl="0" indent="0" algn="l" rtl="0">
                        <a:spcBef>
                          <a:spcPts val="0"/>
                        </a:spcBef>
                        <a:spcAft>
                          <a:spcPts val="0"/>
                        </a:spcAft>
                        <a:buNone/>
                      </a:pPr>
                      <a:endParaRPr sz="1100">
                        <a:solidFill>
                          <a:srgbClr val="222222"/>
                        </a:solidFill>
                        <a:latin typeface="Red Hat Text"/>
                        <a:ea typeface="Red Hat Text"/>
                        <a:cs typeface="Red Hat Text"/>
                        <a:sym typeface="Red Hat Text"/>
                      </a:endParaRPr>
                    </a:p>
                  </a:txBody>
                  <a:tcPr marL="91425" marR="91425" marT="91425" marB="91425"/>
                </a:tc>
                <a:extLst>
                  <a:ext uri="{0D108BD9-81ED-4DB2-BD59-A6C34878D82A}">
                    <a16:rowId xmlns:a16="http://schemas.microsoft.com/office/drawing/2014/main" val="10000"/>
                  </a:ext>
                </a:extLst>
              </a:tr>
              <a:tr h="21535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endParaRPr sz="1200">
                        <a:solidFill>
                          <a:srgbClr val="222222"/>
                        </a:solidFill>
                      </a:endParaRPr>
                    </a:p>
                    <a:p>
                      <a:pPr marL="457200" lvl="0" indent="-349250" algn="l" rtl="0">
                        <a:spcBef>
                          <a:spcPts val="0"/>
                        </a:spcBef>
                        <a:spcAft>
                          <a:spcPts val="0"/>
                        </a:spcAft>
                        <a:buClr>
                          <a:srgbClr val="222222"/>
                        </a:buClr>
                        <a:buSzPts val="1900"/>
                        <a:buChar char="●"/>
                      </a:pPr>
                      <a:r>
                        <a:rPr lang="en" sz="1900">
                          <a:solidFill>
                            <a:schemeClr val="dk1"/>
                          </a:solidFill>
                          <a:latin typeface="Red Hat Display"/>
                          <a:ea typeface="Red Hat Display"/>
                          <a:cs typeface="Red Hat Display"/>
                          <a:sym typeface="Red Hat Display"/>
                        </a:rPr>
                        <a:t>How do I ensure 99.9 % Uptime?</a:t>
                      </a:r>
                      <a:endParaRPr sz="1900">
                        <a:solidFill>
                          <a:schemeClr val="dk1"/>
                        </a:solidFill>
                        <a:latin typeface="Red Hat Display"/>
                        <a:ea typeface="Red Hat Display"/>
                        <a:cs typeface="Red Hat Display"/>
                        <a:sym typeface="Red Hat Display"/>
                      </a:endParaRPr>
                    </a:p>
                    <a:p>
                      <a:pPr marL="457200" lvl="0" indent="-349250" algn="l" rtl="0">
                        <a:spcBef>
                          <a:spcPts val="0"/>
                        </a:spcBef>
                        <a:spcAft>
                          <a:spcPts val="0"/>
                        </a:spcAft>
                        <a:buClr>
                          <a:srgbClr val="222222"/>
                        </a:buClr>
                        <a:buSzPts val="1900"/>
                        <a:buChar char="●"/>
                      </a:pPr>
                      <a:r>
                        <a:rPr lang="en" sz="1900">
                          <a:solidFill>
                            <a:schemeClr val="dk1"/>
                          </a:solidFill>
                          <a:latin typeface="Red Hat Display"/>
                          <a:ea typeface="Red Hat Display"/>
                          <a:cs typeface="Red Hat Display"/>
                          <a:sym typeface="Red Hat Display"/>
                        </a:rPr>
                        <a:t>How do I drive more innovation at scale?</a:t>
                      </a:r>
                      <a:endParaRPr sz="1900">
                        <a:solidFill>
                          <a:schemeClr val="dk1"/>
                        </a:solidFill>
                        <a:latin typeface="Red Hat Display"/>
                        <a:ea typeface="Red Hat Display"/>
                        <a:cs typeface="Red Hat Display"/>
                        <a:sym typeface="Red Hat Display"/>
                      </a:endParaRPr>
                    </a:p>
                    <a:p>
                      <a:pPr marL="457200" lvl="0" indent="0" algn="l" rtl="0">
                        <a:spcBef>
                          <a:spcPts val="0"/>
                        </a:spcBef>
                        <a:spcAft>
                          <a:spcPts val="0"/>
                        </a:spcAft>
                        <a:buNone/>
                      </a:pPr>
                      <a:endParaRPr sz="19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200">
                          <a:solidFill>
                            <a:srgbClr val="222222"/>
                          </a:solidFill>
                        </a:rPr>
                        <a:t> </a:t>
                      </a:r>
                      <a:endParaRPr/>
                    </a:p>
                  </a:txBody>
                  <a:tcPr marL="91425" marR="91425" marT="91425" marB="91425"/>
                </a:tc>
                <a:extLst>
                  <a:ext uri="{0D108BD9-81ED-4DB2-BD59-A6C34878D82A}">
                    <a16:rowId xmlns:a16="http://schemas.microsoft.com/office/drawing/2014/main" val="10001"/>
                  </a:ext>
                </a:extLst>
              </a:tr>
            </a:tbl>
          </a:graphicData>
        </a:graphic>
      </p:graphicFrame>
      <p:sp>
        <p:nvSpPr>
          <p:cNvPr id="8890" name="Google Shape;8890;p798"/>
          <p:cNvSpPr txBox="1"/>
          <p:nvPr/>
        </p:nvSpPr>
        <p:spPr>
          <a:xfrm>
            <a:off x="1555409" y="3493433"/>
            <a:ext cx="15288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100" b="1">
                <a:latin typeface="Red Hat Display"/>
                <a:ea typeface="Red Hat Display"/>
                <a:cs typeface="Red Hat Display"/>
                <a:sym typeface="Red Hat Display"/>
              </a:rPr>
              <a:t>Security OPS</a:t>
            </a:r>
            <a:endParaRPr sz="1100" b="1">
              <a:latin typeface="Red Hat Display"/>
              <a:ea typeface="Red Hat Display"/>
              <a:cs typeface="Red Hat Display"/>
              <a:sym typeface="Red Hat Display"/>
            </a:endParaRPr>
          </a:p>
        </p:txBody>
      </p:sp>
      <p:pic>
        <p:nvPicPr>
          <p:cNvPr id="8891" name="Google Shape;8891;p798"/>
          <p:cNvPicPr preferRelativeResize="0"/>
          <p:nvPr/>
        </p:nvPicPr>
        <p:blipFill rotWithShape="1">
          <a:blip r:embed="rId3">
            <a:alphaModFix/>
          </a:blip>
          <a:srcRect t="11788" b="12836"/>
          <a:stretch/>
        </p:blipFill>
        <p:spPr>
          <a:xfrm>
            <a:off x="1057074" y="1632863"/>
            <a:ext cx="2547701" cy="1920224"/>
          </a:xfrm>
          <a:prstGeom prst="rect">
            <a:avLst/>
          </a:prstGeom>
          <a:noFill/>
          <a:ln>
            <a:noFill/>
          </a:ln>
        </p:spPr>
      </p:pic>
      <p:sp>
        <p:nvSpPr>
          <p:cNvPr id="8892" name="Google Shape;8892;p798"/>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Policy based Governance, Risk and Compliance</a:t>
            </a:r>
            <a:endParaRPr sz="2800">
              <a:solidFill>
                <a:schemeClr val="accent1"/>
              </a:solidFill>
              <a:latin typeface="Red Hat Display"/>
              <a:ea typeface="Red Hat Display"/>
              <a:cs typeface="Red Hat Display"/>
              <a:sym typeface="Red Hat Display"/>
            </a:endParaRPr>
          </a:p>
        </p:txBody>
      </p:sp>
      <p:pic>
        <p:nvPicPr>
          <p:cNvPr id="8893" name="Google Shape;8893;p798"/>
          <p:cNvPicPr preferRelativeResize="0"/>
          <p:nvPr/>
        </p:nvPicPr>
        <p:blipFill rotWithShape="1">
          <a:blip r:embed="rId4">
            <a:alphaModFix/>
          </a:blip>
          <a:srcRect t="10114" b="10114"/>
          <a:stretch/>
        </p:blipFill>
        <p:spPr>
          <a:xfrm>
            <a:off x="1016226" y="3683823"/>
            <a:ext cx="2779777" cy="2215331"/>
          </a:xfrm>
          <a:prstGeom prst="rect">
            <a:avLst/>
          </a:prstGeom>
          <a:noFill/>
          <a:ln>
            <a:noFill/>
          </a:ln>
        </p:spPr>
      </p:pic>
      <p:sp>
        <p:nvSpPr>
          <p:cNvPr id="8894" name="Google Shape;8894;p798"/>
          <p:cNvSpPr txBox="1"/>
          <p:nvPr/>
        </p:nvSpPr>
        <p:spPr>
          <a:xfrm>
            <a:off x="1636943" y="5637600"/>
            <a:ext cx="13221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100" b="1">
                <a:latin typeface="Red Hat Display"/>
                <a:ea typeface="Red Hat Display"/>
                <a:cs typeface="Red Hat Display"/>
                <a:sym typeface="Red Hat Display"/>
              </a:rPr>
              <a:t>IT Operations</a:t>
            </a:r>
            <a:endParaRPr sz="1100" b="1">
              <a:latin typeface="Red Hat Display"/>
              <a:ea typeface="Red Hat Display"/>
              <a:cs typeface="Red Hat Display"/>
              <a:sym typeface="Red Hat Display"/>
            </a:endParaRPr>
          </a:p>
        </p:txBody>
      </p:sp>
      <p:pic>
        <p:nvPicPr>
          <p:cNvPr id="8895" name="Google Shape;8895;p798"/>
          <p:cNvPicPr preferRelativeResize="0"/>
          <p:nvPr/>
        </p:nvPicPr>
        <p:blipFill rotWithShape="1">
          <a:blip r:embed="rId5">
            <a:alphaModFix/>
          </a:blip>
          <a:srcRect/>
          <a:stretch/>
        </p:blipFill>
        <p:spPr>
          <a:xfrm>
            <a:off x="11329950" y="2213"/>
            <a:ext cx="859536" cy="85953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99"/>
        <p:cNvGrpSpPr/>
        <p:nvPr/>
      </p:nvGrpSpPr>
      <p:grpSpPr>
        <a:xfrm>
          <a:off x="0" y="0"/>
          <a:ext cx="0" cy="0"/>
          <a:chOff x="0" y="0"/>
          <a:chExt cx="0" cy="0"/>
        </a:xfrm>
      </p:grpSpPr>
      <p:sp>
        <p:nvSpPr>
          <p:cNvPr id="8900" name="Google Shape;8900;p79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38</a:t>
            </a:fld>
            <a:endParaRPr/>
          </a:p>
        </p:txBody>
      </p:sp>
      <p:sp>
        <p:nvSpPr>
          <p:cNvPr id="8901" name="Google Shape;8901;p799"/>
          <p:cNvSpPr txBox="1"/>
          <p:nvPr/>
        </p:nvSpPr>
        <p:spPr>
          <a:xfrm>
            <a:off x="9236581" y="1256520"/>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Security Ops</a:t>
            </a:r>
            <a:endParaRPr sz="900">
              <a:latin typeface="Red Hat Display Medium"/>
              <a:ea typeface="Red Hat Display Medium"/>
              <a:cs typeface="Red Hat Display Medium"/>
              <a:sym typeface="Red Hat Display Medium"/>
            </a:endParaRPr>
          </a:p>
        </p:txBody>
      </p:sp>
      <p:pic>
        <p:nvPicPr>
          <p:cNvPr id="8902" name="Google Shape;8902;p799"/>
          <p:cNvPicPr preferRelativeResize="0"/>
          <p:nvPr/>
        </p:nvPicPr>
        <p:blipFill rotWithShape="1">
          <a:blip r:embed="rId3">
            <a:alphaModFix/>
          </a:blip>
          <a:srcRect t="11788" b="12836"/>
          <a:stretch/>
        </p:blipFill>
        <p:spPr>
          <a:xfrm>
            <a:off x="9009131" y="147450"/>
            <a:ext cx="1512586" cy="1140040"/>
          </a:xfrm>
          <a:prstGeom prst="rect">
            <a:avLst/>
          </a:prstGeom>
          <a:noFill/>
          <a:ln>
            <a:noFill/>
          </a:ln>
        </p:spPr>
      </p:pic>
      <p:sp>
        <p:nvSpPr>
          <p:cNvPr id="8903" name="Google Shape;8903;p799"/>
          <p:cNvSpPr txBox="1"/>
          <p:nvPr/>
        </p:nvSpPr>
        <p:spPr>
          <a:xfrm>
            <a:off x="461525" y="444075"/>
            <a:ext cx="52317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Overview</a:t>
            </a:r>
            <a:endParaRPr sz="1900">
              <a:solidFill>
                <a:schemeClr val="accent1"/>
              </a:solidFill>
              <a:latin typeface="Red Hat Display"/>
              <a:ea typeface="Red Hat Display"/>
              <a:cs typeface="Red Hat Display"/>
              <a:sym typeface="Red Hat Display"/>
            </a:endParaRPr>
          </a:p>
        </p:txBody>
      </p:sp>
      <p:sp>
        <p:nvSpPr>
          <p:cNvPr id="8904" name="Google Shape;8904;p799"/>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Policy based Governance, Risk and Compliance</a:t>
            </a:r>
            <a:endParaRPr sz="2800">
              <a:solidFill>
                <a:schemeClr val="accent1"/>
              </a:solidFill>
              <a:latin typeface="Red Hat Display"/>
              <a:ea typeface="Red Hat Display"/>
              <a:cs typeface="Red Hat Display"/>
              <a:sym typeface="Red Hat Display"/>
            </a:endParaRPr>
          </a:p>
        </p:txBody>
      </p:sp>
      <p:pic>
        <p:nvPicPr>
          <p:cNvPr id="8905" name="Google Shape;8905;p799"/>
          <p:cNvPicPr preferRelativeResize="0"/>
          <p:nvPr/>
        </p:nvPicPr>
        <p:blipFill rotWithShape="1">
          <a:blip r:embed="rId4">
            <a:alphaModFix/>
          </a:blip>
          <a:srcRect t="10114" b="10114"/>
          <a:stretch/>
        </p:blipFill>
        <p:spPr>
          <a:xfrm>
            <a:off x="10441202" y="-145977"/>
            <a:ext cx="1979203" cy="1577316"/>
          </a:xfrm>
          <a:prstGeom prst="rect">
            <a:avLst/>
          </a:prstGeom>
          <a:noFill/>
          <a:ln>
            <a:noFill/>
          </a:ln>
        </p:spPr>
      </p:pic>
      <p:sp>
        <p:nvSpPr>
          <p:cNvPr id="8906" name="Google Shape;8906;p799"/>
          <p:cNvSpPr txBox="1"/>
          <p:nvPr/>
        </p:nvSpPr>
        <p:spPr>
          <a:xfrm>
            <a:off x="10904553" y="1252728"/>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IT Operations</a:t>
            </a:r>
            <a:endParaRPr sz="900">
              <a:latin typeface="Red Hat Display Medium"/>
              <a:ea typeface="Red Hat Display Medium"/>
              <a:cs typeface="Red Hat Display Medium"/>
              <a:sym typeface="Red Hat Display Medium"/>
            </a:endParaRPr>
          </a:p>
        </p:txBody>
      </p:sp>
      <p:sp>
        <p:nvSpPr>
          <p:cNvPr id="8907" name="Google Shape;8907;p799"/>
          <p:cNvSpPr txBox="1"/>
          <p:nvPr/>
        </p:nvSpPr>
        <p:spPr>
          <a:xfrm>
            <a:off x="368339" y="983450"/>
            <a:ext cx="8253600" cy="19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Red Hat Text"/>
                <a:ea typeface="Red Hat Text"/>
                <a:cs typeface="Red Hat Text"/>
                <a:sym typeface="Red Hat Text"/>
              </a:rPr>
              <a:t>Managed Cluster and GRC Controllers</a:t>
            </a:r>
            <a:endParaRPr sz="1700">
              <a:latin typeface="Red Hat Text"/>
              <a:ea typeface="Red Hat Text"/>
              <a:cs typeface="Red Hat Text"/>
              <a:sym typeface="Red Hat Text"/>
            </a:endParaRPr>
          </a:p>
          <a:p>
            <a:pPr marL="457200" lvl="0" indent="-336550" algn="l" rtl="0">
              <a:lnSpc>
                <a:spcPct val="115000"/>
              </a:lnSpc>
              <a:spcBef>
                <a:spcPts val="0"/>
              </a:spcBef>
              <a:spcAft>
                <a:spcPts val="0"/>
              </a:spcAft>
              <a:buClr>
                <a:srgbClr val="FF0000"/>
              </a:buClr>
              <a:buSzPts val="1700"/>
              <a:buFont typeface="Red Hat Text"/>
              <a:buChar char="●"/>
            </a:pPr>
            <a:r>
              <a:rPr lang="en" sz="1700">
                <a:latin typeface="Red Hat Text"/>
                <a:ea typeface="Red Hat Text"/>
                <a:cs typeface="Red Hat Text"/>
                <a:sym typeface="Red Hat Text"/>
              </a:rPr>
              <a:t>Driven by Kubernetes CRDs and controllers</a:t>
            </a:r>
            <a:endParaRPr sz="1700">
              <a:latin typeface="Red Hat Text"/>
              <a:ea typeface="Red Hat Text"/>
              <a:cs typeface="Red Hat Text"/>
              <a:sym typeface="Red Hat Text"/>
            </a:endParaRPr>
          </a:p>
          <a:p>
            <a:pPr marL="457200" lvl="0" indent="-336550" algn="l" rtl="0">
              <a:lnSpc>
                <a:spcPct val="115000"/>
              </a:lnSpc>
              <a:spcBef>
                <a:spcPts val="0"/>
              </a:spcBef>
              <a:spcAft>
                <a:spcPts val="0"/>
              </a:spcAft>
              <a:buClr>
                <a:srgbClr val="FF0000"/>
              </a:buClr>
              <a:buSzPts val="1700"/>
              <a:buFont typeface="Red Hat Text"/>
              <a:buChar char="●"/>
            </a:pPr>
            <a:r>
              <a:rPr lang="en" sz="1700">
                <a:latin typeface="Red Hat Text"/>
                <a:ea typeface="Red Hat Text"/>
                <a:cs typeface="Red Hat Text"/>
                <a:sym typeface="Red Hat Text"/>
              </a:rPr>
              <a:t>Governance capability for managed clusters covering both security </a:t>
            </a:r>
            <a:endParaRPr sz="1700">
              <a:latin typeface="Red Hat Text"/>
              <a:ea typeface="Red Hat Text"/>
              <a:cs typeface="Red Hat Text"/>
              <a:sym typeface="Red Hat Text"/>
            </a:endParaRPr>
          </a:p>
          <a:p>
            <a:pPr marL="457200" lvl="0" indent="0" algn="l" rtl="0">
              <a:lnSpc>
                <a:spcPct val="115000"/>
              </a:lnSpc>
              <a:spcBef>
                <a:spcPts val="0"/>
              </a:spcBef>
              <a:spcAft>
                <a:spcPts val="0"/>
              </a:spcAft>
              <a:buNone/>
            </a:pPr>
            <a:r>
              <a:rPr lang="en" sz="1700">
                <a:latin typeface="Red Hat Text"/>
                <a:ea typeface="Red Hat Text"/>
                <a:cs typeface="Red Hat Text"/>
                <a:sym typeface="Red Hat Text"/>
              </a:rPr>
              <a:t>and configuration aspects. </a:t>
            </a:r>
            <a:endParaRPr sz="1700">
              <a:latin typeface="Red Hat Text"/>
              <a:ea typeface="Red Hat Text"/>
              <a:cs typeface="Red Hat Text"/>
              <a:sym typeface="Red Hat Text"/>
            </a:endParaRPr>
          </a:p>
          <a:p>
            <a:pPr marL="457200" lvl="0" indent="-336550" algn="l" rtl="0">
              <a:lnSpc>
                <a:spcPct val="115000"/>
              </a:lnSpc>
              <a:spcBef>
                <a:spcPts val="0"/>
              </a:spcBef>
              <a:spcAft>
                <a:spcPts val="0"/>
              </a:spcAft>
              <a:buClr>
                <a:srgbClr val="FF0000"/>
              </a:buClr>
              <a:buSzPts val="1700"/>
              <a:buFont typeface="Red Hat Text"/>
              <a:buChar char="●"/>
            </a:pPr>
            <a:r>
              <a:rPr lang="en" sz="1700">
                <a:latin typeface="Red Hat Text"/>
                <a:ea typeface="Red Hat Text"/>
                <a:cs typeface="Red Hat Text"/>
                <a:sym typeface="Red Hat Text"/>
              </a:rPr>
              <a:t>Out of box policies in </a:t>
            </a:r>
            <a:r>
              <a:rPr lang="en" sz="1700" u="sng">
                <a:solidFill>
                  <a:srgbClr val="0097A7"/>
                </a:solidFill>
                <a:latin typeface="Red Hat Text"/>
                <a:ea typeface="Red Hat Text"/>
                <a:cs typeface="Red Hat Text"/>
                <a:sym typeface="Red Hat Text"/>
                <a:hlinkClick r:id="rId5">
                  <a:extLst>
                    <a:ext uri="{A12FA001-AC4F-418D-AE19-62706E023703}">
                      <ahyp:hlinkClr xmlns:ahyp="http://schemas.microsoft.com/office/drawing/2018/hyperlinkcolor" val="tx"/>
                    </a:ext>
                  </a:extLst>
                </a:hlinkClick>
              </a:rPr>
              <a:t>GitHub</a:t>
            </a:r>
            <a:r>
              <a:rPr lang="en" sz="1700">
                <a:latin typeface="Red Hat Text"/>
                <a:ea typeface="Red Hat Text"/>
                <a:cs typeface="Red Hat Text"/>
                <a:sym typeface="Red Hat Text"/>
              </a:rPr>
              <a:t> and an extensible policy framework </a:t>
            </a:r>
            <a:endParaRPr sz="1700">
              <a:latin typeface="Red Hat Text"/>
              <a:ea typeface="Red Hat Text"/>
              <a:cs typeface="Red Hat Text"/>
              <a:sym typeface="Red Hat Text"/>
            </a:endParaRPr>
          </a:p>
          <a:p>
            <a:pPr marL="457200" lvl="0" indent="-336550" algn="l" rtl="0">
              <a:lnSpc>
                <a:spcPct val="115000"/>
              </a:lnSpc>
              <a:spcBef>
                <a:spcPts val="0"/>
              </a:spcBef>
              <a:spcAft>
                <a:spcPts val="0"/>
              </a:spcAft>
              <a:buClr>
                <a:srgbClr val="FF0000"/>
              </a:buClr>
              <a:buSzPts val="1700"/>
              <a:buFont typeface="Red Hat Text"/>
              <a:buChar char="●"/>
            </a:pPr>
            <a:r>
              <a:rPr lang="en" sz="1700">
                <a:latin typeface="Red Hat Text"/>
                <a:ea typeface="Red Hat Text"/>
                <a:cs typeface="Red Hat Text"/>
                <a:sym typeface="Red Hat Text"/>
              </a:rPr>
              <a:t>Community based policies in </a:t>
            </a:r>
            <a:r>
              <a:rPr lang="en" sz="1700" u="sng">
                <a:solidFill>
                  <a:srgbClr val="0097A7"/>
                </a:solidFill>
                <a:latin typeface="Red Hat Text"/>
                <a:ea typeface="Red Hat Text"/>
                <a:cs typeface="Red Hat Text"/>
                <a:sym typeface="Red Hat Text"/>
                <a:hlinkClick r:id="rId6">
                  <a:extLst>
                    <a:ext uri="{A12FA001-AC4F-418D-AE19-62706E023703}">
                      <ahyp:hlinkClr xmlns:ahyp="http://schemas.microsoft.com/office/drawing/2018/hyperlinkcolor" val="tx"/>
                    </a:ext>
                  </a:extLst>
                </a:hlinkClick>
              </a:rPr>
              <a:t>GitHub</a:t>
            </a:r>
            <a:endParaRPr sz="1700">
              <a:latin typeface="Red Hat Text"/>
              <a:ea typeface="Red Hat Text"/>
              <a:cs typeface="Red Hat Text"/>
              <a:sym typeface="Red Hat Text"/>
            </a:endParaRPr>
          </a:p>
          <a:p>
            <a:pPr marL="914400" lvl="0" indent="0" algn="l" rtl="0">
              <a:lnSpc>
                <a:spcPct val="115000"/>
              </a:lnSpc>
              <a:spcBef>
                <a:spcPts val="0"/>
              </a:spcBef>
              <a:spcAft>
                <a:spcPts val="0"/>
              </a:spcAft>
              <a:buNone/>
            </a:pPr>
            <a:endParaRPr sz="1700">
              <a:latin typeface="Red Hat Text"/>
              <a:ea typeface="Red Hat Text"/>
              <a:cs typeface="Red Hat Text"/>
              <a:sym typeface="Red Hat Text"/>
            </a:endParaRPr>
          </a:p>
          <a:p>
            <a:pPr marL="0" lvl="0" indent="0" algn="l" rtl="0">
              <a:lnSpc>
                <a:spcPct val="115000"/>
              </a:lnSpc>
              <a:spcBef>
                <a:spcPts val="0"/>
              </a:spcBef>
              <a:spcAft>
                <a:spcPts val="0"/>
              </a:spcAft>
              <a:buNone/>
            </a:pPr>
            <a:endParaRPr sz="1700">
              <a:solidFill>
                <a:srgbClr val="000000"/>
              </a:solidFill>
              <a:latin typeface="Red Hat Text"/>
              <a:ea typeface="Red Hat Text"/>
              <a:cs typeface="Red Hat Text"/>
              <a:sym typeface="Red Hat Text"/>
            </a:endParaRPr>
          </a:p>
          <a:p>
            <a:pPr marL="457200" lvl="0" indent="0" algn="l" rtl="0">
              <a:lnSpc>
                <a:spcPct val="115000"/>
              </a:lnSpc>
              <a:spcBef>
                <a:spcPts val="0"/>
              </a:spcBef>
              <a:spcAft>
                <a:spcPts val="0"/>
              </a:spcAft>
              <a:buNone/>
            </a:pPr>
            <a:endParaRPr sz="1700">
              <a:solidFill>
                <a:srgbClr val="000000"/>
              </a:solidFill>
              <a:latin typeface="Red Hat Text"/>
              <a:ea typeface="Red Hat Text"/>
              <a:cs typeface="Red Hat Text"/>
              <a:sym typeface="Red Hat Text"/>
            </a:endParaRPr>
          </a:p>
        </p:txBody>
      </p:sp>
      <p:pic>
        <p:nvPicPr>
          <p:cNvPr id="8908" name="Google Shape;8908;p799"/>
          <p:cNvPicPr preferRelativeResize="0"/>
          <p:nvPr/>
        </p:nvPicPr>
        <p:blipFill rotWithShape="1">
          <a:blip r:embed="rId7">
            <a:alphaModFix/>
          </a:blip>
          <a:srcRect t="2063" b="7052"/>
          <a:stretch/>
        </p:blipFill>
        <p:spPr>
          <a:xfrm>
            <a:off x="615218" y="2907308"/>
            <a:ext cx="10083748" cy="3919726"/>
          </a:xfrm>
          <a:prstGeom prst="rect">
            <a:avLst/>
          </a:prstGeom>
          <a:noFill/>
          <a:ln>
            <a:noFill/>
          </a:ln>
        </p:spPr>
      </p:pic>
      <p:pic>
        <p:nvPicPr>
          <p:cNvPr id="8909" name="Google Shape;8909;p799"/>
          <p:cNvPicPr preferRelativeResize="0"/>
          <p:nvPr/>
        </p:nvPicPr>
        <p:blipFill rotWithShape="1">
          <a:blip r:embed="rId8">
            <a:alphaModFix/>
          </a:blip>
          <a:srcRect/>
          <a:stretch/>
        </p:blipFill>
        <p:spPr>
          <a:xfrm>
            <a:off x="7922416" y="68883"/>
            <a:ext cx="429768" cy="4297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13"/>
        <p:cNvGrpSpPr/>
        <p:nvPr/>
      </p:nvGrpSpPr>
      <p:grpSpPr>
        <a:xfrm>
          <a:off x="0" y="0"/>
          <a:ext cx="0" cy="0"/>
          <a:chOff x="0" y="0"/>
          <a:chExt cx="0" cy="0"/>
        </a:xfrm>
      </p:grpSpPr>
      <p:sp>
        <p:nvSpPr>
          <p:cNvPr id="8914" name="Google Shape;8914;p80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39</a:t>
            </a:fld>
            <a:endParaRPr/>
          </a:p>
        </p:txBody>
      </p:sp>
      <p:sp>
        <p:nvSpPr>
          <p:cNvPr id="8915" name="Google Shape;8915;p800"/>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Overpass SemiBold"/>
                <a:ea typeface="Overpass SemiBold"/>
                <a:cs typeface="Overpass SemiBold"/>
                <a:sym typeface="Overpass SemiBold"/>
              </a:rPr>
              <a:t>39</a:t>
            </a:fld>
            <a:endParaRPr sz="800">
              <a:latin typeface="Overpass SemiBold"/>
              <a:ea typeface="Overpass SemiBold"/>
              <a:cs typeface="Overpass SemiBold"/>
              <a:sym typeface="Overpass SemiBold"/>
            </a:endParaRPr>
          </a:p>
        </p:txBody>
      </p:sp>
      <p:sp>
        <p:nvSpPr>
          <p:cNvPr id="8916" name="Google Shape;8916;p800"/>
          <p:cNvSpPr/>
          <p:nvPr/>
        </p:nvSpPr>
        <p:spPr>
          <a:xfrm>
            <a:off x="447100" y="1072968"/>
            <a:ext cx="3386100" cy="5542800"/>
          </a:xfrm>
          <a:prstGeom prst="rect">
            <a:avLst/>
          </a:prstGeom>
          <a:noFill/>
          <a:ln>
            <a:noFill/>
          </a:ln>
        </p:spPr>
        <p:txBody>
          <a:bodyPr spcFirstLastPara="1" wrap="square" lIns="121900" tIns="60925" rIns="121900" bIns="60925" anchor="t" anchorCtr="0">
            <a:noAutofit/>
          </a:bodyPr>
          <a:lstStyle/>
          <a:p>
            <a:pPr marL="228600" marR="0" lvl="0" indent="-215900" algn="l" rtl="0">
              <a:lnSpc>
                <a:spcPct val="100000"/>
              </a:lnSpc>
              <a:spcBef>
                <a:spcPts val="0"/>
              </a:spcBef>
              <a:spcAft>
                <a:spcPts val="0"/>
              </a:spcAft>
              <a:buSzPts val="1600"/>
              <a:buFont typeface="Red Hat Text"/>
              <a:buChar char="•"/>
            </a:pPr>
            <a:r>
              <a:rPr lang="en" sz="1600" b="1" i="0" u="none" strike="noStrike" cap="none">
                <a:latin typeface="Red Hat Text"/>
                <a:ea typeface="Red Hat Text"/>
                <a:cs typeface="Red Hat Text"/>
                <a:sym typeface="Red Hat Text"/>
              </a:rPr>
              <a:t>Set</a:t>
            </a:r>
            <a:r>
              <a:rPr lang="en" sz="1600" i="0" u="none" strike="noStrike" cap="none">
                <a:latin typeface="Red Hat Text"/>
                <a:ea typeface="Red Hat Text"/>
                <a:cs typeface="Red Hat Text"/>
                <a:sym typeface="Red Hat Text"/>
              </a:rPr>
              <a:t> and </a:t>
            </a:r>
            <a:r>
              <a:rPr lang="en" sz="1600" b="1" i="0" u="none" strike="noStrike" cap="none">
                <a:latin typeface="Red Hat Text"/>
                <a:ea typeface="Red Hat Text"/>
                <a:cs typeface="Red Hat Text"/>
                <a:sym typeface="Red Hat Text"/>
              </a:rPr>
              <a:t>enforce</a:t>
            </a:r>
            <a:r>
              <a:rPr lang="en" sz="1600" i="0" u="none" strike="noStrike" cap="none">
                <a:latin typeface="Red Hat Text"/>
                <a:ea typeface="Red Hat Text"/>
                <a:cs typeface="Red Hat Text"/>
                <a:sym typeface="Red Hat Text"/>
              </a:rPr>
              <a:t> </a:t>
            </a:r>
            <a:r>
              <a:rPr lang="en" sz="1600">
                <a:latin typeface="Red Hat Text"/>
                <a:ea typeface="Red Hat Text"/>
                <a:cs typeface="Red Hat Text"/>
                <a:sym typeface="Red Hat Text"/>
              </a:rPr>
              <a:t>policies</a:t>
            </a:r>
            <a:r>
              <a:rPr lang="en" sz="1600" i="0" u="none" strike="noStrike" cap="none">
                <a:latin typeface="Red Hat Text"/>
                <a:ea typeface="Red Hat Text"/>
                <a:cs typeface="Red Hat Text"/>
                <a:sym typeface="Red Hat Text"/>
              </a:rPr>
              <a:t> for security, applications, &amp; infrastructure</a:t>
            </a:r>
            <a:endParaRPr sz="1600">
              <a:latin typeface="Red Hat Text"/>
              <a:ea typeface="Red Hat Text"/>
              <a:cs typeface="Red Hat Text"/>
              <a:sym typeface="Red Hat Text"/>
            </a:endParaRPr>
          </a:p>
          <a:p>
            <a:pPr marL="228600" marR="0" lvl="0" indent="-114300" algn="l" rtl="0">
              <a:lnSpc>
                <a:spcPct val="100000"/>
              </a:lnSpc>
              <a:spcBef>
                <a:spcPts val="0"/>
              </a:spcBef>
              <a:spcAft>
                <a:spcPts val="0"/>
              </a:spcAft>
              <a:buClr>
                <a:srgbClr val="000000"/>
              </a:buClr>
              <a:buSzPts val="1900"/>
              <a:buFont typeface="Arial"/>
              <a:buNone/>
            </a:pPr>
            <a:endParaRPr sz="1600" i="0" u="none" strike="noStrike" cap="none">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Text"/>
              <a:buChar char="•"/>
            </a:pPr>
            <a:r>
              <a:rPr lang="en" sz="1600" b="1">
                <a:latin typeface="Red Hat Text"/>
                <a:ea typeface="Red Hat Text"/>
                <a:cs typeface="Red Hat Text"/>
                <a:sym typeface="Red Hat Text"/>
              </a:rPr>
              <a:t>Deep visibility</a:t>
            </a:r>
            <a:r>
              <a:rPr lang="en" sz="1600">
                <a:latin typeface="Red Hat Text"/>
                <a:ea typeface="Red Hat Text"/>
                <a:cs typeface="Red Hat Text"/>
                <a:sym typeface="Red Hat Text"/>
              </a:rPr>
              <a:t> for auditing configuration of apps and clusters </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Text"/>
              <a:buChar char="•"/>
            </a:pPr>
            <a:r>
              <a:rPr lang="en" sz="1600" b="1">
                <a:latin typeface="Red Hat Text"/>
                <a:ea typeface="Red Hat Text"/>
                <a:cs typeface="Red Hat Text"/>
                <a:sym typeface="Red Hat Text"/>
              </a:rPr>
              <a:t>Custom view </a:t>
            </a:r>
            <a:r>
              <a:rPr lang="en" sz="1600">
                <a:latin typeface="Red Hat Text"/>
                <a:ea typeface="Red Hat Text"/>
                <a:cs typeface="Red Hat Text"/>
                <a:sym typeface="Red Hat Text"/>
              </a:rPr>
              <a:t>for policies</a:t>
            </a:r>
            <a:endParaRPr sz="1600">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Text"/>
              <a:buChar char="•"/>
            </a:pPr>
            <a:r>
              <a:rPr lang="en" sz="1600">
                <a:latin typeface="Red Hat Text"/>
                <a:ea typeface="Red Hat Text"/>
                <a:cs typeface="Red Hat Text"/>
                <a:sym typeface="Red Hat Text"/>
              </a:rPr>
              <a:t>Categorize violations based on your standards for immediate visibility into your compliance posture</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Text"/>
              <a:buChar char="•"/>
            </a:pPr>
            <a:r>
              <a:rPr lang="en" sz="1600">
                <a:latin typeface="Red Hat Text"/>
                <a:ea typeface="Red Hat Text"/>
                <a:cs typeface="Red Hat Text"/>
                <a:sym typeface="Red Hat Text"/>
              </a:rPr>
              <a:t>Integrate with </a:t>
            </a:r>
            <a:r>
              <a:rPr lang="en" sz="1600" b="1">
                <a:latin typeface="Red Hat Text"/>
                <a:ea typeface="Red Hat Text"/>
                <a:cs typeface="Red Hat Text"/>
                <a:sym typeface="Red Hat Text"/>
              </a:rPr>
              <a:t>OPA/Gatekeeper</a:t>
            </a:r>
            <a:r>
              <a:rPr lang="en" sz="1600">
                <a:latin typeface="Red Hat Text"/>
                <a:ea typeface="Red Hat Text"/>
                <a:cs typeface="Red Hat Text"/>
                <a:sym typeface="Red Hat Text"/>
              </a:rPr>
              <a:t> &amp; </a:t>
            </a:r>
            <a:r>
              <a:rPr lang="en" sz="1600" b="1">
                <a:latin typeface="Red Hat Text"/>
                <a:ea typeface="Red Hat Text"/>
                <a:cs typeface="Red Hat Text"/>
                <a:sym typeface="Red Hat Text"/>
              </a:rPr>
              <a:t>Compliance Operator </a:t>
            </a:r>
            <a:endParaRPr sz="1600" b="1">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Text"/>
              <a:buChar char="•"/>
            </a:pPr>
            <a:r>
              <a:rPr lang="en" sz="1600">
                <a:latin typeface="Red Hat Text"/>
                <a:ea typeface="Red Hat Text"/>
                <a:cs typeface="Red Hat Text"/>
                <a:sym typeface="Red Hat Text"/>
              </a:rPr>
              <a:t>Leverage </a:t>
            </a:r>
            <a:r>
              <a:rPr lang="en" sz="1600" b="1">
                <a:latin typeface="Red Hat Text"/>
                <a:ea typeface="Red Hat Text"/>
                <a:cs typeface="Red Hat Text"/>
                <a:sym typeface="Red Hat Text"/>
              </a:rPr>
              <a:t>PolicySets</a:t>
            </a:r>
            <a:r>
              <a:rPr lang="en" sz="1600">
                <a:latin typeface="Red Hat Text"/>
                <a:ea typeface="Red Hat Text"/>
                <a:cs typeface="Red Hat Text"/>
                <a:sym typeface="Red Hat Text"/>
              </a:rPr>
              <a:t> for a grouping policies with a single purpose</a:t>
            </a:r>
            <a:endParaRPr sz="1600">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p:txBody>
      </p:sp>
      <p:pic>
        <p:nvPicPr>
          <p:cNvPr id="8917" name="Google Shape;8917;p800"/>
          <p:cNvPicPr preferRelativeResize="0"/>
          <p:nvPr/>
        </p:nvPicPr>
        <p:blipFill rotWithShape="1">
          <a:blip r:embed="rId3">
            <a:alphaModFix/>
          </a:blip>
          <a:srcRect l="781" r="8359"/>
          <a:stretch/>
        </p:blipFill>
        <p:spPr>
          <a:xfrm>
            <a:off x="3741950" y="1979025"/>
            <a:ext cx="8382000" cy="4636750"/>
          </a:xfrm>
          <a:prstGeom prst="rect">
            <a:avLst/>
          </a:prstGeom>
          <a:noFill/>
          <a:ln>
            <a:noFill/>
          </a:ln>
        </p:spPr>
      </p:pic>
      <p:sp>
        <p:nvSpPr>
          <p:cNvPr id="8918" name="Google Shape;8918;p800"/>
          <p:cNvSpPr txBox="1"/>
          <p:nvPr/>
        </p:nvSpPr>
        <p:spPr>
          <a:xfrm>
            <a:off x="461525" y="444075"/>
            <a:ext cx="74271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Don’t wait for your security team to tap you on the shoulder</a:t>
            </a:r>
            <a:endParaRPr sz="2000">
              <a:solidFill>
                <a:srgbClr val="316DC1"/>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88CE"/>
              </a:buClr>
              <a:buFont typeface="Overpass"/>
              <a:buNone/>
            </a:pPr>
            <a:endParaRPr sz="2000">
              <a:solidFill>
                <a:srgbClr val="316DC1"/>
              </a:solidFill>
              <a:latin typeface="Red Hat Display"/>
              <a:ea typeface="Red Hat Display"/>
              <a:cs typeface="Red Hat Display"/>
              <a:sym typeface="Red Hat Display"/>
            </a:endParaRPr>
          </a:p>
        </p:txBody>
      </p:sp>
      <p:sp>
        <p:nvSpPr>
          <p:cNvPr id="8919" name="Google Shape;8919;p800"/>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Policy based Governance, Risk and Compliance</a:t>
            </a:r>
            <a:endParaRPr sz="2800">
              <a:solidFill>
                <a:schemeClr val="accent1"/>
              </a:solidFill>
              <a:latin typeface="Red Hat Display"/>
              <a:ea typeface="Red Hat Display"/>
              <a:cs typeface="Red Hat Display"/>
              <a:sym typeface="Red Hat Display"/>
            </a:endParaRPr>
          </a:p>
        </p:txBody>
      </p:sp>
      <p:sp>
        <p:nvSpPr>
          <p:cNvPr id="8920" name="Google Shape;8920;p800"/>
          <p:cNvSpPr txBox="1"/>
          <p:nvPr/>
        </p:nvSpPr>
        <p:spPr>
          <a:xfrm>
            <a:off x="9236581" y="1256520"/>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Security Ops</a:t>
            </a:r>
            <a:endParaRPr sz="900">
              <a:latin typeface="Red Hat Display Medium"/>
              <a:ea typeface="Red Hat Display Medium"/>
              <a:cs typeface="Red Hat Display Medium"/>
              <a:sym typeface="Red Hat Display Medium"/>
            </a:endParaRPr>
          </a:p>
        </p:txBody>
      </p:sp>
      <p:pic>
        <p:nvPicPr>
          <p:cNvPr id="8921" name="Google Shape;8921;p800"/>
          <p:cNvPicPr preferRelativeResize="0"/>
          <p:nvPr/>
        </p:nvPicPr>
        <p:blipFill rotWithShape="1">
          <a:blip r:embed="rId4">
            <a:alphaModFix/>
          </a:blip>
          <a:srcRect t="11788" b="12836"/>
          <a:stretch/>
        </p:blipFill>
        <p:spPr>
          <a:xfrm>
            <a:off x="9009131" y="147450"/>
            <a:ext cx="1512586" cy="1140040"/>
          </a:xfrm>
          <a:prstGeom prst="rect">
            <a:avLst/>
          </a:prstGeom>
          <a:noFill/>
          <a:ln>
            <a:noFill/>
          </a:ln>
        </p:spPr>
      </p:pic>
      <p:pic>
        <p:nvPicPr>
          <p:cNvPr id="8922" name="Google Shape;8922;p800"/>
          <p:cNvPicPr preferRelativeResize="0"/>
          <p:nvPr/>
        </p:nvPicPr>
        <p:blipFill rotWithShape="1">
          <a:blip r:embed="rId5">
            <a:alphaModFix/>
          </a:blip>
          <a:srcRect t="10114" b="10114"/>
          <a:stretch/>
        </p:blipFill>
        <p:spPr>
          <a:xfrm>
            <a:off x="10441202" y="-145977"/>
            <a:ext cx="1979203" cy="1577316"/>
          </a:xfrm>
          <a:prstGeom prst="rect">
            <a:avLst/>
          </a:prstGeom>
          <a:noFill/>
          <a:ln>
            <a:noFill/>
          </a:ln>
        </p:spPr>
      </p:pic>
      <p:sp>
        <p:nvSpPr>
          <p:cNvPr id="8923" name="Google Shape;8923;p800"/>
          <p:cNvSpPr txBox="1"/>
          <p:nvPr/>
        </p:nvSpPr>
        <p:spPr>
          <a:xfrm>
            <a:off x="10904553" y="1252728"/>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IT Operations</a:t>
            </a:r>
            <a:endParaRPr sz="900">
              <a:latin typeface="Red Hat Display Medium"/>
              <a:ea typeface="Red Hat Display Medium"/>
              <a:cs typeface="Red Hat Display Medium"/>
              <a:sym typeface="Red Hat Display Medium"/>
            </a:endParaRPr>
          </a:p>
        </p:txBody>
      </p:sp>
      <p:pic>
        <p:nvPicPr>
          <p:cNvPr id="8924" name="Google Shape;8924;p800"/>
          <p:cNvPicPr preferRelativeResize="0"/>
          <p:nvPr/>
        </p:nvPicPr>
        <p:blipFill rotWithShape="1">
          <a:blip r:embed="rId6">
            <a:alphaModFix/>
          </a:blip>
          <a:srcRect/>
          <a:stretch/>
        </p:blipFill>
        <p:spPr>
          <a:xfrm>
            <a:off x="7922416" y="68883"/>
            <a:ext cx="429768" cy="4297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07"/>
        <p:cNvGrpSpPr/>
        <p:nvPr/>
      </p:nvGrpSpPr>
      <p:grpSpPr>
        <a:xfrm>
          <a:off x="0" y="0"/>
          <a:ext cx="0" cy="0"/>
          <a:chOff x="0" y="0"/>
          <a:chExt cx="0" cy="0"/>
        </a:xfrm>
      </p:grpSpPr>
      <p:pic>
        <p:nvPicPr>
          <p:cNvPr id="8208" name="Google Shape;8208;p765"/>
          <p:cNvPicPr preferRelativeResize="0"/>
          <p:nvPr/>
        </p:nvPicPr>
        <p:blipFill>
          <a:blip r:embed="rId3">
            <a:alphaModFix/>
          </a:blip>
          <a:stretch>
            <a:fillRect/>
          </a:stretch>
        </p:blipFill>
        <p:spPr>
          <a:xfrm>
            <a:off x="399689" y="2345218"/>
            <a:ext cx="3045601" cy="3043775"/>
          </a:xfrm>
          <a:prstGeom prst="rect">
            <a:avLst/>
          </a:prstGeom>
          <a:noFill/>
          <a:ln>
            <a:noFill/>
          </a:ln>
        </p:spPr>
      </p:pic>
      <p:sp>
        <p:nvSpPr>
          <p:cNvPr id="8209" name="Google Shape;8209;p76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a:t>
            </a:fld>
            <a:endParaRPr/>
          </a:p>
        </p:txBody>
      </p:sp>
      <p:sp>
        <p:nvSpPr>
          <p:cNvPr id="8210" name="Google Shape;8210;p765"/>
          <p:cNvSpPr txBox="1">
            <a:spLocks noGrp="1"/>
          </p:cNvSpPr>
          <p:nvPr>
            <p:ph type="subTitle" idx="2"/>
          </p:nvPr>
        </p:nvSpPr>
        <p:spPr>
          <a:xfrm>
            <a:off x="885006" y="6169550"/>
            <a:ext cx="80019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Source:</a:t>
            </a:r>
            <a:endParaRPr/>
          </a:p>
          <a:p>
            <a:pPr marL="0" lvl="0" indent="0" algn="l" rtl="0">
              <a:spcBef>
                <a:spcPts val="0"/>
              </a:spcBef>
              <a:spcAft>
                <a:spcPts val="0"/>
              </a:spcAft>
              <a:buNone/>
            </a:pPr>
            <a:r>
              <a:rPr lang="en"/>
              <a:t>Assessing Patterns for Deploying Distributed Kubernetes Clusters doc # G00465217, by Tony Iams</a:t>
            </a:r>
            <a:endParaRPr/>
          </a:p>
        </p:txBody>
      </p:sp>
      <p:sp>
        <p:nvSpPr>
          <p:cNvPr id="8211" name="Google Shape;8211;p765"/>
          <p:cNvSpPr txBox="1">
            <a:spLocks noGrp="1"/>
          </p:cNvSpPr>
          <p:nvPr>
            <p:ph type="title"/>
          </p:nvPr>
        </p:nvSpPr>
        <p:spPr>
          <a:xfrm>
            <a:off x="3445290" y="2478400"/>
            <a:ext cx="7751700" cy="27774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r>
              <a:rPr lang="en" sz="2100"/>
              <a:t>“As Kubernetes gains adoption across the industry, scenarios are arising in which I&amp;O teams are finding </a:t>
            </a:r>
            <a:r>
              <a:rPr lang="en" sz="2100">
                <a:solidFill>
                  <a:srgbClr val="EE0000"/>
                </a:solidFill>
              </a:rPr>
              <a:t>they must deploy and manage multiple clusters</a:t>
            </a:r>
            <a:r>
              <a:rPr lang="en" sz="2100"/>
              <a:t>, either in a single region on-premises or in the cloud, or across multiple regions….for a number of reasons, including multi-tenancy, disaster recovery, and with hybrid, multicloud, or edge deployments.”</a:t>
            </a:r>
            <a:endParaRPr sz="2100"/>
          </a:p>
        </p:txBody>
      </p:sp>
      <p:sp>
        <p:nvSpPr>
          <p:cNvPr id="8212" name="Google Shape;8212;p765"/>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t>Kubernetes adoption leads to multicluster</a:t>
            </a:r>
            <a:endParaRPr sz="2800"/>
          </a:p>
        </p:txBody>
      </p:sp>
      <p:sp>
        <p:nvSpPr>
          <p:cNvPr id="8213" name="Google Shape;8213;p765"/>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latin typeface="Red Hat Display Medium"/>
                <a:ea typeface="Red Hat Display Medium"/>
                <a:cs typeface="Red Hat Display Medium"/>
                <a:sym typeface="Red Hat Display Medium"/>
              </a:rPr>
              <a:t>Red Hat Advanced Cluster Management for Kubernetes</a:t>
            </a:r>
            <a:endParaRPr sz="1000">
              <a:latin typeface="Red Hat Display Medium"/>
              <a:ea typeface="Red Hat Display Medium"/>
              <a:cs typeface="Red Hat Display Medium"/>
              <a:sym typeface="Red Hat Display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28"/>
        <p:cNvGrpSpPr/>
        <p:nvPr/>
      </p:nvGrpSpPr>
      <p:grpSpPr>
        <a:xfrm>
          <a:off x="0" y="0"/>
          <a:ext cx="0" cy="0"/>
          <a:chOff x="0" y="0"/>
          <a:chExt cx="0" cy="0"/>
        </a:xfrm>
      </p:grpSpPr>
      <p:sp>
        <p:nvSpPr>
          <p:cNvPr id="8929" name="Google Shape;8929;p80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40</a:t>
            </a:fld>
            <a:endParaRPr/>
          </a:p>
        </p:txBody>
      </p:sp>
      <p:sp>
        <p:nvSpPr>
          <p:cNvPr id="8930" name="Google Shape;8930;p801"/>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Overpass SemiBold"/>
                <a:ea typeface="Overpass SemiBold"/>
                <a:cs typeface="Overpass SemiBold"/>
                <a:sym typeface="Overpass SemiBold"/>
              </a:rPr>
              <a:t>40</a:t>
            </a:fld>
            <a:endParaRPr sz="800">
              <a:latin typeface="Overpass SemiBold"/>
              <a:ea typeface="Overpass SemiBold"/>
              <a:cs typeface="Overpass SemiBold"/>
              <a:sym typeface="Overpass SemiBold"/>
            </a:endParaRPr>
          </a:p>
        </p:txBody>
      </p:sp>
      <p:sp>
        <p:nvSpPr>
          <p:cNvPr id="8931" name="Google Shape;8931;p801"/>
          <p:cNvSpPr/>
          <p:nvPr/>
        </p:nvSpPr>
        <p:spPr>
          <a:xfrm>
            <a:off x="335839" y="1125966"/>
            <a:ext cx="3386100" cy="1846800"/>
          </a:xfrm>
          <a:prstGeom prst="rect">
            <a:avLst/>
          </a:prstGeom>
          <a:noFill/>
          <a:ln>
            <a:noFill/>
          </a:ln>
        </p:spPr>
        <p:txBody>
          <a:bodyPr spcFirstLastPara="1" wrap="square" lIns="121900" tIns="60925" rIns="121900" bIns="60925" anchor="t" anchorCtr="0">
            <a:noAutofit/>
          </a:bodyPr>
          <a:lstStyle/>
          <a:p>
            <a:pPr marL="609600" lvl="0" indent="-400050" algn="l" rtl="0">
              <a:spcBef>
                <a:spcPts val="0"/>
              </a:spcBef>
              <a:spcAft>
                <a:spcPts val="0"/>
              </a:spcAft>
              <a:buClr>
                <a:schemeClr val="dk1"/>
              </a:buClr>
              <a:buSzPts val="1500"/>
              <a:buFont typeface="Red Hat Text"/>
              <a:buChar char="●"/>
            </a:pPr>
            <a:r>
              <a:rPr lang="en" sz="1600">
                <a:solidFill>
                  <a:schemeClr val="dk1"/>
                </a:solidFill>
                <a:latin typeface="Red Hat Text"/>
                <a:ea typeface="Red Hat Text"/>
                <a:cs typeface="Red Hat Text"/>
                <a:sym typeface="Red Hat Text"/>
              </a:rPr>
              <a:t>Unique, standardized policy capabilities around </a:t>
            </a:r>
            <a:r>
              <a:rPr lang="en" sz="1600" b="1">
                <a:solidFill>
                  <a:schemeClr val="dk1"/>
                </a:solidFill>
                <a:latin typeface="Red Hat Text"/>
                <a:ea typeface="Red Hat Text"/>
                <a:cs typeface="Red Hat Text"/>
                <a:sym typeface="Red Hat Text"/>
              </a:rPr>
              <a:t>compliance </a:t>
            </a:r>
            <a:endParaRPr sz="1600">
              <a:solidFill>
                <a:schemeClr val="dk1"/>
              </a:solidFill>
              <a:latin typeface="Red Hat Text"/>
              <a:ea typeface="Red Hat Text"/>
              <a:cs typeface="Red Hat Text"/>
              <a:sym typeface="Red Hat Text"/>
            </a:endParaRPr>
          </a:p>
          <a:p>
            <a:pPr marL="1219200" lvl="1" indent="-406400" algn="l" rtl="0">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FISMA</a:t>
            </a:r>
            <a:endParaRPr sz="1600">
              <a:solidFill>
                <a:schemeClr val="dk1"/>
              </a:solidFill>
              <a:latin typeface="Red Hat Text"/>
              <a:ea typeface="Red Hat Text"/>
              <a:cs typeface="Red Hat Text"/>
              <a:sym typeface="Red Hat Text"/>
            </a:endParaRPr>
          </a:p>
          <a:p>
            <a:pPr marL="1219200" lvl="1" indent="-406400" algn="l" rtl="0">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HIPAA</a:t>
            </a:r>
            <a:endParaRPr sz="1600">
              <a:solidFill>
                <a:schemeClr val="dk1"/>
              </a:solidFill>
              <a:latin typeface="Red Hat Text"/>
              <a:ea typeface="Red Hat Text"/>
              <a:cs typeface="Red Hat Text"/>
              <a:sym typeface="Red Hat Text"/>
            </a:endParaRPr>
          </a:p>
          <a:p>
            <a:pPr marL="1219200" lvl="1" indent="-406400" algn="l" rtl="0">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NIST</a:t>
            </a:r>
            <a:endParaRPr sz="1600">
              <a:solidFill>
                <a:schemeClr val="dk1"/>
              </a:solidFill>
              <a:latin typeface="Red Hat Text"/>
              <a:ea typeface="Red Hat Text"/>
              <a:cs typeface="Red Hat Text"/>
              <a:sym typeface="Red Hat Text"/>
            </a:endParaRPr>
          </a:p>
          <a:p>
            <a:pPr marL="1219200" lvl="1" indent="-406400" algn="l" rtl="0">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PCI</a:t>
            </a:r>
            <a:endParaRPr sz="16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1600">
              <a:solidFill>
                <a:schemeClr val="dk1"/>
              </a:solidFill>
              <a:latin typeface="Red Hat Text"/>
              <a:ea typeface="Red Hat Text"/>
              <a:cs typeface="Red Hat Text"/>
              <a:sym typeface="Red Hat Text"/>
            </a:endParaRPr>
          </a:p>
          <a:p>
            <a:pPr marL="609600" lvl="0" indent="-400050" algn="l" rtl="0">
              <a:spcBef>
                <a:spcPts val="0"/>
              </a:spcBef>
              <a:spcAft>
                <a:spcPts val="0"/>
              </a:spcAft>
              <a:buClr>
                <a:schemeClr val="dk1"/>
              </a:buClr>
              <a:buSzPts val="1500"/>
              <a:buFont typeface="Red Hat Text"/>
              <a:buChar char="●"/>
            </a:pPr>
            <a:r>
              <a:rPr lang="en" sz="1600">
                <a:solidFill>
                  <a:schemeClr val="dk1"/>
                </a:solidFill>
                <a:latin typeface="Red Hat Text"/>
                <a:ea typeface="Red Hat Text"/>
                <a:cs typeface="Red Hat Text"/>
                <a:sym typeface="Red Hat Text"/>
              </a:rPr>
              <a:t>Integrate with </a:t>
            </a:r>
            <a:r>
              <a:rPr lang="en" sz="1600" b="1">
                <a:solidFill>
                  <a:schemeClr val="dk1"/>
                </a:solidFill>
                <a:latin typeface="Red Hat Text"/>
                <a:ea typeface="Red Hat Text"/>
                <a:cs typeface="Red Hat Text"/>
                <a:sym typeface="Red Hat Text"/>
              </a:rPr>
              <a:t>Ansible Automation Platform</a:t>
            </a:r>
            <a:r>
              <a:rPr lang="en" sz="1600">
                <a:solidFill>
                  <a:schemeClr val="dk1"/>
                </a:solidFill>
                <a:latin typeface="Red Hat Text"/>
                <a:ea typeface="Red Hat Text"/>
                <a:cs typeface="Red Hat Text"/>
                <a:sym typeface="Red Hat Text"/>
              </a:rPr>
              <a:t> at the Policy Level</a:t>
            </a:r>
            <a:endParaRPr sz="1600">
              <a:solidFill>
                <a:schemeClr val="dk1"/>
              </a:solidFill>
              <a:latin typeface="Red Hat Text"/>
              <a:ea typeface="Red Hat Text"/>
              <a:cs typeface="Red Hat Text"/>
              <a:sym typeface="Red Hat Text"/>
            </a:endParaRPr>
          </a:p>
          <a:p>
            <a:pPr marL="609600" lvl="0" indent="0" algn="l" rtl="0">
              <a:spcBef>
                <a:spcPts val="0"/>
              </a:spcBef>
              <a:spcAft>
                <a:spcPts val="0"/>
              </a:spcAft>
              <a:buNone/>
            </a:pPr>
            <a:endParaRPr sz="1600">
              <a:solidFill>
                <a:schemeClr val="dk1"/>
              </a:solidFill>
              <a:latin typeface="Red Hat Text"/>
              <a:ea typeface="Red Hat Text"/>
              <a:cs typeface="Red Hat Text"/>
              <a:sym typeface="Red Hat Text"/>
            </a:endParaRPr>
          </a:p>
          <a:p>
            <a:pPr marL="609600" lvl="0" indent="-400050" algn="l" rtl="0">
              <a:spcBef>
                <a:spcPts val="0"/>
              </a:spcBef>
              <a:spcAft>
                <a:spcPts val="0"/>
              </a:spcAft>
              <a:buClr>
                <a:schemeClr val="dk1"/>
              </a:buClr>
              <a:buSzPts val="1500"/>
              <a:buFont typeface="Red Hat Text"/>
              <a:buChar char="●"/>
            </a:pPr>
            <a:r>
              <a:rPr lang="en" sz="1600">
                <a:solidFill>
                  <a:schemeClr val="dk1"/>
                </a:solidFill>
                <a:latin typeface="Red Hat Text"/>
                <a:ea typeface="Red Hat Text"/>
                <a:cs typeface="Red Hat Text"/>
                <a:sym typeface="Red Hat Text"/>
              </a:rPr>
              <a:t>Use Labels to enforce policies against clusters</a:t>
            </a:r>
            <a:endParaRPr sz="16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1600">
              <a:solidFill>
                <a:schemeClr val="dk1"/>
              </a:solidFill>
              <a:latin typeface="Red Hat Text"/>
              <a:ea typeface="Red Hat Text"/>
              <a:cs typeface="Red Hat Text"/>
              <a:sym typeface="Red Hat Text"/>
            </a:endParaRPr>
          </a:p>
          <a:p>
            <a:pPr marL="609600" lvl="0" indent="-400050" algn="l" rtl="0">
              <a:spcBef>
                <a:spcPts val="0"/>
              </a:spcBef>
              <a:spcAft>
                <a:spcPts val="0"/>
              </a:spcAft>
              <a:buClr>
                <a:schemeClr val="dk1"/>
              </a:buClr>
              <a:buSzPts val="1500"/>
              <a:buFont typeface="Red Hat Text"/>
              <a:buChar char="●"/>
            </a:pPr>
            <a:r>
              <a:rPr lang="en" sz="1600">
                <a:solidFill>
                  <a:schemeClr val="dk1"/>
                </a:solidFill>
                <a:latin typeface="Red Hat Text"/>
                <a:ea typeface="Red Hat Text"/>
                <a:cs typeface="Red Hat Text"/>
                <a:sym typeface="Red Hat Text"/>
              </a:rPr>
              <a:t>Use </a:t>
            </a:r>
            <a:r>
              <a:rPr lang="en" sz="1600" b="1">
                <a:solidFill>
                  <a:schemeClr val="dk1"/>
                </a:solidFill>
                <a:latin typeface="Red Hat Text"/>
                <a:ea typeface="Red Hat Text"/>
                <a:cs typeface="Red Hat Text"/>
                <a:sym typeface="Red Hat Text"/>
              </a:rPr>
              <a:t>inform</a:t>
            </a:r>
            <a:r>
              <a:rPr lang="en" sz="1600">
                <a:solidFill>
                  <a:schemeClr val="dk1"/>
                </a:solidFill>
                <a:latin typeface="Red Hat Text"/>
                <a:ea typeface="Red Hat Text"/>
                <a:cs typeface="Red Hat Text"/>
                <a:sym typeface="Red Hat Text"/>
              </a:rPr>
              <a:t> to view policy violations</a:t>
            </a:r>
            <a:endParaRPr sz="16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1600">
              <a:solidFill>
                <a:schemeClr val="dk1"/>
              </a:solidFill>
              <a:latin typeface="Red Hat Text"/>
              <a:ea typeface="Red Hat Text"/>
              <a:cs typeface="Red Hat Text"/>
              <a:sym typeface="Red Hat Text"/>
            </a:endParaRPr>
          </a:p>
          <a:p>
            <a:pPr marL="609600" lvl="0" indent="-400050" algn="l" rtl="0">
              <a:spcBef>
                <a:spcPts val="0"/>
              </a:spcBef>
              <a:spcAft>
                <a:spcPts val="0"/>
              </a:spcAft>
              <a:buClr>
                <a:schemeClr val="dk1"/>
              </a:buClr>
              <a:buSzPts val="1500"/>
              <a:buFont typeface="Red Hat Text"/>
              <a:buChar char="●"/>
            </a:pPr>
            <a:r>
              <a:rPr lang="en" sz="1600">
                <a:solidFill>
                  <a:schemeClr val="dk1"/>
                </a:solidFill>
                <a:latin typeface="Red Hat Text"/>
                <a:ea typeface="Red Hat Text"/>
                <a:cs typeface="Red Hat Text"/>
                <a:sym typeface="Red Hat Text"/>
              </a:rPr>
              <a:t>Use </a:t>
            </a:r>
            <a:r>
              <a:rPr lang="en" sz="1600" b="1">
                <a:solidFill>
                  <a:schemeClr val="dk1"/>
                </a:solidFill>
                <a:latin typeface="Red Hat Text"/>
                <a:ea typeface="Red Hat Text"/>
                <a:cs typeface="Red Hat Text"/>
                <a:sym typeface="Red Hat Text"/>
              </a:rPr>
              <a:t>enforce</a:t>
            </a:r>
            <a:r>
              <a:rPr lang="en" sz="1600">
                <a:solidFill>
                  <a:schemeClr val="dk1"/>
                </a:solidFill>
                <a:latin typeface="Red Hat Text"/>
                <a:ea typeface="Red Hat Text"/>
                <a:cs typeface="Red Hat Text"/>
                <a:sym typeface="Red Hat Text"/>
              </a:rPr>
              <a:t> to view violations and automatically remediate</a:t>
            </a:r>
            <a:br>
              <a:rPr lang="en" sz="1600">
                <a:solidFill>
                  <a:schemeClr val="dk1"/>
                </a:solidFill>
                <a:latin typeface="Red Hat Text"/>
                <a:ea typeface="Red Hat Text"/>
                <a:cs typeface="Red Hat Text"/>
                <a:sym typeface="Red Hat Text"/>
              </a:rPr>
            </a:br>
            <a:endParaRPr sz="1600">
              <a:solidFill>
                <a:schemeClr val="dk1"/>
              </a:solidFill>
              <a:latin typeface="Red Hat Text"/>
              <a:ea typeface="Red Hat Text"/>
              <a:cs typeface="Red Hat Text"/>
              <a:sym typeface="Red Hat Text"/>
            </a:endParaRPr>
          </a:p>
          <a:p>
            <a:pPr marL="609600" lvl="0" indent="0" algn="l" rtl="0">
              <a:spcBef>
                <a:spcPts val="0"/>
              </a:spcBef>
              <a:spcAft>
                <a:spcPts val="0"/>
              </a:spcAft>
              <a:buNone/>
            </a:pPr>
            <a:endParaRPr sz="1600">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p:txBody>
      </p:sp>
      <p:sp>
        <p:nvSpPr>
          <p:cNvPr id="8932" name="Google Shape;8932;p801"/>
          <p:cNvSpPr txBox="1"/>
          <p:nvPr/>
        </p:nvSpPr>
        <p:spPr>
          <a:xfrm>
            <a:off x="461525" y="444075"/>
            <a:ext cx="74271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Don’t wait for your security team to tap you on the shoulder</a:t>
            </a:r>
            <a:endParaRPr sz="2000">
              <a:solidFill>
                <a:srgbClr val="316DC1"/>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88CE"/>
              </a:buClr>
              <a:buFont typeface="Overpass"/>
              <a:buNone/>
            </a:pPr>
            <a:endParaRPr sz="2000">
              <a:solidFill>
                <a:srgbClr val="316DC1"/>
              </a:solidFill>
              <a:latin typeface="Red Hat Display"/>
              <a:ea typeface="Red Hat Display"/>
              <a:cs typeface="Red Hat Display"/>
              <a:sym typeface="Red Hat Display"/>
            </a:endParaRPr>
          </a:p>
        </p:txBody>
      </p:sp>
      <p:sp>
        <p:nvSpPr>
          <p:cNvPr id="8933" name="Google Shape;8933;p801"/>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Policy based Governance, Risk and Compliance</a:t>
            </a:r>
            <a:endParaRPr sz="2800">
              <a:solidFill>
                <a:schemeClr val="accent1"/>
              </a:solidFill>
              <a:latin typeface="Red Hat Display"/>
              <a:ea typeface="Red Hat Display"/>
              <a:cs typeface="Red Hat Display"/>
              <a:sym typeface="Red Hat Display"/>
            </a:endParaRPr>
          </a:p>
        </p:txBody>
      </p:sp>
      <p:sp>
        <p:nvSpPr>
          <p:cNvPr id="8934" name="Google Shape;8934;p801"/>
          <p:cNvSpPr txBox="1"/>
          <p:nvPr/>
        </p:nvSpPr>
        <p:spPr>
          <a:xfrm>
            <a:off x="9236581" y="1256520"/>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Security Ops</a:t>
            </a:r>
            <a:endParaRPr sz="900">
              <a:latin typeface="Red Hat Display Medium"/>
              <a:ea typeface="Red Hat Display Medium"/>
              <a:cs typeface="Red Hat Display Medium"/>
              <a:sym typeface="Red Hat Display Medium"/>
            </a:endParaRPr>
          </a:p>
        </p:txBody>
      </p:sp>
      <p:pic>
        <p:nvPicPr>
          <p:cNvPr id="8935" name="Google Shape;8935;p801"/>
          <p:cNvPicPr preferRelativeResize="0"/>
          <p:nvPr/>
        </p:nvPicPr>
        <p:blipFill rotWithShape="1">
          <a:blip r:embed="rId3">
            <a:alphaModFix/>
          </a:blip>
          <a:srcRect t="11788" b="12836"/>
          <a:stretch/>
        </p:blipFill>
        <p:spPr>
          <a:xfrm>
            <a:off x="9009131" y="147450"/>
            <a:ext cx="1512586" cy="1140040"/>
          </a:xfrm>
          <a:prstGeom prst="rect">
            <a:avLst/>
          </a:prstGeom>
          <a:noFill/>
          <a:ln>
            <a:noFill/>
          </a:ln>
        </p:spPr>
      </p:pic>
      <p:pic>
        <p:nvPicPr>
          <p:cNvPr id="8936" name="Google Shape;8936;p801"/>
          <p:cNvPicPr preferRelativeResize="0"/>
          <p:nvPr/>
        </p:nvPicPr>
        <p:blipFill rotWithShape="1">
          <a:blip r:embed="rId4">
            <a:alphaModFix/>
          </a:blip>
          <a:srcRect t="10114" b="10114"/>
          <a:stretch/>
        </p:blipFill>
        <p:spPr>
          <a:xfrm>
            <a:off x="10441202" y="-145977"/>
            <a:ext cx="1979203" cy="1577316"/>
          </a:xfrm>
          <a:prstGeom prst="rect">
            <a:avLst/>
          </a:prstGeom>
          <a:noFill/>
          <a:ln>
            <a:noFill/>
          </a:ln>
        </p:spPr>
      </p:pic>
      <p:sp>
        <p:nvSpPr>
          <p:cNvPr id="8937" name="Google Shape;8937;p801"/>
          <p:cNvSpPr txBox="1"/>
          <p:nvPr/>
        </p:nvSpPr>
        <p:spPr>
          <a:xfrm>
            <a:off x="10904553" y="1252728"/>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IT Operations</a:t>
            </a:r>
            <a:endParaRPr sz="900">
              <a:latin typeface="Red Hat Display Medium"/>
              <a:ea typeface="Red Hat Display Medium"/>
              <a:cs typeface="Red Hat Display Medium"/>
              <a:sym typeface="Red Hat Display Medium"/>
            </a:endParaRPr>
          </a:p>
        </p:txBody>
      </p:sp>
      <p:pic>
        <p:nvPicPr>
          <p:cNvPr id="8938" name="Google Shape;8938;p801"/>
          <p:cNvPicPr preferRelativeResize="0"/>
          <p:nvPr/>
        </p:nvPicPr>
        <p:blipFill rotWithShape="1">
          <a:blip r:embed="rId5">
            <a:alphaModFix/>
          </a:blip>
          <a:srcRect/>
          <a:stretch/>
        </p:blipFill>
        <p:spPr>
          <a:xfrm>
            <a:off x="7922416" y="68883"/>
            <a:ext cx="429768" cy="429768"/>
          </a:xfrm>
          <a:prstGeom prst="rect">
            <a:avLst/>
          </a:prstGeom>
          <a:noFill/>
          <a:ln>
            <a:noFill/>
          </a:ln>
        </p:spPr>
      </p:pic>
      <p:pic>
        <p:nvPicPr>
          <p:cNvPr id="8939" name="Google Shape;8939;p801"/>
          <p:cNvPicPr preferRelativeResize="0"/>
          <p:nvPr/>
        </p:nvPicPr>
        <p:blipFill>
          <a:blip r:embed="rId6">
            <a:alphaModFix/>
          </a:blip>
          <a:stretch>
            <a:fillRect/>
          </a:stretch>
        </p:blipFill>
        <p:spPr>
          <a:xfrm>
            <a:off x="3874339" y="1775520"/>
            <a:ext cx="8164963" cy="410374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43"/>
        <p:cNvGrpSpPr/>
        <p:nvPr/>
      </p:nvGrpSpPr>
      <p:grpSpPr>
        <a:xfrm>
          <a:off x="0" y="0"/>
          <a:ext cx="0" cy="0"/>
          <a:chOff x="0" y="0"/>
          <a:chExt cx="0" cy="0"/>
        </a:xfrm>
      </p:grpSpPr>
      <p:sp>
        <p:nvSpPr>
          <p:cNvPr id="8944" name="Google Shape;8944;p80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41</a:t>
            </a:fld>
            <a:endParaRPr/>
          </a:p>
        </p:txBody>
      </p:sp>
      <p:graphicFrame>
        <p:nvGraphicFramePr>
          <p:cNvPr id="8945" name="Google Shape;8945;p802"/>
          <p:cNvGraphicFramePr/>
          <p:nvPr/>
        </p:nvGraphicFramePr>
        <p:xfrm>
          <a:off x="878303" y="1151150"/>
          <a:ext cx="10286750" cy="4574369"/>
        </p:xfrm>
        <a:graphic>
          <a:graphicData uri="http://schemas.openxmlformats.org/drawingml/2006/table">
            <a:tbl>
              <a:tblPr>
                <a:noFill/>
                <a:tableStyleId>{F33F0EC7-56CF-48A0-8252-8B79AD54D8D3}</a:tableStyleId>
              </a:tblPr>
              <a:tblGrid>
                <a:gridCol w="2763375">
                  <a:extLst>
                    <a:ext uri="{9D8B030D-6E8A-4147-A177-3AD203B41FA5}">
                      <a16:colId xmlns:a16="http://schemas.microsoft.com/office/drawing/2014/main" val="20000"/>
                    </a:ext>
                  </a:extLst>
                </a:gridCol>
                <a:gridCol w="7523375">
                  <a:extLst>
                    <a:ext uri="{9D8B030D-6E8A-4147-A177-3AD203B41FA5}">
                      <a16:colId xmlns:a16="http://schemas.microsoft.com/office/drawing/2014/main" val="20001"/>
                    </a:ext>
                  </a:extLst>
                </a:gridCol>
              </a:tblGrid>
              <a:tr h="2143025">
                <a:tc>
                  <a:txBody>
                    <a:bodyPr/>
                    <a:lstStyle/>
                    <a:p>
                      <a:pPr marL="0" lvl="0" indent="0" algn="l" rtl="0">
                        <a:spcBef>
                          <a:spcPts val="0"/>
                        </a:spcBef>
                        <a:spcAft>
                          <a:spcPts val="0"/>
                        </a:spcAft>
                        <a:buNone/>
                      </a:pPr>
                      <a:endParaRPr sz="1100">
                        <a:solidFill>
                          <a:srgbClr val="222222"/>
                        </a:solidFill>
                      </a:endParaRPr>
                    </a:p>
                  </a:txBody>
                  <a:tcPr marL="91425" marR="91425" marT="91425" marB="91425"/>
                </a:tc>
                <a:tc>
                  <a:txBody>
                    <a:bodyPr/>
                    <a:lstStyle/>
                    <a:p>
                      <a:pPr marL="0" lvl="0" indent="0" algn="l" rtl="0">
                        <a:lnSpc>
                          <a:spcPct val="115000"/>
                        </a:lnSpc>
                        <a:spcBef>
                          <a:spcPts val="0"/>
                        </a:spcBef>
                        <a:spcAft>
                          <a:spcPts val="0"/>
                        </a:spcAft>
                        <a:buNone/>
                      </a:pPr>
                      <a:endParaRPr sz="1900">
                        <a:solidFill>
                          <a:srgbClr val="222222"/>
                        </a:solidFill>
                        <a:latin typeface="Red Hat Text"/>
                        <a:ea typeface="Red Hat Text"/>
                        <a:cs typeface="Red Hat Text"/>
                        <a:sym typeface="Red Hat Text"/>
                      </a:endParaRPr>
                    </a:p>
                    <a:p>
                      <a:pPr marL="457200" lvl="0" indent="-349250" algn="l" rtl="0">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I want to quickly investigate application relationships with real time status, so that I can see where problems are.</a:t>
                      </a:r>
                      <a:endParaRPr sz="1900">
                        <a:solidFill>
                          <a:schemeClr val="dk1"/>
                        </a:solidFill>
                        <a:latin typeface="Red Hat Text"/>
                        <a:ea typeface="Red Hat Text"/>
                        <a:cs typeface="Red Hat Text"/>
                        <a:sym typeface="Red Hat Text"/>
                      </a:endParaRPr>
                    </a:p>
                    <a:p>
                      <a:pPr marL="457200" lvl="0" indent="-349250" algn="l" rtl="0">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With the Application Topology view, I can visually inspect application status labels and pod logs to understand if a part of the application is running or not, without having to connect to a cluster and gather any info.</a:t>
                      </a:r>
                      <a:endParaRPr sz="1900">
                        <a:solidFill>
                          <a:srgbClr val="222222"/>
                        </a:solidFill>
                        <a:latin typeface="Red Hat Text"/>
                        <a:ea typeface="Red Hat Text"/>
                        <a:cs typeface="Red Hat Text"/>
                        <a:sym typeface="Red Hat Text"/>
                      </a:endParaRPr>
                    </a:p>
                    <a:p>
                      <a:pPr marL="0" lvl="0" indent="0" algn="l" rtl="0">
                        <a:spcBef>
                          <a:spcPts val="0"/>
                        </a:spcBef>
                        <a:spcAft>
                          <a:spcPts val="0"/>
                        </a:spcAft>
                        <a:buNone/>
                      </a:pPr>
                      <a:endParaRPr sz="1100">
                        <a:solidFill>
                          <a:srgbClr val="222222"/>
                        </a:solidFill>
                        <a:latin typeface="Red Hat Text"/>
                        <a:ea typeface="Red Hat Text"/>
                        <a:cs typeface="Red Hat Text"/>
                        <a:sym typeface="Red Hat Text"/>
                      </a:endParaRPr>
                    </a:p>
                  </a:txBody>
                  <a:tcPr marL="91425" marR="91425" marT="91425" marB="91425"/>
                </a:tc>
                <a:extLst>
                  <a:ext uri="{0D108BD9-81ED-4DB2-BD59-A6C34878D82A}">
                    <a16:rowId xmlns:a16="http://schemas.microsoft.com/office/drawing/2014/main" val="10000"/>
                  </a:ext>
                </a:extLst>
              </a:tr>
              <a:tr h="21535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endParaRPr sz="1200">
                        <a:solidFill>
                          <a:srgbClr val="222222"/>
                        </a:solidFill>
                      </a:endParaRPr>
                    </a:p>
                    <a:p>
                      <a:pPr marL="457200" lvl="0" indent="-349250" algn="l" rtl="0">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I want new clusters to be deployed with a set of known configurations and required applications.</a:t>
                      </a:r>
                      <a:endParaRPr sz="1900">
                        <a:solidFill>
                          <a:schemeClr val="dk1"/>
                        </a:solidFill>
                        <a:latin typeface="Red Hat Text"/>
                        <a:ea typeface="Red Hat Text"/>
                        <a:cs typeface="Red Hat Text"/>
                        <a:sym typeface="Red Hat Text"/>
                      </a:endParaRPr>
                    </a:p>
                    <a:p>
                      <a:pPr marL="457200" lvl="0" indent="-349250" algn="l" rtl="0">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With the assignment of a label at cluster deploy time, the necessary configurations and applications will be automatically deployed and running without any additional manual effort.</a:t>
                      </a:r>
                      <a:endParaRPr sz="1900"/>
                    </a:p>
                  </a:txBody>
                  <a:tcPr marL="91425" marR="91425" marT="91425" marB="91425"/>
                </a:tc>
                <a:extLst>
                  <a:ext uri="{0D108BD9-81ED-4DB2-BD59-A6C34878D82A}">
                    <a16:rowId xmlns:a16="http://schemas.microsoft.com/office/drawing/2014/main" val="10001"/>
                  </a:ext>
                </a:extLst>
              </a:tr>
            </a:tbl>
          </a:graphicData>
        </a:graphic>
      </p:graphicFrame>
      <p:sp>
        <p:nvSpPr>
          <p:cNvPr id="8946" name="Google Shape;8946;p802"/>
          <p:cNvSpPr txBox="1"/>
          <p:nvPr/>
        </p:nvSpPr>
        <p:spPr>
          <a:xfrm>
            <a:off x="1768905" y="3059550"/>
            <a:ext cx="1121700" cy="373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100" b="1">
                <a:latin typeface="Red Hat Display"/>
                <a:ea typeface="Red Hat Display"/>
                <a:cs typeface="Red Hat Display"/>
                <a:sym typeface="Red Hat Display"/>
              </a:rPr>
              <a:t>DevOps/SRE</a:t>
            </a:r>
            <a:endParaRPr sz="1100" b="1">
              <a:latin typeface="Red Hat Display"/>
              <a:ea typeface="Red Hat Display"/>
              <a:cs typeface="Red Hat Display"/>
              <a:sym typeface="Red Hat Display"/>
            </a:endParaRPr>
          </a:p>
        </p:txBody>
      </p:sp>
      <p:pic>
        <p:nvPicPr>
          <p:cNvPr id="8947" name="Google Shape;8947;p802"/>
          <p:cNvPicPr preferRelativeResize="0"/>
          <p:nvPr/>
        </p:nvPicPr>
        <p:blipFill rotWithShape="1">
          <a:blip r:embed="rId3">
            <a:alphaModFix/>
          </a:blip>
          <a:srcRect t="16967" b="18395"/>
          <a:stretch/>
        </p:blipFill>
        <p:spPr>
          <a:xfrm>
            <a:off x="895350" y="1328925"/>
            <a:ext cx="2777425" cy="1795276"/>
          </a:xfrm>
          <a:prstGeom prst="rect">
            <a:avLst/>
          </a:prstGeom>
          <a:noFill/>
          <a:ln>
            <a:noFill/>
          </a:ln>
        </p:spPr>
      </p:pic>
      <p:sp>
        <p:nvSpPr>
          <p:cNvPr id="8948" name="Google Shape;8948;p802"/>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Advanced Application Lifecycle Management</a:t>
            </a:r>
            <a:endParaRPr sz="2800">
              <a:solidFill>
                <a:schemeClr val="accent1"/>
              </a:solidFill>
              <a:latin typeface="Red Hat Display"/>
              <a:ea typeface="Red Hat Display"/>
              <a:cs typeface="Red Hat Display"/>
              <a:sym typeface="Red Hat Display"/>
            </a:endParaRPr>
          </a:p>
        </p:txBody>
      </p:sp>
      <p:pic>
        <p:nvPicPr>
          <p:cNvPr id="8949" name="Google Shape;8949;p802"/>
          <p:cNvPicPr preferRelativeResize="0"/>
          <p:nvPr/>
        </p:nvPicPr>
        <p:blipFill rotWithShape="1">
          <a:blip r:embed="rId4">
            <a:alphaModFix/>
          </a:blip>
          <a:srcRect t="10114" b="10114"/>
          <a:stretch/>
        </p:blipFill>
        <p:spPr>
          <a:xfrm>
            <a:off x="1016226" y="3379023"/>
            <a:ext cx="2779777" cy="2215331"/>
          </a:xfrm>
          <a:prstGeom prst="rect">
            <a:avLst/>
          </a:prstGeom>
          <a:noFill/>
          <a:ln>
            <a:noFill/>
          </a:ln>
        </p:spPr>
      </p:pic>
      <p:sp>
        <p:nvSpPr>
          <p:cNvPr id="8950" name="Google Shape;8950;p802"/>
          <p:cNvSpPr txBox="1"/>
          <p:nvPr/>
        </p:nvSpPr>
        <p:spPr>
          <a:xfrm>
            <a:off x="1636943" y="5332800"/>
            <a:ext cx="13221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100" b="1">
                <a:latin typeface="Red Hat Display"/>
                <a:ea typeface="Red Hat Display"/>
                <a:cs typeface="Red Hat Display"/>
                <a:sym typeface="Red Hat Display"/>
              </a:rPr>
              <a:t>IT Operations</a:t>
            </a:r>
            <a:endParaRPr sz="1100" b="1">
              <a:latin typeface="Red Hat Display"/>
              <a:ea typeface="Red Hat Display"/>
              <a:cs typeface="Red Hat Display"/>
              <a:sym typeface="Red Hat Display"/>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54"/>
        <p:cNvGrpSpPr/>
        <p:nvPr/>
      </p:nvGrpSpPr>
      <p:grpSpPr>
        <a:xfrm>
          <a:off x="0" y="0"/>
          <a:ext cx="0" cy="0"/>
          <a:chOff x="0" y="0"/>
          <a:chExt cx="0" cy="0"/>
        </a:xfrm>
      </p:grpSpPr>
      <p:sp>
        <p:nvSpPr>
          <p:cNvPr id="8955" name="Google Shape;8955;p80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42</a:t>
            </a:fld>
            <a:endParaRPr/>
          </a:p>
        </p:txBody>
      </p:sp>
      <p:sp>
        <p:nvSpPr>
          <p:cNvPr id="8956" name="Google Shape;8956;p803"/>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Overpass SemiBold"/>
                <a:ea typeface="Overpass SemiBold"/>
                <a:cs typeface="Overpass SemiBold"/>
                <a:sym typeface="Overpass SemiBold"/>
              </a:rPr>
              <a:t>42</a:t>
            </a:fld>
            <a:endParaRPr sz="800">
              <a:latin typeface="Overpass SemiBold"/>
              <a:ea typeface="Overpass SemiBold"/>
              <a:cs typeface="Overpass SemiBold"/>
              <a:sym typeface="Overpass SemiBold"/>
            </a:endParaRPr>
          </a:p>
        </p:txBody>
      </p:sp>
      <p:sp>
        <p:nvSpPr>
          <p:cNvPr id="8957" name="Google Shape;8957;p803"/>
          <p:cNvSpPr/>
          <p:nvPr/>
        </p:nvSpPr>
        <p:spPr>
          <a:xfrm>
            <a:off x="269371" y="1322600"/>
            <a:ext cx="3851400" cy="3571500"/>
          </a:xfrm>
          <a:prstGeom prst="rect">
            <a:avLst/>
          </a:prstGeom>
          <a:noFill/>
          <a:ln>
            <a:noFill/>
          </a:ln>
        </p:spPr>
        <p:txBody>
          <a:bodyPr spcFirstLastPara="1" wrap="square" lIns="121900" tIns="60925" rIns="121900" bIns="60925" anchor="t" anchorCtr="0">
            <a:noAutofit/>
          </a:bodyPr>
          <a:lstStyle/>
          <a:p>
            <a:pPr marL="228600" marR="0" lvl="0" indent="-215900" algn="l" rtl="0">
              <a:lnSpc>
                <a:spcPct val="100000"/>
              </a:lnSpc>
              <a:spcBef>
                <a:spcPts val="0"/>
              </a:spcBef>
              <a:spcAft>
                <a:spcPts val="0"/>
              </a:spcAft>
              <a:buSzPts val="1600"/>
              <a:buFont typeface="Red Hat Text"/>
              <a:buChar char="•"/>
            </a:pPr>
            <a:r>
              <a:rPr lang="en" sz="1600" b="1">
                <a:latin typeface="Red Hat Text"/>
                <a:ea typeface="Red Hat Text"/>
                <a:cs typeface="Red Hat Text"/>
                <a:sym typeface="Red Hat Text"/>
              </a:rPr>
              <a:t>Deploy</a:t>
            </a:r>
            <a:r>
              <a:rPr lang="en" sz="1600">
                <a:latin typeface="Red Hat Text"/>
                <a:ea typeface="Red Hat Text"/>
                <a:cs typeface="Red Hat Text"/>
                <a:sym typeface="Red Hat Text"/>
              </a:rPr>
              <a:t> applications at scale </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Text"/>
              <a:buChar char="•"/>
            </a:pPr>
            <a:r>
              <a:rPr lang="en" sz="1600">
                <a:latin typeface="Red Hat Text"/>
                <a:ea typeface="Red Hat Text"/>
                <a:cs typeface="Red Hat Text"/>
                <a:sym typeface="Red Hat Text"/>
              </a:rPr>
              <a:t>Deploy applications from </a:t>
            </a:r>
            <a:r>
              <a:rPr lang="en" sz="1600" b="1">
                <a:latin typeface="Red Hat Text"/>
                <a:ea typeface="Red Hat Text"/>
                <a:cs typeface="Red Hat Text"/>
                <a:sym typeface="Red Hat Text"/>
              </a:rPr>
              <a:t>multiple sources </a:t>
            </a:r>
            <a:r>
              <a:rPr lang="en" sz="1600">
                <a:latin typeface="Red Hat Text"/>
                <a:ea typeface="Red Hat Text"/>
                <a:cs typeface="Red Hat Text"/>
                <a:sym typeface="Red Hat Text"/>
              </a:rPr>
              <a:t>(GitOps/Helm/OjectStorage) </a:t>
            </a:r>
            <a:endParaRPr sz="1600">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Font typeface="Red Hat Text"/>
              <a:buChar char="•"/>
            </a:pPr>
            <a:r>
              <a:rPr lang="en" sz="1600">
                <a:latin typeface="Red Hat Text"/>
                <a:ea typeface="Red Hat Text"/>
                <a:cs typeface="Red Hat Text"/>
                <a:sym typeface="Red Hat Text"/>
              </a:rPr>
              <a:t>Quickly visualize application relationships</a:t>
            </a:r>
            <a:endParaRPr sz="1600">
              <a:latin typeface="Red Hat Text"/>
              <a:ea typeface="Red Hat Text"/>
              <a:cs typeface="Red Hat Text"/>
              <a:sym typeface="Red Hat Text"/>
            </a:endParaRPr>
          </a:p>
          <a:p>
            <a:pPr marL="609600" lvl="0" indent="0" algn="l" rtl="0">
              <a:spcBef>
                <a:spcPts val="0"/>
              </a:spcBef>
              <a:spcAft>
                <a:spcPts val="0"/>
              </a:spcAft>
              <a:buNone/>
            </a:pPr>
            <a:endParaRPr sz="1600">
              <a:solidFill>
                <a:schemeClr val="dk1"/>
              </a:solidFill>
              <a:latin typeface="Red Hat Text"/>
              <a:ea typeface="Red Hat Text"/>
              <a:cs typeface="Red Hat Text"/>
              <a:sym typeface="Red Hat Text"/>
            </a:endParaRPr>
          </a:p>
          <a:p>
            <a:pPr marL="228600" marR="0" lvl="0" indent="-215900" algn="l" rtl="0">
              <a:lnSpc>
                <a:spcPct val="100000"/>
              </a:lnSpc>
              <a:spcBef>
                <a:spcPts val="0"/>
              </a:spcBef>
              <a:spcAft>
                <a:spcPts val="0"/>
              </a:spcAft>
              <a:buSzPts val="1600"/>
              <a:buChar char="•"/>
            </a:pPr>
            <a:r>
              <a:rPr lang="en" sz="1600">
                <a:solidFill>
                  <a:schemeClr val="dk1"/>
                </a:solidFill>
                <a:latin typeface="Red Hat Text"/>
                <a:ea typeface="Red Hat Text"/>
                <a:cs typeface="Red Hat Text"/>
                <a:sym typeface="Red Hat Text"/>
              </a:rPr>
              <a:t>Integrate with the Red Hat Ansible Automation Platform </a:t>
            </a:r>
            <a:endParaRPr sz="1600">
              <a:solidFill>
                <a:schemeClr val="dk1"/>
              </a:solidFill>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solidFill>
                <a:schemeClr val="dk1"/>
              </a:solidFill>
              <a:latin typeface="Red Hat Text"/>
              <a:ea typeface="Red Hat Text"/>
              <a:cs typeface="Red Hat Text"/>
              <a:sym typeface="Red Hat Text"/>
            </a:endParaRPr>
          </a:p>
          <a:p>
            <a:pPr marL="228600" marR="0" lvl="0" indent="-215900" algn="l" rtl="0">
              <a:lnSpc>
                <a:spcPct val="100000"/>
              </a:lnSpc>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Visualize Argo CD Applications in RHACM (Local and Remote)</a:t>
            </a:r>
            <a:endParaRPr sz="1600">
              <a:solidFill>
                <a:schemeClr val="dk1"/>
              </a:solidFill>
              <a:latin typeface="Red Hat Text"/>
              <a:ea typeface="Red Hat Text"/>
              <a:cs typeface="Red Hat Text"/>
              <a:sym typeface="Red Hat Text"/>
            </a:endParaRPr>
          </a:p>
          <a:p>
            <a:pPr marL="609600" marR="0" lvl="0" indent="0" algn="l" rtl="0">
              <a:lnSpc>
                <a:spcPct val="100000"/>
              </a:lnSpc>
              <a:spcBef>
                <a:spcPts val="0"/>
              </a:spcBef>
              <a:spcAft>
                <a:spcPts val="0"/>
              </a:spcAft>
              <a:buNone/>
            </a:pPr>
            <a:endParaRPr sz="1600">
              <a:solidFill>
                <a:schemeClr val="dk1"/>
              </a:solidFill>
              <a:latin typeface="Red Hat Text"/>
              <a:ea typeface="Red Hat Text"/>
              <a:cs typeface="Red Hat Text"/>
              <a:sym typeface="Red Hat Text"/>
            </a:endParaRPr>
          </a:p>
          <a:p>
            <a:pPr marL="228600" marR="0" lvl="0" indent="-215900" algn="l" rtl="0">
              <a:lnSpc>
                <a:spcPct val="100000"/>
              </a:lnSpc>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Support for </a:t>
            </a:r>
            <a:r>
              <a:rPr lang="en" sz="1600" b="1">
                <a:solidFill>
                  <a:schemeClr val="dk1"/>
                </a:solidFill>
                <a:latin typeface="Red Hat Text"/>
                <a:ea typeface="Red Hat Text"/>
                <a:cs typeface="Red Hat Text"/>
                <a:sym typeface="Red Hat Text"/>
              </a:rPr>
              <a:t>ApplicationSets</a:t>
            </a:r>
            <a:r>
              <a:rPr lang="en" sz="1600">
                <a:solidFill>
                  <a:schemeClr val="dk1"/>
                </a:solidFill>
                <a:latin typeface="Red Hat Text"/>
                <a:ea typeface="Red Hat Text"/>
                <a:cs typeface="Red Hat Text"/>
                <a:sym typeface="Red Hat Text"/>
              </a:rPr>
              <a:t> (ArgoCD)</a:t>
            </a:r>
            <a:endParaRPr sz="1600">
              <a:solidFill>
                <a:schemeClr val="dk1"/>
              </a:solidFill>
              <a:latin typeface="Red Hat Text"/>
              <a:ea typeface="Red Hat Text"/>
              <a:cs typeface="Red Hat Text"/>
              <a:sym typeface="Red Hat Text"/>
            </a:endParaRPr>
          </a:p>
        </p:txBody>
      </p:sp>
      <p:pic>
        <p:nvPicPr>
          <p:cNvPr id="8958" name="Google Shape;8958;p803"/>
          <p:cNvPicPr preferRelativeResize="0"/>
          <p:nvPr/>
        </p:nvPicPr>
        <p:blipFill>
          <a:blip r:embed="rId3">
            <a:alphaModFix/>
          </a:blip>
          <a:stretch>
            <a:fillRect/>
          </a:stretch>
        </p:blipFill>
        <p:spPr>
          <a:xfrm>
            <a:off x="4319435" y="2657375"/>
            <a:ext cx="3231640" cy="3235425"/>
          </a:xfrm>
          <a:prstGeom prst="rect">
            <a:avLst/>
          </a:prstGeom>
          <a:noFill/>
          <a:ln>
            <a:noFill/>
          </a:ln>
          <a:effectLst>
            <a:outerShdw blurRad="57150" dist="19050" dir="5400000" algn="bl" rotWithShape="0">
              <a:srgbClr val="000000">
                <a:alpha val="50000"/>
              </a:srgbClr>
            </a:outerShdw>
          </a:effectLst>
        </p:spPr>
      </p:pic>
      <p:sp>
        <p:nvSpPr>
          <p:cNvPr id="8959" name="Google Shape;8959;p803"/>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Advanced Application Lifecycle Management</a:t>
            </a:r>
            <a:endParaRPr sz="2800">
              <a:solidFill>
                <a:schemeClr val="accent1"/>
              </a:solidFill>
              <a:latin typeface="Red Hat Display"/>
              <a:ea typeface="Red Hat Display"/>
              <a:cs typeface="Red Hat Display"/>
              <a:sym typeface="Red Hat Display"/>
            </a:endParaRPr>
          </a:p>
        </p:txBody>
      </p:sp>
      <p:sp>
        <p:nvSpPr>
          <p:cNvPr id="8960" name="Google Shape;8960;p803"/>
          <p:cNvSpPr txBox="1"/>
          <p:nvPr/>
        </p:nvSpPr>
        <p:spPr>
          <a:xfrm>
            <a:off x="461525" y="444075"/>
            <a:ext cx="74271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Simplify your Application Lifecycle</a:t>
            </a:r>
            <a:endParaRPr sz="2000">
              <a:solidFill>
                <a:srgbClr val="316DC1"/>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88CE"/>
              </a:buClr>
              <a:buFont typeface="Overpass"/>
              <a:buNone/>
            </a:pPr>
            <a:endParaRPr sz="2000">
              <a:solidFill>
                <a:srgbClr val="316DC1"/>
              </a:solidFill>
              <a:latin typeface="Red Hat Display"/>
              <a:ea typeface="Red Hat Display"/>
              <a:cs typeface="Red Hat Display"/>
              <a:sym typeface="Red Hat Display"/>
            </a:endParaRPr>
          </a:p>
        </p:txBody>
      </p:sp>
      <p:pic>
        <p:nvPicPr>
          <p:cNvPr id="8961" name="Google Shape;8961;p803"/>
          <p:cNvPicPr preferRelativeResize="0"/>
          <p:nvPr/>
        </p:nvPicPr>
        <p:blipFill rotWithShape="1">
          <a:blip r:embed="rId4">
            <a:alphaModFix/>
          </a:blip>
          <a:srcRect/>
          <a:stretch/>
        </p:blipFill>
        <p:spPr>
          <a:xfrm>
            <a:off x="7675154" y="82625"/>
            <a:ext cx="429768" cy="429768"/>
          </a:xfrm>
          <a:prstGeom prst="rect">
            <a:avLst/>
          </a:prstGeom>
          <a:noFill/>
          <a:ln>
            <a:noFill/>
          </a:ln>
        </p:spPr>
      </p:pic>
      <p:pic>
        <p:nvPicPr>
          <p:cNvPr id="8962" name="Google Shape;8962;p803"/>
          <p:cNvPicPr preferRelativeResize="0"/>
          <p:nvPr/>
        </p:nvPicPr>
        <p:blipFill rotWithShape="1">
          <a:blip r:embed="rId5">
            <a:alphaModFix/>
          </a:blip>
          <a:srcRect t="10114" b="10114"/>
          <a:stretch/>
        </p:blipFill>
        <p:spPr>
          <a:xfrm>
            <a:off x="8483826" y="-126177"/>
            <a:ext cx="1979203" cy="1577316"/>
          </a:xfrm>
          <a:prstGeom prst="rect">
            <a:avLst/>
          </a:prstGeom>
          <a:noFill/>
          <a:ln>
            <a:noFill/>
          </a:ln>
        </p:spPr>
      </p:pic>
      <p:sp>
        <p:nvSpPr>
          <p:cNvPr id="8963" name="Google Shape;8963;p803"/>
          <p:cNvSpPr txBox="1"/>
          <p:nvPr/>
        </p:nvSpPr>
        <p:spPr>
          <a:xfrm>
            <a:off x="8947177" y="1248985"/>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000">
                <a:latin typeface="Red Hat Display Medium"/>
                <a:ea typeface="Red Hat Display Medium"/>
                <a:cs typeface="Red Hat Display Medium"/>
                <a:sym typeface="Red Hat Display Medium"/>
              </a:rPr>
              <a:t>IT Operations</a:t>
            </a:r>
            <a:endParaRPr sz="1000">
              <a:latin typeface="Red Hat Display Medium"/>
              <a:ea typeface="Red Hat Display Medium"/>
              <a:cs typeface="Red Hat Display Medium"/>
              <a:sym typeface="Red Hat Display Medium"/>
            </a:endParaRPr>
          </a:p>
        </p:txBody>
      </p:sp>
      <p:grpSp>
        <p:nvGrpSpPr>
          <p:cNvPr id="8964" name="Google Shape;8964;p803"/>
          <p:cNvGrpSpPr/>
          <p:nvPr/>
        </p:nvGrpSpPr>
        <p:grpSpPr>
          <a:xfrm>
            <a:off x="10231125" y="185925"/>
            <a:ext cx="1794941" cy="1429500"/>
            <a:chOff x="8707125" y="185925"/>
            <a:chExt cx="2243676" cy="1786875"/>
          </a:xfrm>
        </p:grpSpPr>
        <p:sp>
          <p:nvSpPr>
            <p:cNvPr id="8965" name="Google Shape;8965;p803"/>
            <p:cNvSpPr txBox="1"/>
            <p:nvPr/>
          </p:nvSpPr>
          <p:spPr>
            <a:xfrm>
              <a:off x="9225790" y="1514700"/>
              <a:ext cx="12585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DevOps/SRE</a:t>
              </a:r>
              <a:endParaRPr sz="900">
                <a:latin typeface="Red Hat Display Medium"/>
                <a:ea typeface="Red Hat Display Medium"/>
                <a:cs typeface="Red Hat Display Medium"/>
                <a:sym typeface="Red Hat Display Medium"/>
              </a:endParaRPr>
            </a:p>
          </p:txBody>
        </p:sp>
        <p:pic>
          <p:nvPicPr>
            <p:cNvPr id="8966" name="Google Shape;8966;p803"/>
            <p:cNvPicPr preferRelativeResize="0"/>
            <p:nvPr/>
          </p:nvPicPr>
          <p:blipFill rotWithShape="1">
            <a:blip r:embed="rId6">
              <a:alphaModFix/>
            </a:blip>
            <a:srcRect t="16967" b="19127"/>
            <a:stretch/>
          </p:blipFill>
          <p:spPr>
            <a:xfrm>
              <a:off x="8707125" y="185925"/>
              <a:ext cx="2243676" cy="1433876"/>
            </a:xfrm>
            <a:prstGeom prst="rect">
              <a:avLst/>
            </a:prstGeom>
            <a:noFill/>
            <a:ln>
              <a:noFill/>
            </a:ln>
          </p:spPr>
        </p:pic>
      </p:grpSp>
      <p:pic>
        <p:nvPicPr>
          <p:cNvPr id="8967" name="Google Shape;8967;p803"/>
          <p:cNvPicPr preferRelativeResize="0"/>
          <p:nvPr/>
        </p:nvPicPr>
        <p:blipFill>
          <a:blip r:embed="rId7">
            <a:alphaModFix/>
          </a:blip>
          <a:stretch>
            <a:fillRect/>
          </a:stretch>
        </p:blipFill>
        <p:spPr>
          <a:xfrm>
            <a:off x="7362925" y="2068425"/>
            <a:ext cx="4828774" cy="27043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8971"/>
        <p:cNvGrpSpPr/>
        <p:nvPr/>
      </p:nvGrpSpPr>
      <p:grpSpPr>
        <a:xfrm>
          <a:off x="0" y="0"/>
          <a:ext cx="0" cy="0"/>
          <a:chOff x="0" y="0"/>
          <a:chExt cx="0" cy="0"/>
        </a:xfrm>
      </p:grpSpPr>
      <p:sp>
        <p:nvSpPr>
          <p:cNvPr id="8972" name="Google Shape;8972;p80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43</a:t>
            </a:fld>
            <a:endParaRPr/>
          </a:p>
        </p:txBody>
      </p:sp>
      <p:sp>
        <p:nvSpPr>
          <p:cNvPr id="8973" name="Google Shape;8973;p804"/>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Overpass SemiBold"/>
                <a:ea typeface="Overpass SemiBold"/>
                <a:cs typeface="Overpass SemiBold"/>
                <a:sym typeface="Overpass SemiBold"/>
              </a:rPr>
              <a:t>43</a:t>
            </a:fld>
            <a:endParaRPr sz="800">
              <a:latin typeface="Overpass SemiBold"/>
              <a:ea typeface="Overpass SemiBold"/>
              <a:cs typeface="Overpass SemiBold"/>
              <a:sym typeface="Overpass SemiBold"/>
            </a:endParaRPr>
          </a:p>
        </p:txBody>
      </p:sp>
      <p:sp>
        <p:nvSpPr>
          <p:cNvPr id="8974" name="Google Shape;8974;p804"/>
          <p:cNvSpPr/>
          <p:nvPr/>
        </p:nvSpPr>
        <p:spPr>
          <a:xfrm>
            <a:off x="233469" y="1210325"/>
            <a:ext cx="4221300" cy="3579000"/>
          </a:xfrm>
          <a:prstGeom prst="rect">
            <a:avLst/>
          </a:prstGeom>
          <a:noFill/>
          <a:ln>
            <a:noFill/>
          </a:ln>
        </p:spPr>
        <p:txBody>
          <a:bodyPr spcFirstLastPara="1" wrap="square" lIns="121900" tIns="60925" rIns="121900" bIns="60925" anchor="t" anchorCtr="0">
            <a:noAutofit/>
          </a:bodyPr>
          <a:lstStyle/>
          <a:p>
            <a:pPr marL="0" lvl="0" indent="0" algn="l" rtl="0">
              <a:lnSpc>
                <a:spcPct val="130000"/>
              </a:lnSpc>
              <a:spcBef>
                <a:spcPts val="0"/>
              </a:spcBef>
              <a:spcAft>
                <a:spcPts val="0"/>
              </a:spcAft>
              <a:buNone/>
            </a:pPr>
            <a:endParaRPr sz="1900">
              <a:solidFill>
                <a:schemeClr val="dk1"/>
              </a:solidFill>
              <a:latin typeface="Red Hat Text"/>
              <a:ea typeface="Red Hat Text"/>
              <a:cs typeface="Red Hat Text"/>
              <a:sym typeface="Red Hat Text"/>
            </a:endParaRPr>
          </a:p>
          <a:p>
            <a:pPr marL="457200" lvl="0" indent="-349250" algn="l" rtl="0">
              <a:lnSpc>
                <a:spcPct val="130000"/>
              </a:lnSpc>
              <a:spcBef>
                <a:spcPts val="0"/>
              </a:spcBef>
              <a:spcAft>
                <a:spcPts val="0"/>
              </a:spcAft>
              <a:buClr>
                <a:schemeClr val="dk1"/>
              </a:buClr>
              <a:buSzPts val="1900"/>
              <a:buFont typeface="Red Hat Display"/>
              <a:buChar char="●"/>
            </a:pPr>
            <a:r>
              <a:rPr lang="en" sz="1900">
                <a:solidFill>
                  <a:schemeClr val="dk1"/>
                </a:solidFill>
                <a:latin typeface="Red Hat Text"/>
                <a:ea typeface="Red Hat Text"/>
                <a:cs typeface="Red Hat Text"/>
                <a:sym typeface="Red Hat Text"/>
              </a:rPr>
              <a:t>Extending the best of Enterprise into a desired state methodology</a:t>
            </a:r>
            <a:endParaRPr sz="1900">
              <a:solidFill>
                <a:schemeClr val="dk1"/>
              </a:solidFill>
              <a:latin typeface="Red Hat Text"/>
              <a:ea typeface="Red Hat Text"/>
              <a:cs typeface="Red Hat Text"/>
              <a:sym typeface="Red Hat Text"/>
            </a:endParaRPr>
          </a:p>
          <a:p>
            <a:pPr marL="457200" lvl="0" indent="-349250" algn="l" rtl="0">
              <a:lnSpc>
                <a:spcPct val="130000"/>
              </a:lnSpc>
              <a:spcBef>
                <a:spcPts val="0"/>
              </a:spcBef>
              <a:spcAft>
                <a:spcPts val="0"/>
              </a:spcAft>
              <a:buClr>
                <a:schemeClr val="dk1"/>
              </a:buClr>
              <a:buSzPts val="1900"/>
              <a:buFont typeface="Red Hat Display"/>
              <a:buChar char="●"/>
            </a:pPr>
            <a:r>
              <a:rPr lang="en" sz="1900">
                <a:solidFill>
                  <a:schemeClr val="dk1"/>
                </a:solidFill>
                <a:latin typeface="Red Hat Text"/>
                <a:ea typeface="Red Hat Text"/>
                <a:cs typeface="Red Hat Text"/>
                <a:sym typeface="Red Hat Text"/>
              </a:rPr>
              <a:t>Time Windows: New releases during your maintenance windows</a:t>
            </a:r>
            <a:endParaRPr sz="1900">
              <a:solidFill>
                <a:schemeClr val="dk1"/>
              </a:solidFill>
              <a:latin typeface="Red Hat Text"/>
              <a:ea typeface="Red Hat Text"/>
              <a:cs typeface="Red Hat Text"/>
              <a:sym typeface="Red Hat Text"/>
            </a:endParaRPr>
          </a:p>
          <a:p>
            <a:pPr marL="457200" lvl="0" indent="-349250" algn="l" rtl="0">
              <a:lnSpc>
                <a:spcPct val="130000"/>
              </a:lnSpc>
              <a:spcBef>
                <a:spcPts val="0"/>
              </a:spcBef>
              <a:spcAft>
                <a:spcPts val="0"/>
              </a:spcAft>
              <a:buClr>
                <a:schemeClr val="dk1"/>
              </a:buClr>
              <a:buSzPts val="1900"/>
              <a:buFont typeface="Red Hat Display"/>
              <a:buChar char="●"/>
            </a:pPr>
            <a:r>
              <a:rPr lang="en" sz="1900">
                <a:solidFill>
                  <a:schemeClr val="dk1"/>
                </a:solidFill>
                <a:latin typeface="Red Hat Text"/>
                <a:ea typeface="Red Hat Text"/>
                <a:cs typeface="Red Hat Text"/>
                <a:sym typeface="Red Hat Text"/>
              </a:rPr>
              <a:t>Orchestrate actions with the integration of Ansible Automation Platform</a:t>
            </a:r>
            <a:endParaRPr sz="1900">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2000"/>
          </a:p>
        </p:txBody>
      </p:sp>
      <p:sp>
        <p:nvSpPr>
          <p:cNvPr id="8975" name="Google Shape;8975;p804"/>
          <p:cNvSpPr/>
          <p:nvPr/>
        </p:nvSpPr>
        <p:spPr>
          <a:xfrm>
            <a:off x="4396042" y="1963100"/>
            <a:ext cx="7410000" cy="17949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30000"/>
              </a:lnSpc>
              <a:spcBef>
                <a:spcPts val="0"/>
              </a:spcBef>
              <a:spcAft>
                <a:spcPts val="0"/>
              </a:spcAft>
              <a:buClr>
                <a:srgbClr val="000000"/>
              </a:buClr>
              <a:buSzPts val="1100"/>
              <a:buFont typeface="Arial"/>
              <a:buNone/>
            </a:pPr>
            <a:r>
              <a:rPr lang="en" sz="1600">
                <a:solidFill>
                  <a:srgbClr val="000000"/>
                </a:solidFill>
                <a:latin typeface="Red Hat Display"/>
                <a:ea typeface="Red Hat Display"/>
                <a:cs typeface="Red Hat Display"/>
                <a:sym typeface="Red Hat Display"/>
              </a:rPr>
              <a:t>CHANNELS</a:t>
            </a:r>
            <a:endParaRPr/>
          </a:p>
        </p:txBody>
      </p:sp>
      <p:grpSp>
        <p:nvGrpSpPr>
          <p:cNvPr id="8976" name="Google Shape;8976;p804"/>
          <p:cNvGrpSpPr/>
          <p:nvPr/>
        </p:nvGrpSpPr>
        <p:grpSpPr>
          <a:xfrm>
            <a:off x="4514563" y="2422933"/>
            <a:ext cx="1677397" cy="1153713"/>
            <a:chOff x="1589800" y="1328500"/>
            <a:chExt cx="2493900" cy="1643700"/>
          </a:xfrm>
        </p:grpSpPr>
        <p:sp>
          <p:nvSpPr>
            <p:cNvPr id="8977" name="Google Shape;8977;p804"/>
            <p:cNvSpPr/>
            <p:nvPr/>
          </p:nvSpPr>
          <p:spPr>
            <a:xfrm>
              <a:off x="1589800" y="1328500"/>
              <a:ext cx="2493900" cy="164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pic>
          <p:nvPicPr>
            <p:cNvPr id="8978" name="Google Shape;8978;p804"/>
            <p:cNvPicPr preferRelativeResize="0"/>
            <p:nvPr/>
          </p:nvPicPr>
          <p:blipFill>
            <a:blip r:embed="rId3">
              <a:alphaModFix/>
            </a:blip>
            <a:stretch>
              <a:fillRect/>
            </a:stretch>
          </p:blipFill>
          <p:spPr>
            <a:xfrm>
              <a:off x="1717700" y="1520888"/>
              <a:ext cx="2238099" cy="1258925"/>
            </a:xfrm>
            <a:prstGeom prst="rect">
              <a:avLst/>
            </a:prstGeom>
            <a:noFill/>
            <a:ln>
              <a:noFill/>
            </a:ln>
          </p:spPr>
        </p:pic>
      </p:grpSp>
      <p:sp>
        <p:nvSpPr>
          <p:cNvPr id="8979" name="Google Shape;8979;p804"/>
          <p:cNvSpPr/>
          <p:nvPr/>
        </p:nvSpPr>
        <p:spPr>
          <a:xfrm>
            <a:off x="6393932" y="2422932"/>
            <a:ext cx="1677300" cy="115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pic>
        <p:nvPicPr>
          <p:cNvPr id="8980" name="Google Shape;8980;p804"/>
          <p:cNvPicPr preferRelativeResize="0"/>
          <p:nvPr/>
        </p:nvPicPr>
        <p:blipFill>
          <a:blip r:embed="rId4">
            <a:alphaModFix/>
          </a:blip>
          <a:stretch>
            <a:fillRect/>
          </a:stretch>
        </p:blipFill>
        <p:spPr>
          <a:xfrm>
            <a:off x="6709951" y="2454368"/>
            <a:ext cx="1045212" cy="1090840"/>
          </a:xfrm>
          <a:prstGeom prst="rect">
            <a:avLst/>
          </a:prstGeom>
          <a:noFill/>
          <a:ln>
            <a:noFill/>
          </a:ln>
        </p:spPr>
      </p:pic>
      <p:sp>
        <p:nvSpPr>
          <p:cNvPr id="8981" name="Google Shape;8981;p804"/>
          <p:cNvSpPr/>
          <p:nvPr/>
        </p:nvSpPr>
        <p:spPr>
          <a:xfrm>
            <a:off x="8202209" y="2422932"/>
            <a:ext cx="1677300" cy="115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30000"/>
              </a:lnSpc>
              <a:spcBef>
                <a:spcPts val="0"/>
              </a:spcBef>
              <a:spcAft>
                <a:spcPts val="0"/>
              </a:spcAft>
              <a:buNone/>
            </a:pPr>
            <a:r>
              <a:rPr lang="en" sz="1600">
                <a:solidFill>
                  <a:srgbClr val="000000"/>
                </a:solidFill>
                <a:latin typeface="Red Hat Display"/>
                <a:ea typeface="Red Hat Display"/>
                <a:cs typeface="Red Hat Display"/>
                <a:sym typeface="Red Hat Display"/>
              </a:rPr>
              <a:t>Objectstorage</a:t>
            </a:r>
            <a:endParaRPr>
              <a:solidFill>
                <a:srgbClr val="FF0000"/>
              </a:solidFill>
            </a:endParaRPr>
          </a:p>
        </p:txBody>
      </p:sp>
      <p:sp>
        <p:nvSpPr>
          <p:cNvPr id="8982" name="Google Shape;8982;p804"/>
          <p:cNvSpPr/>
          <p:nvPr/>
        </p:nvSpPr>
        <p:spPr>
          <a:xfrm>
            <a:off x="10010485" y="2422932"/>
            <a:ext cx="1677300" cy="115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30000"/>
              </a:lnSpc>
              <a:spcBef>
                <a:spcPts val="0"/>
              </a:spcBef>
              <a:spcAft>
                <a:spcPts val="0"/>
              </a:spcAft>
              <a:buNone/>
            </a:pPr>
            <a:r>
              <a:rPr lang="en" sz="1500">
                <a:solidFill>
                  <a:srgbClr val="000000"/>
                </a:solidFill>
                <a:latin typeface="Red Hat Display"/>
                <a:ea typeface="Red Hat Display"/>
                <a:cs typeface="Red Hat Display"/>
                <a:sym typeface="Red Hat Display"/>
              </a:rPr>
              <a:t>Kubernetes Resource</a:t>
            </a:r>
            <a:endParaRPr sz="1500">
              <a:solidFill>
                <a:srgbClr val="000000"/>
              </a:solidFill>
              <a:latin typeface="Red Hat Display"/>
              <a:ea typeface="Red Hat Display"/>
              <a:cs typeface="Red Hat Display"/>
              <a:sym typeface="Red Hat Display"/>
            </a:endParaRPr>
          </a:p>
          <a:p>
            <a:pPr marL="0" lvl="0" indent="0" algn="ctr" rtl="0">
              <a:lnSpc>
                <a:spcPct val="130000"/>
              </a:lnSpc>
              <a:spcBef>
                <a:spcPts val="0"/>
              </a:spcBef>
              <a:spcAft>
                <a:spcPts val="0"/>
              </a:spcAft>
              <a:buClr>
                <a:srgbClr val="000000"/>
              </a:buClr>
              <a:buSzPts val="1100"/>
              <a:buFont typeface="Arial"/>
              <a:buNone/>
            </a:pPr>
            <a:r>
              <a:rPr lang="en" sz="1500">
                <a:solidFill>
                  <a:srgbClr val="000000"/>
                </a:solidFill>
                <a:latin typeface="Red Hat Display"/>
                <a:ea typeface="Red Hat Display"/>
                <a:cs typeface="Red Hat Display"/>
                <a:sym typeface="Red Hat Display"/>
              </a:rPr>
              <a:t>Templates (</a:t>
            </a:r>
            <a:r>
              <a:rPr lang="en" sz="1500">
                <a:latin typeface="Red Hat Display"/>
                <a:ea typeface="Red Hat Display"/>
                <a:cs typeface="Red Hat Display"/>
                <a:sym typeface="Red Hat Display"/>
              </a:rPr>
              <a:t>Manifests</a:t>
            </a:r>
            <a:r>
              <a:rPr lang="en" sz="1500">
                <a:solidFill>
                  <a:srgbClr val="000000"/>
                </a:solidFill>
                <a:latin typeface="Red Hat Display"/>
                <a:ea typeface="Red Hat Display"/>
                <a:cs typeface="Red Hat Display"/>
                <a:sym typeface="Red Hat Display"/>
              </a:rPr>
              <a:t>)</a:t>
            </a:r>
            <a:endParaRPr sz="1500">
              <a:solidFill>
                <a:srgbClr val="000000"/>
              </a:solidFill>
              <a:latin typeface="Red Hat Display"/>
              <a:ea typeface="Red Hat Display"/>
              <a:cs typeface="Red Hat Display"/>
              <a:sym typeface="Red Hat Display"/>
            </a:endParaRPr>
          </a:p>
        </p:txBody>
      </p:sp>
      <p:grpSp>
        <p:nvGrpSpPr>
          <p:cNvPr id="8983" name="Google Shape;8983;p804"/>
          <p:cNvGrpSpPr/>
          <p:nvPr/>
        </p:nvGrpSpPr>
        <p:grpSpPr>
          <a:xfrm>
            <a:off x="4821546" y="4574957"/>
            <a:ext cx="1206270" cy="1207048"/>
            <a:chOff x="3803375" y="3825700"/>
            <a:chExt cx="2419800" cy="2320800"/>
          </a:xfrm>
        </p:grpSpPr>
        <p:pic>
          <p:nvPicPr>
            <p:cNvPr id="8984" name="Google Shape;8984;p804"/>
            <p:cNvPicPr preferRelativeResize="0"/>
            <p:nvPr/>
          </p:nvPicPr>
          <p:blipFill>
            <a:blip r:embed="rId5">
              <a:alphaModFix/>
            </a:blip>
            <a:stretch>
              <a:fillRect/>
            </a:stretch>
          </p:blipFill>
          <p:spPr>
            <a:xfrm>
              <a:off x="3885250" y="4445700"/>
              <a:ext cx="2216724" cy="1417775"/>
            </a:xfrm>
            <a:prstGeom prst="rect">
              <a:avLst/>
            </a:prstGeom>
            <a:noFill/>
            <a:ln>
              <a:noFill/>
            </a:ln>
          </p:spPr>
        </p:pic>
        <p:sp>
          <p:nvSpPr>
            <p:cNvPr id="8985" name="Google Shape;8985;p804"/>
            <p:cNvSpPr/>
            <p:nvPr/>
          </p:nvSpPr>
          <p:spPr>
            <a:xfrm>
              <a:off x="3803375" y="3825700"/>
              <a:ext cx="2419800" cy="2320800"/>
            </a:xfrm>
            <a:prstGeom prst="heptagon">
              <a:avLst>
                <a:gd name="hf" fmla="val 102572"/>
                <a:gd name="vf" fmla="val 10521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04"/>
          <p:cNvGrpSpPr/>
          <p:nvPr/>
        </p:nvGrpSpPr>
        <p:grpSpPr>
          <a:xfrm>
            <a:off x="6629831" y="4574957"/>
            <a:ext cx="1206270" cy="1207048"/>
            <a:chOff x="3803375" y="3825700"/>
            <a:chExt cx="2419800" cy="2320800"/>
          </a:xfrm>
        </p:grpSpPr>
        <p:pic>
          <p:nvPicPr>
            <p:cNvPr id="8987" name="Google Shape;8987;p804"/>
            <p:cNvPicPr preferRelativeResize="0"/>
            <p:nvPr/>
          </p:nvPicPr>
          <p:blipFill>
            <a:blip r:embed="rId5">
              <a:alphaModFix/>
            </a:blip>
            <a:stretch>
              <a:fillRect/>
            </a:stretch>
          </p:blipFill>
          <p:spPr>
            <a:xfrm>
              <a:off x="3885250" y="4445700"/>
              <a:ext cx="2216724" cy="1417775"/>
            </a:xfrm>
            <a:prstGeom prst="rect">
              <a:avLst/>
            </a:prstGeom>
            <a:noFill/>
            <a:ln>
              <a:noFill/>
            </a:ln>
          </p:spPr>
        </p:pic>
        <p:sp>
          <p:nvSpPr>
            <p:cNvPr id="8988" name="Google Shape;8988;p804"/>
            <p:cNvSpPr/>
            <p:nvPr/>
          </p:nvSpPr>
          <p:spPr>
            <a:xfrm>
              <a:off x="3803375" y="3825700"/>
              <a:ext cx="2419800" cy="2320800"/>
            </a:xfrm>
            <a:prstGeom prst="heptagon">
              <a:avLst>
                <a:gd name="hf" fmla="val 102572"/>
                <a:gd name="vf" fmla="val 10521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804"/>
          <p:cNvGrpSpPr/>
          <p:nvPr/>
        </p:nvGrpSpPr>
        <p:grpSpPr>
          <a:xfrm>
            <a:off x="8438107" y="4574957"/>
            <a:ext cx="1206270" cy="1207048"/>
            <a:chOff x="3803375" y="3825700"/>
            <a:chExt cx="2419800" cy="2320800"/>
          </a:xfrm>
        </p:grpSpPr>
        <p:pic>
          <p:nvPicPr>
            <p:cNvPr id="8990" name="Google Shape;8990;p804"/>
            <p:cNvPicPr preferRelativeResize="0"/>
            <p:nvPr/>
          </p:nvPicPr>
          <p:blipFill>
            <a:blip r:embed="rId5">
              <a:alphaModFix/>
            </a:blip>
            <a:stretch>
              <a:fillRect/>
            </a:stretch>
          </p:blipFill>
          <p:spPr>
            <a:xfrm>
              <a:off x="3885250" y="4445700"/>
              <a:ext cx="2216724" cy="1417775"/>
            </a:xfrm>
            <a:prstGeom prst="rect">
              <a:avLst/>
            </a:prstGeom>
            <a:noFill/>
            <a:ln>
              <a:noFill/>
            </a:ln>
          </p:spPr>
        </p:pic>
        <p:sp>
          <p:nvSpPr>
            <p:cNvPr id="8991" name="Google Shape;8991;p804"/>
            <p:cNvSpPr/>
            <p:nvPr/>
          </p:nvSpPr>
          <p:spPr>
            <a:xfrm>
              <a:off x="3803375" y="3825700"/>
              <a:ext cx="2419800" cy="2320800"/>
            </a:xfrm>
            <a:prstGeom prst="heptagon">
              <a:avLst>
                <a:gd name="hf" fmla="val 102572"/>
                <a:gd name="vf" fmla="val 10521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04"/>
          <p:cNvGrpSpPr/>
          <p:nvPr/>
        </p:nvGrpSpPr>
        <p:grpSpPr>
          <a:xfrm>
            <a:off x="10246392" y="4574957"/>
            <a:ext cx="1206270" cy="1207048"/>
            <a:chOff x="3803375" y="3825700"/>
            <a:chExt cx="2419800" cy="2320800"/>
          </a:xfrm>
        </p:grpSpPr>
        <p:pic>
          <p:nvPicPr>
            <p:cNvPr id="8993" name="Google Shape;8993;p804"/>
            <p:cNvPicPr preferRelativeResize="0"/>
            <p:nvPr/>
          </p:nvPicPr>
          <p:blipFill>
            <a:blip r:embed="rId5">
              <a:alphaModFix/>
            </a:blip>
            <a:stretch>
              <a:fillRect/>
            </a:stretch>
          </p:blipFill>
          <p:spPr>
            <a:xfrm>
              <a:off x="3885250" y="4445700"/>
              <a:ext cx="2216724" cy="1417775"/>
            </a:xfrm>
            <a:prstGeom prst="rect">
              <a:avLst/>
            </a:prstGeom>
            <a:noFill/>
            <a:ln>
              <a:noFill/>
            </a:ln>
          </p:spPr>
        </p:pic>
        <p:sp>
          <p:nvSpPr>
            <p:cNvPr id="8994" name="Google Shape;8994;p804"/>
            <p:cNvSpPr/>
            <p:nvPr/>
          </p:nvSpPr>
          <p:spPr>
            <a:xfrm>
              <a:off x="3803375" y="3825700"/>
              <a:ext cx="2419800" cy="2320800"/>
            </a:xfrm>
            <a:prstGeom prst="heptagon">
              <a:avLst>
                <a:gd name="hf" fmla="val 102572"/>
                <a:gd name="vf" fmla="val 10521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5" name="Google Shape;8995;p804"/>
          <p:cNvSpPr/>
          <p:nvPr/>
        </p:nvSpPr>
        <p:spPr>
          <a:xfrm>
            <a:off x="5281340" y="3812660"/>
            <a:ext cx="285900" cy="573000"/>
          </a:xfrm>
          <a:prstGeom prst="downArrow">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04"/>
          <p:cNvSpPr/>
          <p:nvPr/>
        </p:nvSpPr>
        <p:spPr>
          <a:xfrm>
            <a:off x="7089608" y="3797061"/>
            <a:ext cx="285900" cy="573000"/>
          </a:xfrm>
          <a:prstGeom prst="downArrow">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04"/>
          <p:cNvSpPr/>
          <p:nvPr/>
        </p:nvSpPr>
        <p:spPr>
          <a:xfrm>
            <a:off x="8897893" y="3797061"/>
            <a:ext cx="285900" cy="573000"/>
          </a:xfrm>
          <a:prstGeom prst="downArrow">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04"/>
          <p:cNvSpPr/>
          <p:nvPr/>
        </p:nvSpPr>
        <p:spPr>
          <a:xfrm>
            <a:off x="10706169" y="3797061"/>
            <a:ext cx="285900" cy="573000"/>
          </a:xfrm>
          <a:prstGeom prst="downArrow">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99" name="Google Shape;8999;p804"/>
          <p:cNvPicPr preferRelativeResize="0"/>
          <p:nvPr/>
        </p:nvPicPr>
        <p:blipFill>
          <a:blip r:embed="rId6">
            <a:alphaModFix/>
          </a:blip>
          <a:stretch>
            <a:fillRect/>
          </a:stretch>
        </p:blipFill>
        <p:spPr>
          <a:xfrm>
            <a:off x="4821238" y="4687558"/>
            <a:ext cx="564335" cy="166175"/>
          </a:xfrm>
          <a:prstGeom prst="rect">
            <a:avLst/>
          </a:prstGeom>
          <a:noFill/>
          <a:ln>
            <a:noFill/>
          </a:ln>
        </p:spPr>
      </p:pic>
      <p:pic>
        <p:nvPicPr>
          <p:cNvPr id="9000" name="Google Shape;9000;p804"/>
          <p:cNvPicPr preferRelativeResize="0"/>
          <p:nvPr/>
        </p:nvPicPr>
        <p:blipFill>
          <a:blip r:embed="rId6">
            <a:alphaModFix/>
          </a:blip>
          <a:stretch>
            <a:fillRect/>
          </a:stretch>
        </p:blipFill>
        <p:spPr>
          <a:xfrm>
            <a:off x="5281340" y="4546046"/>
            <a:ext cx="564335" cy="166175"/>
          </a:xfrm>
          <a:prstGeom prst="rect">
            <a:avLst/>
          </a:prstGeom>
          <a:noFill/>
          <a:ln>
            <a:noFill/>
          </a:ln>
        </p:spPr>
      </p:pic>
      <p:pic>
        <p:nvPicPr>
          <p:cNvPr id="9001" name="Google Shape;9001;p804"/>
          <p:cNvPicPr preferRelativeResize="0"/>
          <p:nvPr/>
        </p:nvPicPr>
        <p:blipFill>
          <a:blip r:embed="rId6">
            <a:alphaModFix/>
          </a:blip>
          <a:stretch>
            <a:fillRect/>
          </a:stretch>
        </p:blipFill>
        <p:spPr>
          <a:xfrm>
            <a:off x="5520176" y="4950533"/>
            <a:ext cx="564335" cy="166175"/>
          </a:xfrm>
          <a:prstGeom prst="rect">
            <a:avLst/>
          </a:prstGeom>
          <a:noFill/>
          <a:ln>
            <a:noFill/>
          </a:ln>
        </p:spPr>
      </p:pic>
      <p:pic>
        <p:nvPicPr>
          <p:cNvPr id="9002" name="Google Shape;9002;p804"/>
          <p:cNvPicPr preferRelativeResize="0"/>
          <p:nvPr/>
        </p:nvPicPr>
        <p:blipFill>
          <a:blip r:embed="rId6">
            <a:alphaModFix/>
          </a:blip>
          <a:stretch>
            <a:fillRect/>
          </a:stretch>
        </p:blipFill>
        <p:spPr>
          <a:xfrm>
            <a:off x="5463010" y="4748289"/>
            <a:ext cx="564335" cy="166175"/>
          </a:xfrm>
          <a:prstGeom prst="rect">
            <a:avLst/>
          </a:prstGeom>
          <a:noFill/>
          <a:ln>
            <a:noFill/>
          </a:ln>
        </p:spPr>
      </p:pic>
      <p:pic>
        <p:nvPicPr>
          <p:cNvPr id="9003" name="Google Shape;9003;p804"/>
          <p:cNvPicPr preferRelativeResize="0"/>
          <p:nvPr/>
        </p:nvPicPr>
        <p:blipFill>
          <a:blip r:embed="rId6">
            <a:alphaModFix/>
          </a:blip>
          <a:stretch>
            <a:fillRect/>
          </a:stretch>
        </p:blipFill>
        <p:spPr>
          <a:xfrm>
            <a:off x="4897689" y="4853732"/>
            <a:ext cx="564335" cy="166175"/>
          </a:xfrm>
          <a:prstGeom prst="rect">
            <a:avLst/>
          </a:prstGeom>
          <a:noFill/>
          <a:ln>
            <a:noFill/>
          </a:ln>
        </p:spPr>
      </p:pic>
      <p:pic>
        <p:nvPicPr>
          <p:cNvPr id="9004" name="Google Shape;9004;p804"/>
          <p:cNvPicPr preferRelativeResize="0"/>
          <p:nvPr/>
        </p:nvPicPr>
        <p:blipFill>
          <a:blip r:embed="rId6">
            <a:alphaModFix/>
          </a:blip>
          <a:stretch>
            <a:fillRect/>
          </a:stretch>
        </p:blipFill>
        <p:spPr>
          <a:xfrm>
            <a:off x="7290226" y="4954858"/>
            <a:ext cx="564335" cy="166175"/>
          </a:xfrm>
          <a:prstGeom prst="rect">
            <a:avLst/>
          </a:prstGeom>
          <a:noFill/>
          <a:ln>
            <a:noFill/>
          </a:ln>
        </p:spPr>
      </p:pic>
      <p:pic>
        <p:nvPicPr>
          <p:cNvPr id="9005" name="Google Shape;9005;p804"/>
          <p:cNvPicPr preferRelativeResize="0"/>
          <p:nvPr/>
        </p:nvPicPr>
        <p:blipFill>
          <a:blip r:embed="rId6">
            <a:alphaModFix/>
          </a:blip>
          <a:stretch>
            <a:fillRect/>
          </a:stretch>
        </p:blipFill>
        <p:spPr>
          <a:xfrm>
            <a:off x="7233061" y="4752615"/>
            <a:ext cx="564335" cy="166175"/>
          </a:xfrm>
          <a:prstGeom prst="rect">
            <a:avLst/>
          </a:prstGeom>
          <a:noFill/>
          <a:ln>
            <a:noFill/>
          </a:ln>
        </p:spPr>
      </p:pic>
      <p:pic>
        <p:nvPicPr>
          <p:cNvPr id="9006" name="Google Shape;9006;p804"/>
          <p:cNvPicPr preferRelativeResize="0"/>
          <p:nvPr/>
        </p:nvPicPr>
        <p:blipFill>
          <a:blip r:embed="rId6">
            <a:alphaModFix/>
          </a:blip>
          <a:stretch>
            <a:fillRect/>
          </a:stretch>
        </p:blipFill>
        <p:spPr>
          <a:xfrm>
            <a:off x="6667740" y="4858058"/>
            <a:ext cx="564335" cy="166175"/>
          </a:xfrm>
          <a:prstGeom prst="rect">
            <a:avLst/>
          </a:prstGeom>
          <a:noFill/>
          <a:ln>
            <a:noFill/>
          </a:ln>
        </p:spPr>
      </p:pic>
      <p:pic>
        <p:nvPicPr>
          <p:cNvPr id="9007" name="Google Shape;9007;p804"/>
          <p:cNvPicPr preferRelativeResize="0"/>
          <p:nvPr/>
        </p:nvPicPr>
        <p:blipFill>
          <a:blip r:embed="rId6">
            <a:alphaModFix/>
          </a:blip>
          <a:stretch>
            <a:fillRect/>
          </a:stretch>
        </p:blipFill>
        <p:spPr>
          <a:xfrm>
            <a:off x="8931393" y="4533719"/>
            <a:ext cx="564335" cy="166175"/>
          </a:xfrm>
          <a:prstGeom prst="rect">
            <a:avLst/>
          </a:prstGeom>
          <a:noFill/>
          <a:ln>
            <a:noFill/>
          </a:ln>
        </p:spPr>
      </p:pic>
      <p:pic>
        <p:nvPicPr>
          <p:cNvPr id="9008" name="Google Shape;9008;p804"/>
          <p:cNvPicPr preferRelativeResize="0"/>
          <p:nvPr/>
        </p:nvPicPr>
        <p:blipFill>
          <a:blip r:embed="rId6">
            <a:alphaModFix/>
          </a:blip>
          <a:stretch>
            <a:fillRect/>
          </a:stretch>
        </p:blipFill>
        <p:spPr>
          <a:xfrm>
            <a:off x="8547743" y="4841405"/>
            <a:ext cx="564335" cy="166175"/>
          </a:xfrm>
          <a:prstGeom prst="rect">
            <a:avLst/>
          </a:prstGeom>
          <a:noFill/>
          <a:ln>
            <a:noFill/>
          </a:ln>
        </p:spPr>
      </p:pic>
      <p:pic>
        <p:nvPicPr>
          <p:cNvPr id="9009" name="Google Shape;9009;p804"/>
          <p:cNvPicPr preferRelativeResize="0"/>
          <p:nvPr/>
        </p:nvPicPr>
        <p:blipFill>
          <a:blip r:embed="rId6">
            <a:alphaModFix/>
          </a:blip>
          <a:stretch>
            <a:fillRect/>
          </a:stretch>
        </p:blipFill>
        <p:spPr>
          <a:xfrm>
            <a:off x="10227118" y="4665202"/>
            <a:ext cx="564335" cy="166175"/>
          </a:xfrm>
          <a:prstGeom prst="rect">
            <a:avLst/>
          </a:prstGeom>
          <a:noFill/>
          <a:ln>
            <a:noFill/>
          </a:ln>
        </p:spPr>
      </p:pic>
      <p:pic>
        <p:nvPicPr>
          <p:cNvPr id="9010" name="Google Shape;9010;p804"/>
          <p:cNvPicPr preferRelativeResize="0"/>
          <p:nvPr/>
        </p:nvPicPr>
        <p:blipFill>
          <a:blip r:embed="rId6">
            <a:alphaModFix/>
          </a:blip>
          <a:stretch>
            <a:fillRect/>
          </a:stretch>
        </p:blipFill>
        <p:spPr>
          <a:xfrm>
            <a:off x="10868890" y="4725934"/>
            <a:ext cx="564335" cy="166175"/>
          </a:xfrm>
          <a:prstGeom prst="rect">
            <a:avLst/>
          </a:prstGeom>
          <a:noFill/>
          <a:ln>
            <a:noFill/>
          </a:ln>
        </p:spPr>
      </p:pic>
      <p:pic>
        <p:nvPicPr>
          <p:cNvPr id="9011" name="Google Shape;9011;p804"/>
          <p:cNvPicPr preferRelativeResize="0"/>
          <p:nvPr/>
        </p:nvPicPr>
        <p:blipFill>
          <a:blip r:embed="rId6">
            <a:alphaModFix/>
          </a:blip>
          <a:stretch>
            <a:fillRect/>
          </a:stretch>
        </p:blipFill>
        <p:spPr>
          <a:xfrm>
            <a:off x="10303569" y="4831377"/>
            <a:ext cx="564335" cy="166175"/>
          </a:xfrm>
          <a:prstGeom prst="rect">
            <a:avLst/>
          </a:prstGeom>
          <a:noFill/>
          <a:ln>
            <a:noFill/>
          </a:ln>
        </p:spPr>
      </p:pic>
      <p:sp>
        <p:nvSpPr>
          <p:cNvPr id="9012" name="Google Shape;9012;p804"/>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Advanced Application Lifecycle Management</a:t>
            </a:r>
            <a:endParaRPr sz="2800">
              <a:solidFill>
                <a:schemeClr val="accent1"/>
              </a:solidFill>
              <a:latin typeface="Red Hat Display"/>
              <a:ea typeface="Red Hat Display"/>
              <a:cs typeface="Red Hat Display"/>
              <a:sym typeface="Red Hat Display"/>
            </a:endParaRPr>
          </a:p>
        </p:txBody>
      </p:sp>
      <p:sp>
        <p:nvSpPr>
          <p:cNvPr id="9013" name="Google Shape;9013;p804"/>
          <p:cNvSpPr txBox="1"/>
          <p:nvPr/>
        </p:nvSpPr>
        <p:spPr>
          <a:xfrm>
            <a:off x="461525" y="444075"/>
            <a:ext cx="74271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Subscriptions bring enterprise to Kubernetes</a:t>
            </a:r>
            <a:endParaRPr sz="2000">
              <a:solidFill>
                <a:srgbClr val="316DC1"/>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88CE"/>
              </a:buClr>
              <a:buFont typeface="Overpass"/>
              <a:buNone/>
            </a:pPr>
            <a:endParaRPr sz="2000">
              <a:solidFill>
                <a:srgbClr val="316DC1"/>
              </a:solidFill>
              <a:latin typeface="Red Hat Display"/>
              <a:ea typeface="Red Hat Display"/>
              <a:cs typeface="Red Hat Display"/>
              <a:sym typeface="Red Hat Display"/>
            </a:endParaRPr>
          </a:p>
        </p:txBody>
      </p:sp>
      <p:pic>
        <p:nvPicPr>
          <p:cNvPr id="9014" name="Google Shape;9014;p804"/>
          <p:cNvPicPr preferRelativeResize="0"/>
          <p:nvPr/>
        </p:nvPicPr>
        <p:blipFill rotWithShape="1">
          <a:blip r:embed="rId7">
            <a:alphaModFix/>
          </a:blip>
          <a:srcRect/>
          <a:stretch/>
        </p:blipFill>
        <p:spPr>
          <a:xfrm>
            <a:off x="7675154" y="82625"/>
            <a:ext cx="429768" cy="429768"/>
          </a:xfrm>
          <a:prstGeom prst="rect">
            <a:avLst/>
          </a:prstGeom>
          <a:noFill/>
          <a:ln>
            <a:noFill/>
          </a:ln>
        </p:spPr>
      </p:pic>
      <p:pic>
        <p:nvPicPr>
          <p:cNvPr id="9015" name="Google Shape;9015;p804"/>
          <p:cNvPicPr preferRelativeResize="0"/>
          <p:nvPr/>
        </p:nvPicPr>
        <p:blipFill rotWithShape="1">
          <a:blip r:embed="rId8">
            <a:alphaModFix/>
          </a:blip>
          <a:srcRect t="10114" b="10114"/>
          <a:stretch/>
        </p:blipFill>
        <p:spPr>
          <a:xfrm>
            <a:off x="8483826" y="-126177"/>
            <a:ext cx="1979203" cy="1577316"/>
          </a:xfrm>
          <a:prstGeom prst="rect">
            <a:avLst/>
          </a:prstGeom>
          <a:noFill/>
          <a:ln>
            <a:noFill/>
          </a:ln>
        </p:spPr>
      </p:pic>
      <p:sp>
        <p:nvSpPr>
          <p:cNvPr id="9016" name="Google Shape;9016;p804"/>
          <p:cNvSpPr txBox="1"/>
          <p:nvPr/>
        </p:nvSpPr>
        <p:spPr>
          <a:xfrm>
            <a:off x="8947177" y="1248985"/>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000">
                <a:latin typeface="Red Hat Display Medium"/>
                <a:ea typeface="Red Hat Display Medium"/>
                <a:cs typeface="Red Hat Display Medium"/>
                <a:sym typeface="Red Hat Display Medium"/>
              </a:rPr>
              <a:t>IT Operations</a:t>
            </a:r>
            <a:endParaRPr sz="1000">
              <a:latin typeface="Red Hat Display Medium"/>
              <a:ea typeface="Red Hat Display Medium"/>
              <a:cs typeface="Red Hat Display Medium"/>
              <a:sym typeface="Red Hat Display Medium"/>
            </a:endParaRPr>
          </a:p>
        </p:txBody>
      </p:sp>
      <p:grpSp>
        <p:nvGrpSpPr>
          <p:cNvPr id="9017" name="Google Shape;9017;p804"/>
          <p:cNvGrpSpPr/>
          <p:nvPr/>
        </p:nvGrpSpPr>
        <p:grpSpPr>
          <a:xfrm>
            <a:off x="10231125" y="185925"/>
            <a:ext cx="1794941" cy="1429500"/>
            <a:chOff x="8707125" y="185925"/>
            <a:chExt cx="2243676" cy="1786875"/>
          </a:xfrm>
        </p:grpSpPr>
        <p:sp>
          <p:nvSpPr>
            <p:cNvPr id="9018" name="Google Shape;9018;p804"/>
            <p:cNvSpPr txBox="1"/>
            <p:nvPr/>
          </p:nvSpPr>
          <p:spPr>
            <a:xfrm>
              <a:off x="9225790" y="1514700"/>
              <a:ext cx="12585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DevOps/SRE</a:t>
              </a:r>
              <a:endParaRPr sz="900">
                <a:latin typeface="Red Hat Display Medium"/>
                <a:ea typeface="Red Hat Display Medium"/>
                <a:cs typeface="Red Hat Display Medium"/>
                <a:sym typeface="Red Hat Display Medium"/>
              </a:endParaRPr>
            </a:p>
          </p:txBody>
        </p:sp>
        <p:pic>
          <p:nvPicPr>
            <p:cNvPr id="9019" name="Google Shape;9019;p804"/>
            <p:cNvPicPr preferRelativeResize="0"/>
            <p:nvPr/>
          </p:nvPicPr>
          <p:blipFill rotWithShape="1">
            <a:blip r:embed="rId9">
              <a:alphaModFix/>
            </a:blip>
            <a:srcRect t="16967" b="19127"/>
            <a:stretch/>
          </p:blipFill>
          <p:spPr>
            <a:xfrm>
              <a:off x="8707125" y="185925"/>
              <a:ext cx="2243676" cy="1433876"/>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23"/>
        <p:cNvGrpSpPr/>
        <p:nvPr/>
      </p:nvGrpSpPr>
      <p:grpSpPr>
        <a:xfrm>
          <a:off x="0" y="0"/>
          <a:ext cx="0" cy="0"/>
          <a:chOff x="0" y="0"/>
          <a:chExt cx="0" cy="0"/>
        </a:xfrm>
      </p:grpSpPr>
      <p:sp>
        <p:nvSpPr>
          <p:cNvPr id="9024" name="Google Shape;9024;p805"/>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44</a:t>
            </a:fld>
            <a:endParaRPr/>
          </a:p>
        </p:txBody>
      </p:sp>
      <p:sp>
        <p:nvSpPr>
          <p:cNvPr id="9025" name="Google Shape;9025;p805"/>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Overpass SemiBold"/>
                <a:ea typeface="Overpass SemiBold"/>
                <a:cs typeface="Overpass SemiBold"/>
                <a:sym typeface="Overpass SemiBold"/>
              </a:rPr>
              <a:t>44</a:t>
            </a:fld>
            <a:endParaRPr sz="800">
              <a:latin typeface="Overpass SemiBold"/>
              <a:ea typeface="Overpass SemiBold"/>
              <a:cs typeface="Overpass SemiBold"/>
              <a:sym typeface="Overpass SemiBold"/>
            </a:endParaRPr>
          </a:p>
        </p:txBody>
      </p:sp>
      <p:sp>
        <p:nvSpPr>
          <p:cNvPr id="9026" name="Google Shape;9026;p805"/>
          <p:cNvSpPr/>
          <p:nvPr/>
        </p:nvSpPr>
        <p:spPr>
          <a:xfrm>
            <a:off x="350491" y="1014300"/>
            <a:ext cx="4502100" cy="3571500"/>
          </a:xfrm>
          <a:prstGeom prst="rect">
            <a:avLst/>
          </a:prstGeom>
          <a:noFill/>
          <a:ln>
            <a:noFill/>
          </a:ln>
        </p:spPr>
        <p:txBody>
          <a:bodyPr spcFirstLastPara="1" wrap="square" lIns="121900" tIns="60925" rIns="121900" bIns="60925" anchor="t" anchorCtr="0">
            <a:noAutofit/>
          </a:bodyPr>
          <a:lstStyle/>
          <a:p>
            <a:pPr marL="457200" lvl="0" indent="-336550" algn="l" rtl="0">
              <a:lnSpc>
                <a:spcPct val="130000"/>
              </a:lnSpc>
              <a:spcBef>
                <a:spcPts val="0"/>
              </a:spcBef>
              <a:spcAft>
                <a:spcPts val="0"/>
              </a:spcAft>
              <a:buClr>
                <a:schemeClr val="dk1"/>
              </a:buClr>
              <a:buSzPts val="1700"/>
              <a:buFont typeface="Red Hat Text"/>
              <a:buChar char="●"/>
            </a:pPr>
            <a:r>
              <a:rPr lang="en" sz="1700" b="1">
                <a:solidFill>
                  <a:schemeClr val="dk1"/>
                </a:solidFill>
                <a:latin typeface="Red Hat Text"/>
                <a:ea typeface="Red Hat Text"/>
                <a:cs typeface="Red Hat Text"/>
                <a:sym typeface="Red Hat Text"/>
              </a:rPr>
              <a:t>Create, modify &amp; delete</a:t>
            </a:r>
            <a:r>
              <a:rPr lang="en" sz="1700">
                <a:solidFill>
                  <a:schemeClr val="dk1"/>
                </a:solidFill>
                <a:latin typeface="Red Hat Text"/>
                <a:ea typeface="Red Hat Text"/>
                <a:cs typeface="Red Hat Text"/>
                <a:sym typeface="Red Hat Text"/>
              </a:rPr>
              <a:t>, just as you would any source code.  Git becomes your source of truth controlling your data center. </a:t>
            </a:r>
            <a:endParaRPr sz="1700">
              <a:solidFill>
                <a:schemeClr val="dk1"/>
              </a:solidFill>
              <a:latin typeface="Red Hat Text"/>
              <a:ea typeface="Red Hat Text"/>
              <a:cs typeface="Red Hat Text"/>
              <a:sym typeface="Red Hat Text"/>
            </a:endParaRPr>
          </a:p>
          <a:p>
            <a:pPr marL="457200" lvl="0" indent="0" algn="l" rtl="0">
              <a:lnSpc>
                <a:spcPct val="130000"/>
              </a:lnSpc>
              <a:spcBef>
                <a:spcPts val="0"/>
              </a:spcBef>
              <a:spcAft>
                <a:spcPts val="0"/>
              </a:spcAft>
              <a:buNone/>
            </a:pPr>
            <a:endParaRPr sz="1700">
              <a:solidFill>
                <a:schemeClr val="dk1"/>
              </a:solidFill>
              <a:latin typeface="Red Hat Text"/>
              <a:ea typeface="Red Hat Text"/>
              <a:cs typeface="Red Hat Text"/>
              <a:sym typeface="Red Hat Text"/>
            </a:endParaRPr>
          </a:p>
          <a:p>
            <a:pPr marL="457200" lvl="0" indent="-336550" algn="l" rtl="0">
              <a:lnSpc>
                <a:spcPct val="130000"/>
              </a:lnSpc>
              <a:spcBef>
                <a:spcPts val="0"/>
              </a:spcBef>
              <a:spcAft>
                <a:spcPts val="0"/>
              </a:spcAft>
              <a:buClr>
                <a:schemeClr val="dk1"/>
              </a:buClr>
              <a:buSzPts val="1700"/>
              <a:buFont typeface="Red Hat Text"/>
              <a:buChar char="●"/>
            </a:pPr>
            <a:r>
              <a:rPr lang="en" sz="1700">
                <a:solidFill>
                  <a:schemeClr val="dk1"/>
                </a:solidFill>
                <a:latin typeface="Red Hat Text"/>
                <a:ea typeface="Red Hat Text"/>
                <a:cs typeface="Red Hat Text"/>
                <a:sym typeface="Red Hat Text"/>
              </a:rPr>
              <a:t>Have a record of </a:t>
            </a:r>
            <a:r>
              <a:rPr lang="en" sz="1700" b="1">
                <a:solidFill>
                  <a:schemeClr val="dk1"/>
                </a:solidFill>
                <a:latin typeface="Red Hat Text"/>
                <a:ea typeface="Red Hat Text"/>
                <a:cs typeface="Red Hat Text"/>
                <a:sym typeface="Red Hat Text"/>
              </a:rPr>
              <a:t>who, what &amp; when</a:t>
            </a:r>
            <a:r>
              <a:rPr lang="en" sz="1700">
                <a:solidFill>
                  <a:schemeClr val="dk1"/>
                </a:solidFill>
                <a:latin typeface="Red Hat Text"/>
                <a:ea typeface="Red Hat Text"/>
                <a:cs typeface="Red Hat Text"/>
                <a:sym typeface="Red Hat Text"/>
              </a:rPr>
              <a:t> for every change precipitated in your environments</a:t>
            </a:r>
            <a:endParaRPr sz="1700">
              <a:solidFill>
                <a:schemeClr val="dk1"/>
              </a:solidFill>
              <a:latin typeface="Red Hat Text"/>
              <a:ea typeface="Red Hat Text"/>
              <a:cs typeface="Red Hat Text"/>
              <a:sym typeface="Red Hat Text"/>
            </a:endParaRPr>
          </a:p>
          <a:p>
            <a:pPr marL="457200" lvl="0" indent="0" algn="l" rtl="0">
              <a:lnSpc>
                <a:spcPct val="130000"/>
              </a:lnSpc>
              <a:spcBef>
                <a:spcPts val="0"/>
              </a:spcBef>
              <a:spcAft>
                <a:spcPts val="0"/>
              </a:spcAft>
              <a:buNone/>
            </a:pPr>
            <a:endParaRPr sz="1700">
              <a:solidFill>
                <a:schemeClr val="dk1"/>
              </a:solidFill>
              <a:latin typeface="Red Hat Text"/>
              <a:ea typeface="Red Hat Text"/>
              <a:cs typeface="Red Hat Text"/>
              <a:sym typeface="Red Hat Text"/>
            </a:endParaRPr>
          </a:p>
          <a:p>
            <a:pPr marL="457200" lvl="0" indent="-336550" algn="l" rtl="0">
              <a:lnSpc>
                <a:spcPct val="130000"/>
              </a:lnSpc>
              <a:spcBef>
                <a:spcPts val="0"/>
              </a:spcBef>
              <a:spcAft>
                <a:spcPts val="0"/>
              </a:spcAft>
              <a:buClr>
                <a:schemeClr val="dk1"/>
              </a:buClr>
              <a:buSzPts val="1700"/>
              <a:buFont typeface="Red Hat Text"/>
              <a:buChar char="●"/>
            </a:pPr>
            <a:r>
              <a:rPr lang="en" sz="1700">
                <a:solidFill>
                  <a:schemeClr val="dk1"/>
                </a:solidFill>
                <a:latin typeface="Red Hat Text"/>
                <a:ea typeface="Red Hat Text"/>
                <a:cs typeface="Red Hat Text"/>
                <a:sym typeface="Red Hat Text"/>
              </a:rPr>
              <a:t>Through code Reviews &amp; Approvals, take full control of all changes to your data center(s)</a:t>
            </a:r>
            <a:endParaRPr sz="1700">
              <a:solidFill>
                <a:schemeClr val="dk1"/>
              </a:solidFill>
              <a:latin typeface="Red Hat Text"/>
              <a:ea typeface="Red Hat Text"/>
              <a:cs typeface="Red Hat Text"/>
              <a:sym typeface="Red Hat Text"/>
            </a:endParaRPr>
          </a:p>
          <a:p>
            <a:pPr marL="457200" lvl="0" indent="0" algn="l" rtl="0">
              <a:lnSpc>
                <a:spcPct val="130000"/>
              </a:lnSpc>
              <a:spcBef>
                <a:spcPts val="0"/>
              </a:spcBef>
              <a:spcAft>
                <a:spcPts val="0"/>
              </a:spcAft>
              <a:buNone/>
            </a:pPr>
            <a:endParaRPr sz="1700">
              <a:solidFill>
                <a:schemeClr val="dk1"/>
              </a:solidFill>
              <a:latin typeface="Red Hat Text"/>
              <a:ea typeface="Red Hat Text"/>
              <a:cs typeface="Red Hat Text"/>
              <a:sym typeface="Red Hat Text"/>
            </a:endParaRPr>
          </a:p>
          <a:p>
            <a:pPr marL="457200" lvl="0" indent="-336550" algn="l" rtl="0">
              <a:lnSpc>
                <a:spcPct val="130000"/>
              </a:lnSpc>
              <a:spcBef>
                <a:spcPts val="0"/>
              </a:spcBef>
              <a:spcAft>
                <a:spcPts val="0"/>
              </a:spcAft>
              <a:buClr>
                <a:schemeClr val="dk1"/>
              </a:buClr>
              <a:buSzPts val="1700"/>
              <a:buFont typeface="Red Hat Text"/>
              <a:buChar char="●"/>
            </a:pPr>
            <a:r>
              <a:rPr lang="en" sz="1700">
                <a:solidFill>
                  <a:schemeClr val="dk1"/>
                </a:solidFill>
                <a:latin typeface="Red Hat Text"/>
                <a:ea typeface="Red Hat Text"/>
                <a:cs typeface="Red Hat Text"/>
                <a:sym typeface="Red Hat Text"/>
              </a:rPr>
              <a:t>Restore your environment, via the Git commit history (system of record)</a:t>
            </a:r>
            <a:endParaRPr sz="1700">
              <a:latin typeface="Red Hat Text"/>
              <a:ea typeface="Red Hat Text"/>
              <a:cs typeface="Red Hat Text"/>
              <a:sym typeface="Red Hat Text"/>
            </a:endParaRPr>
          </a:p>
        </p:txBody>
      </p:sp>
      <p:pic>
        <p:nvPicPr>
          <p:cNvPr id="9027" name="Google Shape;9027;p805"/>
          <p:cNvPicPr preferRelativeResize="0"/>
          <p:nvPr/>
        </p:nvPicPr>
        <p:blipFill>
          <a:blip r:embed="rId3">
            <a:alphaModFix/>
          </a:blip>
          <a:stretch>
            <a:fillRect/>
          </a:stretch>
        </p:blipFill>
        <p:spPr>
          <a:xfrm>
            <a:off x="5585252" y="2047475"/>
            <a:ext cx="4406497" cy="4132438"/>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9028" name="Google Shape;9028;p805"/>
          <p:cNvSpPr txBox="1"/>
          <p:nvPr/>
        </p:nvSpPr>
        <p:spPr>
          <a:xfrm>
            <a:off x="4891099" y="6210050"/>
            <a:ext cx="5794800" cy="9423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b="1">
                <a:solidFill>
                  <a:srgbClr val="FF0000"/>
                </a:solidFill>
                <a:latin typeface="Red Hat Text"/>
                <a:ea typeface="Red Hat Text"/>
                <a:cs typeface="Red Hat Text"/>
                <a:sym typeface="Red Hat Text"/>
              </a:rPr>
              <a:t>https://github.com/open-cluster-management/demo-subscription-gitops</a:t>
            </a:r>
            <a:endParaRPr sz="1200" b="1">
              <a:solidFill>
                <a:srgbClr val="FF0000"/>
              </a:solidFill>
              <a:latin typeface="Red Hat Text"/>
              <a:ea typeface="Red Hat Text"/>
              <a:cs typeface="Red Hat Text"/>
              <a:sym typeface="Red Hat Text"/>
            </a:endParaRPr>
          </a:p>
        </p:txBody>
      </p:sp>
      <p:sp>
        <p:nvSpPr>
          <p:cNvPr id="9029" name="Google Shape;9029;p805"/>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Advanced Application Lifecycle Management</a:t>
            </a:r>
            <a:endParaRPr sz="2800">
              <a:solidFill>
                <a:schemeClr val="accent1"/>
              </a:solidFill>
              <a:latin typeface="Red Hat Display"/>
              <a:ea typeface="Red Hat Display"/>
              <a:cs typeface="Red Hat Display"/>
              <a:sym typeface="Red Hat Display"/>
            </a:endParaRPr>
          </a:p>
        </p:txBody>
      </p:sp>
      <p:sp>
        <p:nvSpPr>
          <p:cNvPr id="9030" name="Google Shape;9030;p805"/>
          <p:cNvSpPr txBox="1"/>
          <p:nvPr/>
        </p:nvSpPr>
        <p:spPr>
          <a:xfrm>
            <a:off x="461525" y="444075"/>
            <a:ext cx="74271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GitOps - Git as source of truth</a:t>
            </a:r>
            <a:endParaRPr sz="2000">
              <a:solidFill>
                <a:srgbClr val="316DC1"/>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88CE"/>
              </a:buClr>
              <a:buFont typeface="Overpass"/>
              <a:buNone/>
            </a:pPr>
            <a:endParaRPr sz="2000">
              <a:solidFill>
                <a:srgbClr val="316DC1"/>
              </a:solidFill>
              <a:latin typeface="Red Hat Display"/>
              <a:ea typeface="Red Hat Display"/>
              <a:cs typeface="Red Hat Display"/>
              <a:sym typeface="Red Hat Display"/>
            </a:endParaRPr>
          </a:p>
        </p:txBody>
      </p:sp>
      <p:pic>
        <p:nvPicPr>
          <p:cNvPr id="9031" name="Google Shape;9031;p805"/>
          <p:cNvPicPr preferRelativeResize="0"/>
          <p:nvPr/>
        </p:nvPicPr>
        <p:blipFill rotWithShape="1">
          <a:blip r:embed="rId4">
            <a:alphaModFix/>
          </a:blip>
          <a:srcRect/>
          <a:stretch/>
        </p:blipFill>
        <p:spPr>
          <a:xfrm>
            <a:off x="7675154" y="82625"/>
            <a:ext cx="429768" cy="429768"/>
          </a:xfrm>
          <a:prstGeom prst="rect">
            <a:avLst/>
          </a:prstGeom>
          <a:noFill/>
          <a:ln>
            <a:noFill/>
          </a:ln>
        </p:spPr>
      </p:pic>
      <p:pic>
        <p:nvPicPr>
          <p:cNvPr id="9032" name="Google Shape;9032;p805"/>
          <p:cNvPicPr preferRelativeResize="0"/>
          <p:nvPr/>
        </p:nvPicPr>
        <p:blipFill rotWithShape="1">
          <a:blip r:embed="rId5">
            <a:alphaModFix/>
          </a:blip>
          <a:srcRect t="10114" b="10114"/>
          <a:stretch/>
        </p:blipFill>
        <p:spPr>
          <a:xfrm>
            <a:off x="8483826" y="-126177"/>
            <a:ext cx="1979203" cy="1577316"/>
          </a:xfrm>
          <a:prstGeom prst="rect">
            <a:avLst/>
          </a:prstGeom>
          <a:noFill/>
          <a:ln>
            <a:noFill/>
          </a:ln>
        </p:spPr>
      </p:pic>
      <p:sp>
        <p:nvSpPr>
          <p:cNvPr id="9033" name="Google Shape;9033;p805"/>
          <p:cNvSpPr txBox="1"/>
          <p:nvPr/>
        </p:nvSpPr>
        <p:spPr>
          <a:xfrm>
            <a:off x="8947177" y="1248985"/>
            <a:ext cx="1057800" cy="366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000">
                <a:latin typeface="Red Hat Display Medium"/>
                <a:ea typeface="Red Hat Display Medium"/>
                <a:cs typeface="Red Hat Display Medium"/>
                <a:sym typeface="Red Hat Display Medium"/>
              </a:rPr>
              <a:t>IT Operations</a:t>
            </a:r>
            <a:endParaRPr sz="1000">
              <a:latin typeface="Red Hat Display Medium"/>
              <a:ea typeface="Red Hat Display Medium"/>
              <a:cs typeface="Red Hat Display Medium"/>
              <a:sym typeface="Red Hat Display Medium"/>
            </a:endParaRPr>
          </a:p>
        </p:txBody>
      </p:sp>
      <p:grpSp>
        <p:nvGrpSpPr>
          <p:cNvPr id="9034" name="Google Shape;9034;p805"/>
          <p:cNvGrpSpPr/>
          <p:nvPr/>
        </p:nvGrpSpPr>
        <p:grpSpPr>
          <a:xfrm>
            <a:off x="10231125" y="185925"/>
            <a:ext cx="1794941" cy="1429500"/>
            <a:chOff x="8707125" y="185925"/>
            <a:chExt cx="2243676" cy="1786875"/>
          </a:xfrm>
        </p:grpSpPr>
        <p:sp>
          <p:nvSpPr>
            <p:cNvPr id="9035" name="Google Shape;9035;p805"/>
            <p:cNvSpPr txBox="1"/>
            <p:nvPr/>
          </p:nvSpPr>
          <p:spPr>
            <a:xfrm>
              <a:off x="9225790" y="1514700"/>
              <a:ext cx="1258500" cy="45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00">
                  <a:latin typeface="Red Hat Display Medium"/>
                  <a:ea typeface="Red Hat Display Medium"/>
                  <a:cs typeface="Red Hat Display Medium"/>
                  <a:sym typeface="Red Hat Display Medium"/>
                </a:rPr>
                <a:t>DevOps/SRE</a:t>
              </a:r>
              <a:endParaRPr sz="900">
                <a:latin typeface="Red Hat Display Medium"/>
                <a:ea typeface="Red Hat Display Medium"/>
                <a:cs typeface="Red Hat Display Medium"/>
                <a:sym typeface="Red Hat Display Medium"/>
              </a:endParaRPr>
            </a:p>
          </p:txBody>
        </p:sp>
        <p:pic>
          <p:nvPicPr>
            <p:cNvPr id="9036" name="Google Shape;9036;p805"/>
            <p:cNvPicPr preferRelativeResize="0"/>
            <p:nvPr/>
          </p:nvPicPr>
          <p:blipFill rotWithShape="1">
            <a:blip r:embed="rId6">
              <a:alphaModFix/>
            </a:blip>
            <a:srcRect t="16967" b="19127"/>
            <a:stretch/>
          </p:blipFill>
          <p:spPr>
            <a:xfrm>
              <a:off x="8707125" y="185925"/>
              <a:ext cx="2243676" cy="1433876"/>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40"/>
        <p:cNvGrpSpPr/>
        <p:nvPr/>
      </p:nvGrpSpPr>
      <p:grpSpPr>
        <a:xfrm>
          <a:off x="0" y="0"/>
          <a:ext cx="0" cy="0"/>
          <a:chOff x="0" y="0"/>
          <a:chExt cx="0" cy="0"/>
        </a:xfrm>
      </p:grpSpPr>
      <p:sp>
        <p:nvSpPr>
          <p:cNvPr id="9041" name="Google Shape;9041;p80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45</a:t>
            </a:fld>
            <a:endParaRPr/>
          </a:p>
        </p:txBody>
      </p:sp>
      <p:sp>
        <p:nvSpPr>
          <p:cNvPr id="9042" name="Google Shape;9042;p806"/>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9043" name="Google Shape;9043;p806"/>
          <p:cNvSpPr txBox="1">
            <a:spLocks noGrp="1"/>
          </p:cNvSpPr>
          <p:nvPr>
            <p:ph type="title"/>
          </p:nvPr>
        </p:nvSpPr>
        <p:spPr>
          <a:xfrm>
            <a:off x="5673960" y="1632950"/>
            <a:ext cx="53832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How ACM works with OpenShift</a:t>
            </a:r>
            <a:endParaRPr sz="4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47"/>
        <p:cNvGrpSpPr/>
        <p:nvPr/>
      </p:nvGrpSpPr>
      <p:grpSpPr>
        <a:xfrm>
          <a:off x="0" y="0"/>
          <a:ext cx="0" cy="0"/>
          <a:chOff x="0" y="0"/>
          <a:chExt cx="0" cy="0"/>
        </a:xfrm>
      </p:grpSpPr>
      <p:sp>
        <p:nvSpPr>
          <p:cNvPr id="9048" name="Google Shape;9048;p807"/>
          <p:cNvSpPr txBox="1">
            <a:spLocks noGrp="1"/>
          </p:cNvSpPr>
          <p:nvPr>
            <p:ph type="sldNum" idx="12"/>
          </p:nvPr>
        </p:nvSpPr>
        <p:spPr>
          <a:xfrm>
            <a:off x="81971" y="6169556"/>
            <a:ext cx="731700" cy="14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46</a:t>
            </a:fld>
            <a:endParaRPr/>
          </a:p>
        </p:txBody>
      </p:sp>
      <p:sp>
        <p:nvSpPr>
          <p:cNvPr id="9049" name="Google Shape;9049;p807"/>
          <p:cNvSpPr/>
          <p:nvPr/>
        </p:nvSpPr>
        <p:spPr>
          <a:xfrm>
            <a:off x="2271611" y="3014767"/>
            <a:ext cx="2293500" cy="800100"/>
          </a:xfrm>
          <a:prstGeom prst="rect">
            <a:avLst/>
          </a:prstGeom>
          <a:solidFill>
            <a:schemeClr val="lt2"/>
          </a:solidFill>
          <a:ln>
            <a:noFill/>
          </a:ln>
        </p:spPr>
        <p:txBody>
          <a:bodyPr spcFirstLastPara="1" wrap="square" lIns="91425" tIns="45700" rIns="91425" bIns="0" anchor="t" anchorCtr="0">
            <a:noAutofit/>
          </a:bodyPr>
          <a:lstStyle/>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Service mesh | Serverless</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 Builds | CI/CD pipelines</a:t>
            </a:r>
            <a:endParaRPr sz="8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Clr>
                <a:schemeClr val="dk1"/>
              </a:buClr>
              <a:buSzPts val="1500"/>
              <a:buFont typeface="Arial"/>
              <a:buNone/>
            </a:pPr>
            <a:r>
              <a:rPr lang="en" sz="800">
                <a:solidFill>
                  <a:schemeClr val="dk1"/>
                </a:solidFill>
                <a:latin typeface="Red Hat Display"/>
                <a:ea typeface="Red Hat Display"/>
                <a:cs typeface="Red Hat Display"/>
                <a:sym typeface="Red Hat Display"/>
              </a:rPr>
              <a:t>• GitOps | Distributed Tracing</a:t>
            </a:r>
            <a:endParaRPr sz="8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Log management  </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 Cost management</a:t>
            </a:r>
            <a:endParaRPr sz="800">
              <a:latin typeface="Red Hat Display"/>
              <a:ea typeface="Red Hat Display"/>
              <a:cs typeface="Red Hat Display"/>
              <a:sym typeface="Red Hat Display"/>
            </a:endParaRPr>
          </a:p>
        </p:txBody>
      </p:sp>
      <p:sp>
        <p:nvSpPr>
          <p:cNvPr id="9050" name="Google Shape;9050;p807"/>
          <p:cNvSpPr/>
          <p:nvPr/>
        </p:nvSpPr>
        <p:spPr>
          <a:xfrm>
            <a:off x="4675924" y="3009929"/>
            <a:ext cx="2290800" cy="800100"/>
          </a:xfrm>
          <a:prstGeom prst="rect">
            <a:avLst/>
          </a:prstGeom>
          <a:solidFill>
            <a:schemeClr val="lt2"/>
          </a:solidFill>
          <a:ln>
            <a:noFill/>
          </a:ln>
        </p:spPr>
        <p:txBody>
          <a:bodyPr spcFirstLastPara="1" wrap="square" lIns="91425" tIns="45700" rIns="91425" bIns="0" anchor="t" anchorCtr="0">
            <a:noAutofit/>
          </a:bodyPr>
          <a:lstStyle/>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Languages and runtimes</a:t>
            </a:r>
            <a:endParaRPr sz="8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API management</a:t>
            </a:r>
            <a:endParaRPr sz="8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Integration</a:t>
            </a:r>
            <a:endParaRPr sz="8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Messaging</a:t>
            </a:r>
            <a:endParaRPr sz="8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Process automation</a:t>
            </a:r>
            <a:endParaRPr sz="800">
              <a:latin typeface="Red Hat Display"/>
              <a:ea typeface="Red Hat Display"/>
              <a:cs typeface="Red Hat Display"/>
              <a:sym typeface="Red Hat Display"/>
            </a:endParaRPr>
          </a:p>
        </p:txBody>
      </p:sp>
      <p:sp>
        <p:nvSpPr>
          <p:cNvPr id="9051" name="Google Shape;9051;p807"/>
          <p:cNvSpPr/>
          <p:nvPr/>
        </p:nvSpPr>
        <p:spPr>
          <a:xfrm>
            <a:off x="7087246" y="3009900"/>
            <a:ext cx="2271300" cy="800100"/>
          </a:xfrm>
          <a:prstGeom prst="rect">
            <a:avLst/>
          </a:prstGeom>
          <a:solidFill>
            <a:schemeClr val="lt2"/>
          </a:solidFill>
          <a:ln>
            <a:noFill/>
          </a:ln>
        </p:spPr>
        <p:txBody>
          <a:bodyPr spcFirstLastPara="1" wrap="square" lIns="91425" tIns="45700" rIns="91425" bIns="0" anchor="t" anchorCtr="0">
            <a:noAutofit/>
          </a:bodyPr>
          <a:lstStyle/>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Databases | Cache</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 Data ingest and preparation</a:t>
            </a:r>
            <a:endParaRPr sz="8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Data analytics</a:t>
            </a:r>
            <a:endParaRPr sz="8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AI/ML</a:t>
            </a:r>
            <a:endParaRPr sz="800">
              <a:solidFill>
                <a:srgbClr val="0000FF"/>
              </a:solidFill>
              <a:latin typeface="Red Hat Display"/>
              <a:ea typeface="Red Hat Display"/>
              <a:cs typeface="Red Hat Display"/>
              <a:sym typeface="Red Hat Display"/>
            </a:endParaRPr>
          </a:p>
        </p:txBody>
      </p:sp>
      <p:sp>
        <p:nvSpPr>
          <p:cNvPr id="9052" name="Google Shape;9052;p807"/>
          <p:cNvSpPr/>
          <p:nvPr/>
        </p:nvSpPr>
        <p:spPr>
          <a:xfrm>
            <a:off x="9486929" y="3009900"/>
            <a:ext cx="2271600" cy="800100"/>
          </a:xfrm>
          <a:prstGeom prst="rect">
            <a:avLst/>
          </a:prstGeom>
          <a:solidFill>
            <a:schemeClr val="lt2"/>
          </a:solidFill>
          <a:ln>
            <a:noFill/>
          </a:ln>
        </p:spPr>
        <p:txBody>
          <a:bodyPr spcFirstLastPara="1" wrap="square" lIns="91425" tIns="45700" rIns="91425" bIns="0" anchor="t" anchorCtr="0">
            <a:noAutofit/>
          </a:bodyPr>
          <a:lstStyle/>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Developer CLI | IDE</a:t>
            </a:r>
            <a:endParaRPr sz="8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800">
                <a:solidFill>
                  <a:schemeClr val="dk1"/>
                </a:solidFill>
                <a:latin typeface="Red Hat Display"/>
                <a:ea typeface="Red Hat Display"/>
                <a:cs typeface="Red Hat Display"/>
                <a:sym typeface="Red Hat Display"/>
              </a:rPr>
              <a:t>• Plugins and extensions</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 CodeReady workspaces</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 CodeReady containers</a:t>
            </a:r>
            <a:endParaRPr sz="800">
              <a:latin typeface="Red Hat Display"/>
              <a:ea typeface="Red Hat Display"/>
              <a:cs typeface="Red Hat Display"/>
              <a:sym typeface="Red Hat Display"/>
            </a:endParaRPr>
          </a:p>
        </p:txBody>
      </p:sp>
      <p:sp>
        <p:nvSpPr>
          <p:cNvPr id="9053" name="Google Shape;9053;p807"/>
          <p:cNvSpPr/>
          <p:nvPr/>
        </p:nvSpPr>
        <p:spPr>
          <a:xfrm>
            <a:off x="9487921" y="2753550"/>
            <a:ext cx="2271600" cy="256500"/>
          </a:xfrm>
          <a:prstGeom prst="rect">
            <a:avLst/>
          </a:prstGeom>
          <a:solidFill>
            <a:schemeClr val="lt2"/>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a:solidFill>
                  <a:schemeClr val="accent1"/>
                </a:solidFill>
                <a:latin typeface="Red Hat Display"/>
                <a:ea typeface="Red Hat Display"/>
                <a:cs typeface="Red Hat Display"/>
                <a:sym typeface="Red Hat Display"/>
              </a:rPr>
              <a:t>Developer services</a:t>
            </a:r>
            <a:endParaRPr sz="1200">
              <a:solidFill>
                <a:schemeClr val="accent1"/>
              </a:solidFill>
              <a:latin typeface="Red Hat Display"/>
              <a:ea typeface="Red Hat Display"/>
              <a:cs typeface="Red Hat Display"/>
              <a:sym typeface="Red Hat Display"/>
            </a:endParaRPr>
          </a:p>
        </p:txBody>
      </p:sp>
      <p:sp>
        <p:nvSpPr>
          <p:cNvPr id="9054" name="Google Shape;9054;p807"/>
          <p:cNvSpPr/>
          <p:nvPr/>
        </p:nvSpPr>
        <p:spPr>
          <a:xfrm>
            <a:off x="9487890" y="2497200"/>
            <a:ext cx="2271600" cy="256500"/>
          </a:xfrm>
          <a:prstGeom prst="rect">
            <a:avLst/>
          </a:prstGeom>
          <a:solidFill>
            <a:schemeClr val="dk1"/>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Red Hat Display"/>
                <a:ea typeface="Red Hat Display"/>
                <a:cs typeface="Red Hat Display"/>
                <a:sym typeface="Red Hat Display"/>
              </a:rPr>
              <a:t>Developer productivity</a:t>
            </a:r>
            <a:endParaRPr sz="1200" b="1">
              <a:solidFill>
                <a:srgbClr val="FFFFFF"/>
              </a:solidFill>
              <a:latin typeface="Red Hat Display"/>
              <a:ea typeface="Red Hat Display"/>
              <a:cs typeface="Red Hat Display"/>
              <a:sym typeface="Red Hat Display"/>
            </a:endParaRPr>
          </a:p>
        </p:txBody>
      </p:sp>
      <p:sp>
        <p:nvSpPr>
          <p:cNvPr id="9055" name="Google Shape;9055;p807"/>
          <p:cNvSpPr/>
          <p:nvPr/>
        </p:nvSpPr>
        <p:spPr>
          <a:xfrm>
            <a:off x="2271611" y="5408105"/>
            <a:ext cx="9486600" cy="89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07"/>
          <p:cNvSpPr/>
          <p:nvPr/>
        </p:nvSpPr>
        <p:spPr>
          <a:xfrm>
            <a:off x="2272044" y="3878367"/>
            <a:ext cx="9486600" cy="571500"/>
          </a:xfrm>
          <a:prstGeom prst="rect">
            <a:avLst/>
          </a:prstGeom>
          <a:solidFill>
            <a:srgbClr val="316DC1"/>
          </a:solidFill>
          <a:ln>
            <a:noFill/>
          </a:ln>
        </p:spPr>
        <p:txBody>
          <a:bodyPr spcFirstLastPara="1" wrap="square" lIns="51425" tIns="51425" rIns="51425" bIns="51425" anchor="ctr" anchorCtr="0">
            <a:noAutofit/>
          </a:bodyPr>
          <a:lstStyle/>
          <a:p>
            <a:pPr marL="0" lvl="0" indent="0" algn="ctr" rtl="0">
              <a:lnSpc>
                <a:spcPct val="130000"/>
              </a:lnSpc>
              <a:spcBef>
                <a:spcPts val="0"/>
              </a:spcBef>
              <a:spcAft>
                <a:spcPts val="0"/>
              </a:spcAft>
              <a:buNone/>
            </a:pPr>
            <a:r>
              <a:rPr lang="en" sz="1200" b="1">
                <a:solidFill>
                  <a:srgbClr val="FFFFFF"/>
                </a:solidFill>
                <a:latin typeface="Red Hat Display"/>
                <a:ea typeface="Red Hat Display"/>
                <a:cs typeface="Red Hat Display"/>
                <a:sym typeface="Red Hat Display"/>
              </a:rPr>
              <a:t>Kubernetes cluster services</a:t>
            </a:r>
            <a:br>
              <a:rPr lang="en" sz="700" b="1">
                <a:solidFill>
                  <a:srgbClr val="FFFFFF"/>
                </a:solidFill>
                <a:latin typeface="Red Hat Display"/>
                <a:ea typeface="Red Hat Display"/>
                <a:cs typeface="Red Hat Display"/>
                <a:sym typeface="Red Hat Display"/>
              </a:rPr>
            </a:br>
            <a:r>
              <a:rPr lang="en" sz="800">
                <a:solidFill>
                  <a:srgbClr val="FFFFFF"/>
                </a:solidFill>
                <a:latin typeface="Red Hat Display Medium"/>
                <a:ea typeface="Red Hat Display Medium"/>
                <a:cs typeface="Red Hat Display Medium"/>
                <a:sym typeface="Red Hat Display Medium"/>
              </a:rPr>
              <a:t>Install | Over-the-air updates | Networking | Ingress | Storage | Monitoring | Log forwarding | Registry | Authorization | Containers  | VMs  | Operators  | Helm</a:t>
            </a:r>
            <a:endParaRPr sz="700">
              <a:solidFill>
                <a:srgbClr val="FFFFFF"/>
              </a:solidFill>
              <a:latin typeface="Red Hat Display Medium"/>
              <a:ea typeface="Red Hat Display Medium"/>
              <a:cs typeface="Red Hat Display Medium"/>
              <a:sym typeface="Red Hat Display Medium"/>
            </a:endParaRPr>
          </a:p>
        </p:txBody>
      </p:sp>
      <p:sp>
        <p:nvSpPr>
          <p:cNvPr id="9057" name="Google Shape;9057;p807"/>
          <p:cNvSpPr/>
          <p:nvPr/>
        </p:nvSpPr>
        <p:spPr>
          <a:xfrm>
            <a:off x="2271611" y="4898617"/>
            <a:ext cx="9486600" cy="499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51425" tIns="51425" rIns="51425" bIns="51425" anchor="ctr" anchorCtr="0">
            <a:noAutofit/>
          </a:bodyPr>
          <a:lstStyle/>
          <a:p>
            <a:pPr marL="0" lvl="0" indent="0" algn="ctr" rtl="0">
              <a:spcBef>
                <a:spcPts val="0"/>
              </a:spcBef>
              <a:spcAft>
                <a:spcPts val="0"/>
              </a:spcAft>
              <a:buNone/>
            </a:pPr>
            <a:r>
              <a:rPr lang="en" sz="1200" b="1">
                <a:solidFill>
                  <a:srgbClr val="FFFFFF"/>
                </a:solidFill>
                <a:latin typeface="Red Hat Display"/>
                <a:ea typeface="Red Hat Display"/>
                <a:cs typeface="Red Hat Display"/>
                <a:sym typeface="Red Hat Display"/>
              </a:rPr>
              <a:t>Linux (container host operating system)</a:t>
            </a:r>
            <a:endParaRPr sz="1200" b="1">
              <a:solidFill>
                <a:srgbClr val="FFFFFF"/>
              </a:solidFill>
              <a:latin typeface="Red Hat Display"/>
              <a:ea typeface="Red Hat Display"/>
              <a:cs typeface="Red Hat Display"/>
              <a:sym typeface="Red Hat Display"/>
            </a:endParaRPr>
          </a:p>
        </p:txBody>
      </p:sp>
      <p:sp>
        <p:nvSpPr>
          <p:cNvPr id="9058" name="Google Shape;9058;p807"/>
          <p:cNvSpPr/>
          <p:nvPr/>
        </p:nvSpPr>
        <p:spPr>
          <a:xfrm>
            <a:off x="2272044" y="4503148"/>
            <a:ext cx="9486600" cy="335700"/>
          </a:xfrm>
          <a:prstGeom prst="rect">
            <a:avLst/>
          </a:prstGeom>
          <a:solidFill>
            <a:srgbClr val="316DC1"/>
          </a:solidFill>
          <a:ln>
            <a:noFill/>
          </a:ln>
        </p:spPr>
        <p:txBody>
          <a:bodyPr spcFirstLastPara="1" wrap="square" lIns="51425" tIns="51425" rIns="51425" bIns="51425" anchor="ctr" anchorCtr="0">
            <a:noAutofit/>
          </a:bodyPr>
          <a:lstStyle/>
          <a:p>
            <a:pPr marL="0" lvl="0" indent="0" algn="ctr" rtl="0">
              <a:spcBef>
                <a:spcPts val="0"/>
              </a:spcBef>
              <a:spcAft>
                <a:spcPts val="0"/>
              </a:spcAft>
              <a:buNone/>
            </a:pPr>
            <a:r>
              <a:rPr lang="en" sz="1200" b="1">
                <a:solidFill>
                  <a:srgbClr val="FFFFFF"/>
                </a:solidFill>
                <a:latin typeface="Red Hat Display"/>
                <a:ea typeface="Red Hat Display"/>
                <a:cs typeface="Red Hat Display"/>
                <a:sym typeface="Red Hat Display"/>
              </a:rPr>
              <a:t>Kubernetes (orchestration)</a:t>
            </a:r>
            <a:endParaRPr sz="1200" b="1">
              <a:solidFill>
                <a:srgbClr val="FFFFFF"/>
              </a:solidFill>
              <a:latin typeface="Red Hat Display"/>
              <a:ea typeface="Red Hat Display"/>
              <a:cs typeface="Red Hat Display"/>
              <a:sym typeface="Red Hat Display"/>
            </a:endParaRPr>
          </a:p>
        </p:txBody>
      </p:sp>
      <p:sp>
        <p:nvSpPr>
          <p:cNvPr id="9059" name="Google Shape;9059;p807"/>
          <p:cNvSpPr/>
          <p:nvPr/>
        </p:nvSpPr>
        <p:spPr>
          <a:xfrm>
            <a:off x="2300319" y="6001430"/>
            <a:ext cx="1443600" cy="96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Physical</a:t>
            </a:r>
            <a:endParaRPr sz="1200" i="0" u="none" strike="noStrike" cap="none">
              <a:solidFill>
                <a:schemeClr val="dk1"/>
              </a:solidFill>
              <a:latin typeface="Red Hat Display Medium"/>
              <a:ea typeface="Red Hat Display Medium"/>
              <a:cs typeface="Red Hat Display Medium"/>
              <a:sym typeface="Red Hat Display Medium"/>
            </a:endParaRPr>
          </a:p>
        </p:txBody>
      </p:sp>
      <p:pic>
        <p:nvPicPr>
          <p:cNvPr id="9060" name="Google Shape;9060;p807"/>
          <p:cNvPicPr preferRelativeResize="0"/>
          <p:nvPr/>
        </p:nvPicPr>
        <p:blipFill rotWithShape="1">
          <a:blip r:embed="rId3">
            <a:alphaModFix/>
          </a:blip>
          <a:srcRect l="139" r="139"/>
          <a:stretch/>
        </p:blipFill>
        <p:spPr>
          <a:xfrm>
            <a:off x="2818226" y="5539256"/>
            <a:ext cx="407718" cy="408850"/>
          </a:xfrm>
          <a:prstGeom prst="rect">
            <a:avLst/>
          </a:prstGeom>
          <a:noFill/>
          <a:ln>
            <a:noFill/>
          </a:ln>
        </p:spPr>
      </p:pic>
      <p:pic>
        <p:nvPicPr>
          <p:cNvPr id="9061" name="Google Shape;9061;p807"/>
          <p:cNvPicPr preferRelativeResize="0"/>
          <p:nvPr/>
        </p:nvPicPr>
        <p:blipFill rotWithShape="1">
          <a:blip r:embed="rId4">
            <a:alphaModFix/>
          </a:blip>
          <a:srcRect/>
          <a:stretch/>
        </p:blipFill>
        <p:spPr>
          <a:xfrm>
            <a:off x="4836968" y="5539819"/>
            <a:ext cx="407725" cy="407722"/>
          </a:xfrm>
          <a:prstGeom prst="rect">
            <a:avLst/>
          </a:prstGeom>
          <a:noFill/>
          <a:ln>
            <a:noFill/>
          </a:ln>
        </p:spPr>
      </p:pic>
      <p:pic>
        <p:nvPicPr>
          <p:cNvPr id="9062" name="Google Shape;9062;p807"/>
          <p:cNvPicPr preferRelativeResize="0"/>
          <p:nvPr/>
        </p:nvPicPr>
        <p:blipFill rotWithShape="1">
          <a:blip r:embed="rId5">
            <a:alphaModFix/>
          </a:blip>
          <a:srcRect/>
          <a:stretch/>
        </p:blipFill>
        <p:spPr>
          <a:xfrm>
            <a:off x="6855718" y="5539828"/>
            <a:ext cx="407730" cy="407730"/>
          </a:xfrm>
          <a:prstGeom prst="rect">
            <a:avLst/>
          </a:prstGeom>
          <a:noFill/>
          <a:ln>
            <a:noFill/>
          </a:ln>
        </p:spPr>
      </p:pic>
      <p:pic>
        <p:nvPicPr>
          <p:cNvPr id="9063" name="Google Shape;9063;p807"/>
          <p:cNvPicPr preferRelativeResize="0"/>
          <p:nvPr/>
        </p:nvPicPr>
        <p:blipFill rotWithShape="1">
          <a:blip r:embed="rId6">
            <a:alphaModFix/>
          </a:blip>
          <a:srcRect/>
          <a:stretch/>
        </p:blipFill>
        <p:spPr>
          <a:xfrm>
            <a:off x="8874472" y="5539819"/>
            <a:ext cx="407725" cy="407722"/>
          </a:xfrm>
          <a:prstGeom prst="rect">
            <a:avLst/>
          </a:prstGeom>
          <a:noFill/>
          <a:ln>
            <a:noFill/>
          </a:ln>
        </p:spPr>
      </p:pic>
      <p:pic>
        <p:nvPicPr>
          <p:cNvPr id="9064" name="Google Shape;9064;p807"/>
          <p:cNvPicPr preferRelativeResize="0"/>
          <p:nvPr/>
        </p:nvPicPr>
        <p:blipFill rotWithShape="1">
          <a:blip r:embed="rId7">
            <a:alphaModFix/>
          </a:blip>
          <a:srcRect/>
          <a:stretch/>
        </p:blipFill>
        <p:spPr>
          <a:xfrm>
            <a:off x="10893221" y="5539831"/>
            <a:ext cx="407725" cy="407722"/>
          </a:xfrm>
          <a:prstGeom prst="rect">
            <a:avLst/>
          </a:prstGeom>
          <a:noFill/>
          <a:ln>
            <a:noFill/>
          </a:ln>
        </p:spPr>
      </p:pic>
      <p:sp>
        <p:nvSpPr>
          <p:cNvPr id="9065" name="Google Shape;9065;p807"/>
          <p:cNvSpPr/>
          <p:nvPr/>
        </p:nvSpPr>
        <p:spPr>
          <a:xfrm>
            <a:off x="4315715" y="6001430"/>
            <a:ext cx="1443600" cy="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Virtual</a:t>
            </a:r>
            <a:endParaRPr sz="1200" i="0" u="none" strike="noStrike" cap="none">
              <a:solidFill>
                <a:schemeClr val="dk1"/>
              </a:solidFill>
              <a:latin typeface="Red Hat Display Medium"/>
              <a:ea typeface="Red Hat Display Medium"/>
              <a:cs typeface="Red Hat Display Medium"/>
              <a:sym typeface="Red Hat Display Medium"/>
            </a:endParaRPr>
          </a:p>
        </p:txBody>
      </p:sp>
      <p:sp>
        <p:nvSpPr>
          <p:cNvPr id="9066" name="Google Shape;9066;p807"/>
          <p:cNvSpPr/>
          <p:nvPr/>
        </p:nvSpPr>
        <p:spPr>
          <a:xfrm>
            <a:off x="6337809" y="6001430"/>
            <a:ext cx="1443600" cy="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Private cloud</a:t>
            </a:r>
            <a:endParaRPr sz="1200" i="0" u="none" strike="noStrike" cap="none">
              <a:solidFill>
                <a:schemeClr val="dk1"/>
              </a:solidFill>
              <a:latin typeface="Red Hat Display Medium"/>
              <a:ea typeface="Red Hat Display Medium"/>
              <a:cs typeface="Red Hat Display Medium"/>
              <a:sym typeface="Red Hat Display Medium"/>
            </a:endParaRPr>
          </a:p>
        </p:txBody>
      </p:sp>
      <p:sp>
        <p:nvSpPr>
          <p:cNvPr id="9067" name="Google Shape;9067;p807"/>
          <p:cNvSpPr/>
          <p:nvPr/>
        </p:nvSpPr>
        <p:spPr>
          <a:xfrm>
            <a:off x="8356547" y="6001430"/>
            <a:ext cx="1443600" cy="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Public cloud</a:t>
            </a:r>
            <a:endParaRPr sz="1200" i="0" u="none" strike="noStrike" cap="none">
              <a:solidFill>
                <a:schemeClr val="dk1"/>
              </a:solidFill>
              <a:latin typeface="Red Hat Display Medium"/>
              <a:ea typeface="Red Hat Display Medium"/>
              <a:cs typeface="Red Hat Display Medium"/>
              <a:sym typeface="Red Hat Display Medium"/>
            </a:endParaRPr>
          </a:p>
        </p:txBody>
      </p:sp>
      <p:sp>
        <p:nvSpPr>
          <p:cNvPr id="9068" name="Google Shape;9068;p807"/>
          <p:cNvSpPr/>
          <p:nvPr/>
        </p:nvSpPr>
        <p:spPr>
          <a:xfrm>
            <a:off x="10375325" y="6001430"/>
            <a:ext cx="1443600" cy="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Edge</a:t>
            </a:r>
            <a:endParaRPr sz="1200" i="0" u="none" strike="noStrike" cap="none">
              <a:solidFill>
                <a:schemeClr val="dk1"/>
              </a:solidFill>
              <a:latin typeface="Red Hat Display Medium"/>
              <a:ea typeface="Red Hat Display Medium"/>
              <a:cs typeface="Red Hat Display Medium"/>
              <a:sym typeface="Red Hat Display Medium"/>
            </a:endParaRPr>
          </a:p>
        </p:txBody>
      </p:sp>
      <p:cxnSp>
        <p:nvCxnSpPr>
          <p:cNvPr id="9069" name="Google Shape;9069;p807"/>
          <p:cNvCxnSpPr/>
          <p:nvPr/>
        </p:nvCxnSpPr>
        <p:spPr>
          <a:xfrm>
            <a:off x="3386850" y="5745578"/>
            <a:ext cx="1272900" cy="0"/>
          </a:xfrm>
          <a:prstGeom prst="straightConnector1">
            <a:avLst/>
          </a:prstGeom>
          <a:noFill/>
          <a:ln w="9525" cap="rnd" cmpd="sng">
            <a:solidFill>
              <a:schemeClr val="dk2"/>
            </a:solidFill>
            <a:prstDash val="solid"/>
            <a:round/>
            <a:headEnd type="none" w="med" len="med"/>
            <a:tailEnd type="none" w="med" len="med"/>
          </a:ln>
        </p:spPr>
      </p:cxnSp>
      <p:sp>
        <p:nvSpPr>
          <p:cNvPr id="9070" name="Google Shape;9070;p807"/>
          <p:cNvSpPr/>
          <p:nvPr/>
        </p:nvSpPr>
        <p:spPr>
          <a:xfrm>
            <a:off x="4673985" y="1524000"/>
            <a:ext cx="2293500" cy="277500"/>
          </a:xfrm>
          <a:prstGeom prst="rect">
            <a:avLst/>
          </a:prstGeom>
          <a:solidFill>
            <a:schemeClr val="dk1"/>
          </a:solidFill>
          <a:ln>
            <a:noFill/>
          </a:ln>
        </p:spPr>
        <p:txBody>
          <a:bodyPr spcFirstLastPara="1" wrap="square" lIns="51425" tIns="51425" rIns="51425" bIns="51425" anchor="ctr" anchorCtr="0">
            <a:noAutofit/>
          </a:bodyPr>
          <a:lstStyle/>
          <a:p>
            <a:pPr marL="50800" lvl="0" indent="0" algn="l" rtl="0">
              <a:spcBef>
                <a:spcPts val="0"/>
              </a:spcBef>
              <a:spcAft>
                <a:spcPts val="0"/>
              </a:spcAft>
              <a:buNone/>
            </a:pPr>
            <a:r>
              <a:rPr lang="en" sz="1200" b="1">
                <a:solidFill>
                  <a:srgbClr val="FFFFFF"/>
                </a:solidFill>
                <a:latin typeface="Red Hat Display"/>
                <a:ea typeface="Red Hat Display"/>
                <a:cs typeface="Red Hat Display"/>
                <a:sym typeface="Red Hat Display"/>
              </a:rPr>
              <a:t>Cluster security</a:t>
            </a:r>
            <a:endParaRPr sz="1200" b="1">
              <a:solidFill>
                <a:srgbClr val="FFFFFF"/>
              </a:solidFill>
              <a:latin typeface="Red Hat Display"/>
              <a:ea typeface="Red Hat Display"/>
              <a:cs typeface="Red Hat Display"/>
              <a:sym typeface="Red Hat Display"/>
            </a:endParaRPr>
          </a:p>
        </p:txBody>
      </p:sp>
      <p:sp>
        <p:nvSpPr>
          <p:cNvPr id="9071" name="Google Shape;9071;p807"/>
          <p:cNvSpPr/>
          <p:nvPr/>
        </p:nvSpPr>
        <p:spPr>
          <a:xfrm>
            <a:off x="7064726" y="1523967"/>
            <a:ext cx="2293500" cy="277500"/>
          </a:xfrm>
          <a:prstGeom prst="rect">
            <a:avLst/>
          </a:prstGeom>
          <a:solidFill>
            <a:schemeClr val="dk1"/>
          </a:solidFill>
          <a:ln>
            <a:noFill/>
          </a:ln>
        </p:spPr>
        <p:txBody>
          <a:bodyPr spcFirstLastPara="1" wrap="square" lIns="51425" tIns="51425" rIns="51425" bIns="51425" anchor="ctr" anchorCtr="0">
            <a:noAutofit/>
          </a:bodyPr>
          <a:lstStyle/>
          <a:p>
            <a:pPr marL="50800" lvl="0" indent="0" algn="l" rtl="0">
              <a:spcBef>
                <a:spcPts val="0"/>
              </a:spcBef>
              <a:spcAft>
                <a:spcPts val="0"/>
              </a:spcAft>
              <a:buNone/>
            </a:pPr>
            <a:r>
              <a:rPr lang="en" sz="1200" b="1">
                <a:solidFill>
                  <a:srgbClr val="FFFFFF"/>
                </a:solidFill>
                <a:latin typeface="Red Hat Display"/>
                <a:ea typeface="Red Hat Display"/>
                <a:cs typeface="Red Hat Display"/>
                <a:sym typeface="Red Hat Display"/>
              </a:rPr>
              <a:t>Global registry</a:t>
            </a:r>
            <a:endParaRPr sz="1200" b="1">
              <a:solidFill>
                <a:srgbClr val="FFFFFF"/>
              </a:solidFill>
              <a:latin typeface="Red Hat Display"/>
              <a:ea typeface="Red Hat Display"/>
              <a:cs typeface="Red Hat Display"/>
              <a:sym typeface="Red Hat Display"/>
            </a:endParaRPr>
          </a:p>
        </p:txBody>
      </p:sp>
      <p:sp>
        <p:nvSpPr>
          <p:cNvPr id="9072" name="Google Shape;9072;p807"/>
          <p:cNvSpPr/>
          <p:nvPr/>
        </p:nvSpPr>
        <p:spPr>
          <a:xfrm>
            <a:off x="2271811" y="1524000"/>
            <a:ext cx="2293500" cy="277500"/>
          </a:xfrm>
          <a:prstGeom prst="rect">
            <a:avLst/>
          </a:prstGeom>
          <a:solidFill>
            <a:schemeClr val="dk1"/>
          </a:solidFill>
          <a:ln>
            <a:noFill/>
          </a:ln>
        </p:spPr>
        <p:txBody>
          <a:bodyPr spcFirstLastPara="1" wrap="square" lIns="51425" tIns="51425" rIns="51425" bIns="51425" anchor="ctr" anchorCtr="0">
            <a:noAutofit/>
          </a:bodyPr>
          <a:lstStyle/>
          <a:p>
            <a:pPr marL="50800" lvl="0" indent="0" algn="l" rtl="0">
              <a:spcBef>
                <a:spcPts val="0"/>
              </a:spcBef>
              <a:spcAft>
                <a:spcPts val="0"/>
              </a:spcAft>
              <a:buNone/>
            </a:pPr>
            <a:r>
              <a:rPr lang="en" sz="1200" b="1">
                <a:solidFill>
                  <a:srgbClr val="FFFFFF"/>
                </a:solidFill>
                <a:latin typeface="Red Hat Display"/>
                <a:ea typeface="Red Hat Display"/>
                <a:cs typeface="Red Hat Display"/>
                <a:sym typeface="Red Hat Display"/>
              </a:rPr>
              <a:t>Multicluster management</a:t>
            </a:r>
            <a:endParaRPr sz="1200" b="1">
              <a:solidFill>
                <a:srgbClr val="FFFFFF"/>
              </a:solidFill>
              <a:latin typeface="Red Hat Display"/>
              <a:ea typeface="Red Hat Display"/>
              <a:cs typeface="Red Hat Display"/>
              <a:sym typeface="Red Hat Display"/>
            </a:endParaRPr>
          </a:p>
        </p:txBody>
      </p:sp>
      <p:sp>
        <p:nvSpPr>
          <p:cNvPr id="9073" name="Google Shape;9073;p807"/>
          <p:cNvSpPr/>
          <p:nvPr/>
        </p:nvSpPr>
        <p:spPr>
          <a:xfrm>
            <a:off x="7086890" y="2753550"/>
            <a:ext cx="2271300" cy="256500"/>
          </a:xfrm>
          <a:prstGeom prst="rect">
            <a:avLst/>
          </a:prstGeom>
          <a:solidFill>
            <a:schemeClr val="lt2"/>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a:solidFill>
                  <a:schemeClr val="accent1"/>
                </a:solidFill>
                <a:latin typeface="Red Hat Display"/>
                <a:ea typeface="Red Hat Display"/>
                <a:cs typeface="Red Hat Display"/>
                <a:sym typeface="Red Hat Display"/>
              </a:rPr>
              <a:t>Data services*</a:t>
            </a:r>
            <a:endParaRPr sz="1200">
              <a:solidFill>
                <a:schemeClr val="accent1"/>
              </a:solidFill>
              <a:latin typeface="Red Hat Display"/>
              <a:ea typeface="Red Hat Display"/>
              <a:cs typeface="Red Hat Display"/>
              <a:sym typeface="Red Hat Display"/>
            </a:endParaRPr>
          </a:p>
        </p:txBody>
      </p:sp>
      <p:sp>
        <p:nvSpPr>
          <p:cNvPr id="9074" name="Google Shape;9074;p807"/>
          <p:cNvSpPr/>
          <p:nvPr/>
        </p:nvSpPr>
        <p:spPr>
          <a:xfrm>
            <a:off x="7086859" y="2497200"/>
            <a:ext cx="2271300" cy="256500"/>
          </a:xfrm>
          <a:prstGeom prst="rect">
            <a:avLst/>
          </a:prstGeom>
          <a:solidFill>
            <a:schemeClr val="dk1"/>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Red Hat Display"/>
                <a:ea typeface="Red Hat Display"/>
                <a:cs typeface="Red Hat Display"/>
                <a:sym typeface="Red Hat Display"/>
              </a:rPr>
              <a:t>Data-driven insights</a:t>
            </a:r>
            <a:endParaRPr sz="1200" b="1">
              <a:solidFill>
                <a:srgbClr val="FFFFFF"/>
              </a:solidFill>
              <a:latin typeface="Red Hat Display"/>
              <a:ea typeface="Red Hat Display"/>
              <a:cs typeface="Red Hat Display"/>
              <a:sym typeface="Red Hat Display"/>
            </a:endParaRPr>
          </a:p>
        </p:txBody>
      </p:sp>
      <p:sp>
        <p:nvSpPr>
          <p:cNvPr id="9075" name="Google Shape;9075;p807"/>
          <p:cNvSpPr/>
          <p:nvPr/>
        </p:nvSpPr>
        <p:spPr>
          <a:xfrm>
            <a:off x="4674050" y="2753558"/>
            <a:ext cx="2293200" cy="256500"/>
          </a:xfrm>
          <a:prstGeom prst="rect">
            <a:avLst/>
          </a:prstGeom>
          <a:solidFill>
            <a:schemeClr val="lt2"/>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a:solidFill>
                  <a:schemeClr val="accent1"/>
                </a:solidFill>
                <a:latin typeface="Red Hat Display"/>
                <a:ea typeface="Red Hat Display"/>
                <a:cs typeface="Red Hat Display"/>
                <a:sym typeface="Red Hat Display"/>
              </a:rPr>
              <a:t>Application services*</a:t>
            </a:r>
            <a:endParaRPr sz="1200">
              <a:solidFill>
                <a:schemeClr val="accent1"/>
              </a:solidFill>
              <a:latin typeface="Red Hat Display"/>
              <a:ea typeface="Red Hat Display"/>
              <a:cs typeface="Red Hat Display"/>
              <a:sym typeface="Red Hat Display"/>
            </a:endParaRPr>
          </a:p>
        </p:txBody>
      </p:sp>
      <p:sp>
        <p:nvSpPr>
          <p:cNvPr id="9076" name="Google Shape;9076;p807"/>
          <p:cNvSpPr/>
          <p:nvPr/>
        </p:nvSpPr>
        <p:spPr>
          <a:xfrm>
            <a:off x="4674018" y="2497200"/>
            <a:ext cx="2293200" cy="256500"/>
          </a:xfrm>
          <a:prstGeom prst="rect">
            <a:avLst/>
          </a:prstGeom>
          <a:solidFill>
            <a:schemeClr val="dk1"/>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Red Hat Display"/>
                <a:ea typeface="Red Hat Display"/>
                <a:cs typeface="Red Hat Display"/>
                <a:sym typeface="Red Hat Display"/>
              </a:rPr>
              <a:t>Build cloud-native apps</a:t>
            </a:r>
            <a:endParaRPr sz="1200" b="1">
              <a:solidFill>
                <a:srgbClr val="FFFFFF"/>
              </a:solidFill>
              <a:latin typeface="Red Hat Display"/>
              <a:ea typeface="Red Hat Display"/>
              <a:cs typeface="Red Hat Display"/>
              <a:sym typeface="Red Hat Display"/>
            </a:endParaRPr>
          </a:p>
        </p:txBody>
      </p:sp>
      <p:sp>
        <p:nvSpPr>
          <p:cNvPr id="9077" name="Google Shape;9077;p807"/>
          <p:cNvSpPr/>
          <p:nvPr/>
        </p:nvSpPr>
        <p:spPr>
          <a:xfrm>
            <a:off x="2272030" y="2758416"/>
            <a:ext cx="2293200" cy="256500"/>
          </a:xfrm>
          <a:prstGeom prst="rect">
            <a:avLst/>
          </a:prstGeom>
          <a:solidFill>
            <a:schemeClr val="lt2"/>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a:solidFill>
                  <a:schemeClr val="accent1"/>
                </a:solidFill>
                <a:latin typeface="Red Hat Display"/>
                <a:ea typeface="Red Hat Display"/>
                <a:cs typeface="Red Hat Display"/>
                <a:sym typeface="Red Hat Display"/>
              </a:rPr>
              <a:t>Platform services</a:t>
            </a:r>
            <a:endParaRPr sz="1200">
              <a:solidFill>
                <a:schemeClr val="accent1"/>
              </a:solidFill>
              <a:latin typeface="Red Hat Display"/>
              <a:ea typeface="Red Hat Display"/>
              <a:cs typeface="Red Hat Display"/>
              <a:sym typeface="Red Hat Display"/>
            </a:endParaRPr>
          </a:p>
        </p:txBody>
      </p:sp>
      <p:sp>
        <p:nvSpPr>
          <p:cNvPr id="9078" name="Google Shape;9078;p807"/>
          <p:cNvSpPr/>
          <p:nvPr/>
        </p:nvSpPr>
        <p:spPr>
          <a:xfrm>
            <a:off x="2271999" y="2502067"/>
            <a:ext cx="2293200" cy="256500"/>
          </a:xfrm>
          <a:prstGeom prst="rect">
            <a:avLst/>
          </a:prstGeom>
          <a:solidFill>
            <a:schemeClr val="dk1"/>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Red Hat Display"/>
                <a:ea typeface="Red Hat Display"/>
                <a:cs typeface="Red Hat Display"/>
                <a:sym typeface="Red Hat Display"/>
              </a:rPr>
              <a:t>Manage workloads</a:t>
            </a:r>
            <a:endParaRPr sz="1200" b="1">
              <a:solidFill>
                <a:srgbClr val="FFFFFF"/>
              </a:solidFill>
              <a:latin typeface="Red Hat Display"/>
              <a:ea typeface="Red Hat Display"/>
              <a:cs typeface="Red Hat Display"/>
              <a:sym typeface="Red Hat Display"/>
            </a:endParaRPr>
          </a:p>
        </p:txBody>
      </p:sp>
      <p:pic>
        <p:nvPicPr>
          <p:cNvPr id="9079" name="Google Shape;9079;p807"/>
          <p:cNvPicPr preferRelativeResize="0"/>
          <p:nvPr/>
        </p:nvPicPr>
        <p:blipFill>
          <a:blip r:embed="rId8">
            <a:alphaModFix/>
          </a:blip>
          <a:stretch>
            <a:fillRect/>
          </a:stretch>
        </p:blipFill>
        <p:spPr>
          <a:xfrm>
            <a:off x="5050154" y="1096371"/>
            <a:ext cx="1507369" cy="355502"/>
          </a:xfrm>
          <a:prstGeom prst="rect">
            <a:avLst/>
          </a:prstGeom>
          <a:noFill/>
          <a:ln>
            <a:noFill/>
          </a:ln>
        </p:spPr>
      </p:pic>
      <p:pic>
        <p:nvPicPr>
          <p:cNvPr id="9080" name="Google Shape;9080;p807"/>
          <p:cNvPicPr preferRelativeResize="0"/>
          <p:nvPr/>
        </p:nvPicPr>
        <p:blipFill>
          <a:blip r:embed="rId9">
            <a:alphaModFix/>
          </a:blip>
          <a:stretch>
            <a:fillRect/>
          </a:stretch>
        </p:blipFill>
        <p:spPr>
          <a:xfrm>
            <a:off x="2553020" y="1096371"/>
            <a:ext cx="1731133" cy="335569"/>
          </a:xfrm>
          <a:prstGeom prst="rect">
            <a:avLst/>
          </a:prstGeom>
          <a:noFill/>
          <a:ln>
            <a:noFill/>
          </a:ln>
        </p:spPr>
      </p:pic>
      <p:pic>
        <p:nvPicPr>
          <p:cNvPr id="9081" name="Google Shape;9081;p807"/>
          <p:cNvPicPr preferRelativeResize="0"/>
          <p:nvPr/>
        </p:nvPicPr>
        <p:blipFill>
          <a:blip r:embed="rId10">
            <a:alphaModFix/>
          </a:blip>
          <a:stretch>
            <a:fillRect/>
          </a:stretch>
        </p:blipFill>
        <p:spPr>
          <a:xfrm>
            <a:off x="7891619" y="1096371"/>
            <a:ext cx="639784" cy="253437"/>
          </a:xfrm>
          <a:prstGeom prst="rect">
            <a:avLst/>
          </a:prstGeom>
          <a:noFill/>
          <a:ln>
            <a:noFill/>
          </a:ln>
        </p:spPr>
      </p:pic>
      <p:sp>
        <p:nvSpPr>
          <p:cNvPr id="9082" name="Google Shape;9082;p807"/>
          <p:cNvSpPr/>
          <p:nvPr/>
        </p:nvSpPr>
        <p:spPr>
          <a:xfrm>
            <a:off x="1769823" y="3878366"/>
            <a:ext cx="69540" cy="1530144"/>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txBody>
          <a:bodyPr/>
          <a:lstStyle/>
          <a:p>
            <a:endParaRPr lang="en-US"/>
          </a:p>
        </p:txBody>
      </p:sp>
      <p:sp>
        <p:nvSpPr>
          <p:cNvPr id="9083" name="Google Shape;9083;p807"/>
          <p:cNvSpPr/>
          <p:nvPr/>
        </p:nvSpPr>
        <p:spPr>
          <a:xfrm>
            <a:off x="1924426" y="2497233"/>
            <a:ext cx="69632" cy="2911055"/>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txBody>
          <a:bodyPr/>
          <a:lstStyle/>
          <a:p>
            <a:endParaRPr lang="en-US"/>
          </a:p>
        </p:txBody>
      </p:sp>
      <p:sp>
        <p:nvSpPr>
          <p:cNvPr id="9084" name="Google Shape;9084;p807"/>
          <p:cNvSpPr/>
          <p:nvPr/>
        </p:nvSpPr>
        <p:spPr>
          <a:xfrm>
            <a:off x="2079029" y="1524000"/>
            <a:ext cx="69632" cy="3884158"/>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txBody>
          <a:bodyPr/>
          <a:lstStyle/>
          <a:p>
            <a:endParaRPr lang="en-US"/>
          </a:p>
        </p:txBody>
      </p:sp>
      <p:cxnSp>
        <p:nvCxnSpPr>
          <p:cNvPr id="9085" name="Google Shape;9085;p807"/>
          <p:cNvCxnSpPr/>
          <p:nvPr/>
        </p:nvCxnSpPr>
        <p:spPr>
          <a:xfrm rot="10800000" flipH="1">
            <a:off x="1329868" y="2031053"/>
            <a:ext cx="747900" cy="12900"/>
          </a:xfrm>
          <a:prstGeom prst="straightConnector1">
            <a:avLst/>
          </a:prstGeom>
          <a:noFill/>
          <a:ln w="9525" cap="flat" cmpd="sng">
            <a:solidFill>
              <a:schemeClr val="dk1"/>
            </a:solidFill>
            <a:prstDash val="solid"/>
            <a:round/>
            <a:headEnd type="oval" w="med" len="med"/>
            <a:tailEnd type="none" w="med" len="med"/>
          </a:ln>
        </p:spPr>
      </p:cxnSp>
      <p:cxnSp>
        <p:nvCxnSpPr>
          <p:cNvPr id="9086" name="Google Shape;9086;p807"/>
          <p:cNvCxnSpPr/>
          <p:nvPr/>
        </p:nvCxnSpPr>
        <p:spPr>
          <a:xfrm>
            <a:off x="1283202" y="3213267"/>
            <a:ext cx="641700" cy="0"/>
          </a:xfrm>
          <a:prstGeom prst="straightConnector1">
            <a:avLst/>
          </a:prstGeom>
          <a:noFill/>
          <a:ln w="9525" cap="flat" cmpd="sng">
            <a:solidFill>
              <a:schemeClr val="dk1"/>
            </a:solidFill>
            <a:prstDash val="solid"/>
            <a:round/>
            <a:headEnd type="oval" w="med" len="med"/>
            <a:tailEnd type="none" w="med" len="med"/>
          </a:ln>
        </p:spPr>
      </p:cxnSp>
      <p:cxnSp>
        <p:nvCxnSpPr>
          <p:cNvPr id="9087" name="Google Shape;9087;p807"/>
          <p:cNvCxnSpPr/>
          <p:nvPr/>
        </p:nvCxnSpPr>
        <p:spPr>
          <a:xfrm>
            <a:off x="1377866" y="4468201"/>
            <a:ext cx="393600" cy="0"/>
          </a:xfrm>
          <a:prstGeom prst="straightConnector1">
            <a:avLst/>
          </a:prstGeom>
          <a:noFill/>
          <a:ln w="9525" cap="flat" cmpd="sng">
            <a:solidFill>
              <a:schemeClr val="dk1"/>
            </a:solidFill>
            <a:prstDash val="solid"/>
            <a:round/>
            <a:headEnd type="oval" w="med" len="med"/>
            <a:tailEnd type="none" w="med" len="med"/>
          </a:ln>
        </p:spPr>
      </p:cxnSp>
      <p:pic>
        <p:nvPicPr>
          <p:cNvPr id="9088" name="Google Shape;9088;p807"/>
          <p:cNvPicPr preferRelativeResize="0"/>
          <p:nvPr/>
        </p:nvPicPr>
        <p:blipFill>
          <a:blip r:embed="rId11">
            <a:alphaModFix/>
          </a:blip>
          <a:stretch>
            <a:fillRect/>
          </a:stretch>
        </p:blipFill>
        <p:spPr>
          <a:xfrm>
            <a:off x="447743" y="3125543"/>
            <a:ext cx="1154816" cy="368219"/>
          </a:xfrm>
          <a:prstGeom prst="rect">
            <a:avLst/>
          </a:prstGeom>
          <a:noFill/>
          <a:ln>
            <a:noFill/>
          </a:ln>
        </p:spPr>
      </p:pic>
      <p:pic>
        <p:nvPicPr>
          <p:cNvPr id="9089" name="Google Shape;9089;p807"/>
          <p:cNvPicPr preferRelativeResize="0"/>
          <p:nvPr/>
        </p:nvPicPr>
        <p:blipFill>
          <a:blip r:embed="rId12">
            <a:alphaModFix/>
          </a:blip>
          <a:stretch>
            <a:fillRect/>
          </a:stretch>
        </p:blipFill>
        <p:spPr>
          <a:xfrm>
            <a:off x="447743" y="4369860"/>
            <a:ext cx="1188060" cy="382874"/>
          </a:xfrm>
          <a:prstGeom prst="rect">
            <a:avLst/>
          </a:prstGeom>
          <a:noFill/>
          <a:ln>
            <a:noFill/>
          </a:ln>
        </p:spPr>
      </p:pic>
      <p:pic>
        <p:nvPicPr>
          <p:cNvPr id="9090" name="Google Shape;9090;p807"/>
          <p:cNvPicPr preferRelativeResize="0"/>
          <p:nvPr/>
        </p:nvPicPr>
        <p:blipFill>
          <a:blip r:embed="rId13">
            <a:alphaModFix/>
          </a:blip>
          <a:stretch>
            <a:fillRect/>
          </a:stretch>
        </p:blipFill>
        <p:spPr>
          <a:xfrm>
            <a:off x="447743" y="1943988"/>
            <a:ext cx="882127" cy="368217"/>
          </a:xfrm>
          <a:prstGeom prst="rect">
            <a:avLst/>
          </a:prstGeom>
          <a:noFill/>
          <a:ln>
            <a:noFill/>
          </a:ln>
        </p:spPr>
      </p:pic>
      <p:sp>
        <p:nvSpPr>
          <p:cNvPr id="9091" name="Google Shape;9091;p807"/>
          <p:cNvSpPr txBox="1"/>
          <p:nvPr/>
        </p:nvSpPr>
        <p:spPr>
          <a:xfrm>
            <a:off x="885045" y="6169567"/>
            <a:ext cx="10052400" cy="560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n" sz="800">
                <a:latin typeface="Red Hat Display"/>
                <a:ea typeface="Red Hat Display"/>
                <a:cs typeface="Red Hat Display"/>
                <a:sym typeface="Red Hat Display"/>
              </a:rPr>
              <a:t>*    Red Hat </a:t>
            </a:r>
            <a:r>
              <a:rPr lang="en" sz="800">
                <a:solidFill>
                  <a:srgbClr val="000000"/>
                </a:solidFill>
                <a:latin typeface="Red Hat Display"/>
                <a:ea typeface="Red Hat Display"/>
                <a:cs typeface="Red Hat Display"/>
                <a:sym typeface="Red Hat Display"/>
              </a:rPr>
              <a:t>OpenShift® includes supported runtimes for popular languages/frameworks/databases. Additional capabilities listed are from the Red Hat Application Services and Red Hat Data Services  portfolio</a:t>
            </a:r>
            <a:r>
              <a:rPr lang="en" sz="800">
                <a:latin typeface="Red Hat Display"/>
                <a:ea typeface="Red Hat Display"/>
                <a:cs typeface="Red Hat Display"/>
                <a:sym typeface="Red Hat Display"/>
              </a:rPr>
              <a:t>s.</a:t>
            </a:r>
            <a:br>
              <a:rPr lang="en" sz="800">
                <a:latin typeface="Red Hat Display"/>
                <a:ea typeface="Red Hat Display"/>
                <a:cs typeface="Red Hat Display"/>
                <a:sym typeface="Red Hat Display"/>
              </a:rPr>
            </a:br>
            <a:r>
              <a:rPr lang="en" sz="800">
                <a:latin typeface="Red Hat Display"/>
                <a:ea typeface="Red Hat Display"/>
                <a:cs typeface="Red Hat Display"/>
                <a:sym typeface="Red Hat Display"/>
              </a:rPr>
              <a:t>** Disaster recovery, volume and multicloud encryption, key management service, and support for multiple clusters and off-cluster workloads requires OpenShift Data Foundation Advanced</a:t>
            </a:r>
            <a:endParaRPr sz="800">
              <a:solidFill>
                <a:srgbClr val="000000"/>
              </a:solidFill>
              <a:latin typeface="Red Hat Display"/>
              <a:ea typeface="Red Hat Display"/>
              <a:cs typeface="Red Hat Display"/>
              <a:sym typeface="Red Hat Display"/>
            </a:endParaRPr>
          </a:p>
        </p:txBody>
      </p:sp>
      <p:pic>
        <p:nvPicPr>
          <p:cNvPr id="9092" name="Google Shape;9092;p807"/>
          <p:cNvPicPr preferRelativeResize="0"/>
          <p:nvPr/>
        </p:nvPicPr>
        <p:blipFill>
          <a:blip r:embed="rId14">
            <a:alphaModFix/>
          </a:blip>
          <a:stretch>
            <a:fillRect/>
          </a:stretch>
        </p:blipFill>
        <p:spPr>
          <a:xfrm>
            <a:off x="3346134" y="5017953"/>
            <a:ext cx="1075010" cy="263757"/>
          </a:xfrm>
          <a:prstGeom prst="rect">
            <a:avLst/>
          </a:prstGeom>
          <a:noFill/>
          <a:ln>
            <a:noFill/>
          </a:ln>
        </p:spPr>
      </p:pic>
      <p:pic>
        <p:nvPicPr>
          <p:cNvPr id="9093" name="Google Shape;9093;p807"/>
          <p:cNvPicPr preferRelativeResize="0"/>
          <p:nvPr/>
        </p:nvPicPr>
        <p:blipFill>
          <a:blip r:embed="rId15">
            <a:alphaModFix/>
          </a:blip>
          <a:stretch>
            <a:fillRect/>
          </a:stretch>
        </p:blipFill>
        <p:spPr>
          <a:xfrm>
            <a:off x="9487933" y="4976361"/>
            <a:ext cx="1008691" cy="335558"/>
          </a:xfrm>
          <a:prstGeom prst="rect">
            <a:avLst/>
          </a:prstGeom>
          <a:noFill/>
          <a:ln>
            <a:noFill/>
          </a:ln>
        </p:spPr>
      </p:pic>
      <p:sp>
        <p:nvSpPr>
          <p:cNvPr id="9094" name="Google Shape;9094;p807"/>
          <p:cNvSpPr/>
          <p:nvPr/>
        </p:nvSpPr>
        <p:spPr>
          <a:xfrm>
            <a:off x="2271811" y="1801499"/>
            <a:ext cx="2291100" cy="571500"/>
          </a:xfrm>
          <a:prstGeom prst="rect">
            <a:avLst/>
          </a:prstGeom>
          <a:solidFill>
            <a:schemeClr val="lt2"/>
          </a:solidFill>
          <a:ln>
            <a:noFill/>
          </a:ln>
        </p:spPr>
        <p:txBody>
          <a:bodyPr spcFirstLastPara="1" wrap="square" lIns="85325" tIns="85325" rIns="0" bIns="0" anchor="t" anchorCtr="0">
            <a:noAutofit/>
          </a:bodyPr>
          <a:lstStyle/>
          <a:p>
            <a:pPr marL="0" lvl="0" indent="0" algn="l" rtl="0">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Observability | Discovery | Policy | Compliance |</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Configuration  | Workloads</a:t>
            </a:r>
            <a:endParaRPr sz="800">
              <a:latin typeface="Red Hat Display"/>
              <a:ea typeface="Red Hat Display"/>
              <a:cs typeface="Red Hat Display"/>
              <a:sym typeface="Red Hat Display"/>
            </a:endParaRPr>
          </a:p>
        </p:txBody>
      </p:sp>
      <p:sp>
        <p:nvSpPr>
          <p:cNvPr id="9095" name="Google Shape;9095;p807"/>
          <p:cNvSpPr/>
          <p:nvPr/>
        </p:nvSpPr>
        <p:spPr>
          <a:xfrm>
            <a:off x="7070237" y="1801499"/>
            <a:ext cx="2291100" cy="571500"/>
          </a:xfrm>
          <a:prstGeom prst="rect">
            <a:avLst/>
          </a:prstGeom>
          <a:solidFill>
            <a:schemeClr val="lt2"/>
          </a:solidFill>
          <a:ln>
            <a:noFill/>
          </a:ln>
        </p:spPr>
        <p:txBody>
          <a:bodyPr spcFirstLastPara="1" wrap="square" lIns="85325" tIns="85325" rIns="0" bIns="0" anchor="t" anchorCtr="0">
            <a:noAutofit/>
          </a:bodyPr>
          <a:lstStyle/>
          <a:p>
            <a:pPr marL="0" lvl="0" indent="0" algn="l" rtl="0">
              <a:lnSpc>
                <a:spcPct val="110000"/>
              </a:lnSpc>
              <a:spcBef>
                <a:spcPts val="0"/>
              </a:spcBef>
              <a:spcAft>
                <a:spcPts val="0"/>
              </a:spcAft>
              <a:buNone/>
            </a:pPr>
            <a:r>
              <a:rPr lang="en" sz="800">
                <a:solidFill>
                  <a:schemeClr val="dk1"/>
                </a:solidFill>
                <a:latin typeface="Red Hat Display"/>
                <a:ea typeface="Red Hat Display"/>
                <a:cs typeface="Red Hat Display"/>
                <a:sym typeface="Red Hat Display"/>
              </a:rPr>
              <a:t>Image management | Security scanning  | Geo-replication Mirroring | Image builds</a:t>
            </a:r>
            <a:endParaRPr sz="800">
              <a:latin typeface="Red Hat Display"/>
              <a:ea typeface="Red Hat Display"/>
              <a:cs typeface="Red Hat Display"/>
              <a:sym typeface="Red Hat Display"/>
            </a:endParaRPr>
          </a:p>
        </p:txBody>
      </p:sp>
      <p:sp>
        <p:nvSpPr>
          <p:cNvPr id="9096" name="Google Shape;9096;p807"/>
          <p:cNvSpPr/>
          <p:nvPr/>
        </p:nvSpPr>
        <p:spPr>
          <a:xfrm>
            <a:off x="4672276" y="1801574"/>
            <a:ext cx="2291100" cy="571500"/>
          </a:xfrm>
          <a:prstGeom prst="rect">
            <a:avLst/>
          </a:prstGeom>
          <a:solidFill>
            <a:schemeClr val="lt2"/>
          </a:solidFill>
          <a:ln>
            <a:noFill/>
          </a:ln>
        </p:spPr>
        <p:txBody>
          <a:bodyPr spcFirstLastPara="1" wrap="square" lIns="85325" tIns="85325" rIns="0" bIns="0" anchor="t" anchorCtr="0">
            <a:noAutofit/>
          </a:bodyPr>
          <a:lstStyle/>
          <a:p>
            <a:pPr marL="0" lvl="0" indent="0" algn="l" rtl="0">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Declarative security | Container vulnerability management | Network segmentation | </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Threat detection and response</a:t>
            </a:r>
            <a:endParaRPr sz="800">
              <a:latin typeface="Red Hat Display"/>
              <a:ea typeface="Red Hat Display"/>
              <a:cs typeface="Red Hat Display"/>
              <a:sym typeface="Red Hat Display"/>
            </a:endParaRPr>
          </a:p>
        </p:txBody>
      </p:sp>
      <p:sp>
        <p:nvSpPr>
          <p:cNvPr id="9097" name="Google Shape;9097;p807"/>
          <p:cNvSpPr/>
          <p:nvPr/>
        </p:nvSpPr>
        <p:spPr>
          <a:xfrm>
            <a:off x="9468214" y="1801572"/>
            <a:ext cx="2291100" cy="571500"/>
          </a:xfrm>
          <a:prstGeom prst="rect">
            <a:avLst/>
          </a:prstGeom>
          <a:solidFill>
            <a:schemeClr val="lt2"/>
          </a:solidFill>
          <a:ln>
            <a:noFill/>
          </a:ln>
        </p:spPr>
        <p:txBody>
          <a:bodyPr spcFirstLastPara="1" wrap="square" lIns="85325" tIns="85325" rIns="0" bIns="0" anchor="t" anchorCtr="0">
            <a:noAutofit/>
          </a:bodyPr>
          <a:lstStyle/>
          <a:p>
            <a:pPr marL="0" lvl="0" indent="0" algn="l" rtl="0">
              <a:lnSpc>
                <a:spcPct val="110000"/>
              </a:lnSpc>
              <a:spcBef>
                <a:spcPts val="0"/>
              </a:spcBef>
              <a:spcAft>
                <a:spcPts val="0"/>
              </a:spcAft>
              <a:buNone/>
            </a:pPr>
            <a:r>
              <a:rPr lang="en" sz="800">
                <a:solidFill>
                  <a:schemeClr val="dk1"/>
                </a:solidFill>
                <a:latin typeface="Red Hat Display"/>
                <a:ea typeface="Red Hat Display"/>
                <a:cs typeface="Red Hat Display"/>
                <a:sym typeface="Red Hat Display"/>
              </a:rPr>
              <a:t> RWO, RWX, Object | Efficiency | </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 Performance | Security | Backup  | </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 DR Multicloud gateway</a:t>
            </a:r>
            <a:endParaRPr sz="800">
              <a:solidFill>
                <a:schemeClr val="dk1"/>
              </a:solidFill>
              <a:latin typeface="Red Hat Display"/>
              <a:ea typeface="Red Hat Display"/>
              <a:cs typeface="Red Hat Display"/>
              <a:sym typeface="Red Hat Display"/>
            </a:endParaRPr>
          </a:p>
        </p:txBody>
      </p:sp>
      <p:sp>
        <p:nvSpPr>
          <p:cNvPr id="9098" name="Google Shape;9098;p807"/>
          <p:cNvSpPr/>
          <p:nvPr/>
        </p:nvSpPr>
        <p:spPr>
          <a:xfrm>
            <a:off x="9465985" y="1530363"/>
            <a:ext cx="2293500" cy="277500"/>
          </a:xfrm>
          <a:prstGeom prst="rect">
            <a:avLst/>
          </a:prstGeom>
          <a:solidFill>
            <a:schemeClr val="dk1"/>
          </a:solidFill>
          <a:ln>
            <a:noFill/>
          </a:ln>
        </p:spPr>
        <p:txBody>
          <a:bodyPr spcFirstLastPara="1" wrap="square" lIns="51425" tIns="51425" rIns="51425" bIns="51425" anchor="ctr" anchorCtr="0">
            <a:noAutofit/>
          </a:bodyPr>
          <a:lstStyle/>
          <a:p>
            <a:pPr marL="50800" lvl="0" indent="0" algn="l" rtl="0">
              <a:spcBef>
                <a:spcPts val="0"/>
              </a:spcBef>
              <a:spcAft>
                <a:spcPts val="0"/>
              </a:spcAft>
              <a:buNone/>
            </a:pPr>
            <a:r>
              <a:rPr lang="en" sz="1200" b="1">
                <a:solidFill>
                  <a:schemeClr val="lt1"/>
                </a:solidFill>
                <a:latin typeface="Red Hat Display"/>
                <a:ea typeface="Red Hat Display"/>
                <a:cs typeface="Red Hat Display"/>
                <a:sym typeface="Red Hat Display"/>
              </a:rPr>
              <a:t>Cluster data management</a:t>
            </a:r>
            <a:endParaRPr sz="1200" b="1">
              <a:solidFill>
                <a:schemeClr val="lt1"/>
              </a:solidFill>
              <a:latin typeface="Red Hat Display"/>
              <a:ea typeface="Red Hat Display"/>
              <a:cs typeface="Red Hat Display"/>
              <a:sym typeface="Red Hat Display"/>
            </a:endParaRPr>
          </a:p>
        </p:txBody>
      </p:sp>
      <p:pic>
        <p:nvPicPr>
          <p:cNvPr id="9099" name="Google Shape;9099;p807"/>
          <p:cNvPicPr preferRelativeResize="0"/>
          <p:nvPr/>
        </p:nvPicPr>
        <p:blipFill>
          <a:blip r:embed="rId16">
            <a:alphaModFix/>
          </a:blip>
          <a:stretch>
            <a:fillRect/>
          </a:stretch>
        </p:blipFill>
        <p:spPr>
          <a:xfrm>
            <a:off x="10108417" y="1096371"/>
            <a:ext cx="1008710" cy="341701"/>
          </a:xfrm>
          <a:prstGeom prst="rect">
            <a:avLst/>
          </a:prstGeom>
          <a:noFill/>
          <a:ln>
            <a:noFill/>
          </a:ln>
        </p:spPr>
      </p:pic>
      <p:cxnSp>
        <p:nvCxnSpPr>
          <p:cNvPr id="9100" name="Google Shape;9100;p807"/>
          <p:cNvCxnSpPr/>
          <p:nvPr/>
        </p:nvCxnSpPr>
        <p:spPr>
          <a:xfrm>
            <a:off x="5413833" y="5745578"/>
            <a:ext cx="1272900" cy="0"/>
          </a:xfrm>
          <a:prstGeom prst="straightConnector1">
            <a:avLst/>
          </a:prstGeom>
          <a:noFill/>
          <a:ln w="9525" cap="rnd" cmpd="sng">
            <a:solidFill>
              <a:schemeClr val="dk2"/>
            </a:solidFill>
            <a:prstDash val="solid"/>
            <a:round/>
            <a:headEnd type="none" w="med" len="med"/>
            <a:tailEnd type="none" w="med" len="med"/>
          </a:ln>
        </p:spPr>
      </p:cxnSp>
      <p:cxnSp>
        <p:nvCxnSpPr>
          <p:cNvPr id="9101" name="Google Shape;9101;p807"/>
          <p:cNvCxnSpPr/>
          <p:nvPr/>
        </p:nvCxnSpPr>
        <p:spPr>
          <a:xfrm>
            <a:off x="7432584" y="5745578"/>
            <a:ext cx="1272900" cy="0"/>
          </a:xfrm>
          <a:prstGeom prst="straightConnector1">
            <a:avLst/>
          </a:prstGeom>
          <a:noFill/>
          <a:ln w="9525" cap="rnd" cmpd="sng">
            <a:solidFill>
              <a:schemeClr val="dk2"/>
            </a:solidFill>
            <a:prstDash val="solid"/>
            <a:round/>
            <a:headEnd type="none" w="med" len="med"/>
            <a:tailEnd type="none" w="med" len="med"/>
          </a:ln>
        </p:spPr>
      </p:cxnSp>
      <p:cxnSp>
        <p:nvCxnSpPr>
          <p:cNvPr id="9102" name="Google Shape;9102;p807"/>
          <p:cNvCxnSpPr/>
          <p:nvPr/>
        </p:nvCxnSpPr>
        <p:spPr>
          <a:xfrm>
            <a:off x="9451334" y="5745578"/>
            <a:ext cx="1272900" cy="0"/>
          </a:xfrm>
          <a:prstGeom prst="straightConnector1">
            <a:avLst/>
          </a:prstGeom>
          <a:noFill/>
          <a:ln w="9525" cap="rnd" cmpd="sng">
            <a:solidFill>
              <a:schemeClr val="dk2"/>
            </a:solidFill>
            <a:prstDash val="solid"/>
            <a:round/>
            <a:headEnd type="none" w="med" len="med"/>
            <a:tailEnd type="none" w="med" len="med"/>
          </a:ln>
        </p:spPr>
      </p:cxnSp>
      <p:sp>
        <p:nvSpPr>
          <p:cNvPr id="9103" name="Google Shape;9103;p807"/>
          <p:cNvSpPr txBox="1"/>
          <p:nvPr/>
        </p:nvSpPr>
        <p:spPr>
          <a:xfrm>
            <a:off x="81975" y="-8025"/>
            <a:ext cx="12041100" cy="1032300"/>
          </a:xfrm>
          <a:prstGeom prst="rect">
            <a:avLst/>
          </a:prstGeom>
          <a:noFill/>
          <a:ln>
            <a:noFill/>
          </a:ln>
        </p:spPr>
        <p:txBody>
          <a:bodyPr spcFirstLastPara="1" wrap="square" lIns="0" tIns="0" rIns="0" bIns="0" anchor="ctr" anchorCtr="0">
            <a:noAutofit/>
          </a:bodyPr>
          <a:lstStyle/>
          <a:p>
            <a:pPr marL="0" lvl="0" indent="0" algn="r" rtl="0">
              <a:lnSpc>
                <a:spcPct val="130000"/>
              </a:lnSpc>
              <a:spcBef>
                <a:spcPts val="0"/>
              </a:spcBef>
              <a:spcAft>
                <a:spcPts val="0"/>
              </a:spcAft>
              <a:buNone/>
            </a:pPr>
            <a:r>
              <a:rPr lang="en" sz="2500" b="1">
                <a:latin typeface="Red Hat Display"/>
                <a:ea typeface="Red Hat Display"/>
                <a:cs typeface="Red Hat Display"/>
                <a:sym typeface="Red Hat Display"/>
              </a:rPr>
              <a:t>Bigger Picture:</a:t>
            </a:r>
            <a:r>
              <a:rPr lang="en" sz="2500">
                <a:latin typeface="Red Hat Display"/>
                <a:ea typeface="Red Hat Display"/>
                <a:cs typeface="Red Hat Display"/>
                <a:sym typeface="Red Hat Display"/>
              </a:rPr>
              <a:t> Red Hat Open Hybrid Cloud Platform</a:t>
            </a:r>
            <a:endParaRPr sz="2500">
              <a:latin typeface="Red Hat Display"/>
              <a:ea typeface="Red Hat Display"/>
              <a:cs typeface="Red Hat Display"/>
              <a:sym typeface="Red Hat Display"/>
            </a:endParaRPr>
          </a:p>
        </p:txBody>
      </p:sp>
      <p:sp>
        <p:nvSpPr>
          <p:cNvPr id="9104" name="Google Shape;9104;p80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latin typeface="Red Hat Display Medium"/>
                <a:ea typeface="Red Hat Display Medium"/>
                <a:cs typeface="Red Hat Display Medium"/>
                <a:sym typeface="Red Hat Display Medium"/>
              </a:rPr>
              <a:t>Red Hat Advanced Cluster Management for Kubernetes</a:t>
            </a:r>
            <a:endParaRPr sz="1000">
              <a:latin typeface="Red Hat Display Medium"/>
              <a:ea typeface="Red Hat Display Medium"/>
              <a:cs typeface="Red Hat Display Medium"/>
              <a:sym typeface="Red Hat Display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08"/>
        <p:cNvGrpSpPr/>
        <p:nvPr/>
      </p:nvGrpSpPr>
      <p:grpSpPr>
        <a:xfrm>
          <a:off x="0" y="0"/>
          <a:ext cx="0" cy="0"/>
          <a:chOff x="0" y="0"/>
          <a:chExt cx="0" cy="0"/>
        </a:xfrm>
      </p:grpSpPr>
      <p:sp>
        <p:nvSpPr>
          <p:cNvPr id="9109" name="Google Shape;9109;p80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solidFill>
                  <a:srgbClr val="FF0000"/>
                </a:solidFill>
                <a:latin typeface="Red Hat Display Medium"/>
                <a:ea typeface="Red Hat Display Medium"/>
                <a:cs typeface="Red Hat Display Medium"/>
                <a:sym typeface="Red Hat Display Medium"/>
              </a:rPr>
              <a:t>Red Hat Advanced Cluster Management for Kubernetes</a:t>
            </a:r>
            <a:endParaRPr>
              <a:solidFill>
                <a:srgbClr val="FF0000"/>
              </a:solidFill>
              <a:latin typeface="Red Hat Display Medium"/>
              <a:ea typeface="Red Hat Display Medium"/>
              <a:cs typeface="Red Hat Display Medium"/>
              <a:sym typeface="Red Hat Display Medium"/>
            </a:endParaRPr>
          </a:p>
        </p:txBody>
      </p:sp>
      <p:sp>
        <p:nvSpPr>
          <p:cNvPr id="9110" name="Google Shape;9110;p808"/>
          <p:cNvSpPr txBox="1"/>
          <p:nvPr/>
        </p:nvSpPr>
        <p:spPr>
          <a:xfrm>
            <a:off x="7002717" y="1742325"/>
            <a:ext cx="26775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Red Hat Text"/>
              <a:ea typeface="Red Hat Text"/>
              <a:cs typeface="Red Hat Text"/>
              <a:sym typeface="Red Hat Text"/>
            </a:endParaRPr>
          </a:p>
        </p:txBody>
      </p:sp>
      <p:sp>
        <p:nvSpPr>
          <p:cNvPr id="9111" name="Google Shape;9111;p808"/>
          <p:cNvSpPr txBox="1"/>
          <p:nvPr/>
        </p:nvSpPr>
        <p:spPr>
          <a:xfrm>
            <a:off x="7002717" y="1570009"/>
            <a:ext cx="4296600" cy="794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100">
                <a:solidFill>
                  <a:srgbClr val="FF0000"/>
                </a:solidFill>
                <a:latin typeface="Red Hat Text Medium"/>
                <a:ea typeface="Red Hat Text Medium"/>
                <a:cs typeface="Red Hat Text Medium"/>
                <a:sym typeface="Red Hat Text Medium"/>
              </a:rPr>
              <a:t>Run</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 Cluster services: metrics, chargeback, registry, logging</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 Advanced infrastructure functionality</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 Dev services: dev tools, automated builds, CI/CD, IDE</a:t>
            </a:r>
            <a:endParaRPr sz="1100"/>
          </a:p>
        </p:txBody>
      </p:sp>
      <p:sp>
        <p:nvSpPr>
          <p:cNvPr id="9112" name="Google Shape;9112;p808"/>
          <p:cNvSpPr txBox="1"/>
          <p:nvPr/>
        </p:nvSpPr>
        <p:spPr>
          <a:xfrm>
            <a:off x="7002717" y="2573413"/>
            <a:ext cx="4296600" cy="794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100">
                <a:solidFill>
                  <a:srgbClr val="FF0000"/>
                </a:solidFill>
                <a:latin typeface="Red Hat Text Medium"/>
                <a:ea typeface="Red Hat Text Medium"/>
                <a:cs typeface="Red Hat Text Medium"/>
                <a:sym typeface="Red Hat Text Medium"/>
              </a:rPr>
              <a:t>Manage</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 Multicluster and Kubernetes lifecycle management</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 Policy-based governance, risk, and compliance</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 Application lifecycle management</a:t>
            </a: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sz="1100">
                <a:solidFill>
                  <a:schemeClr val="dk1"/>
                </a:solidFill>
                <a:latin typeface="Red Hat Text"/>
                <a:ea typeface="Red Hat Text"/>
                <a:cs typeface="Red Hat Text"/>
                <a:sym typeface="Red Hat Text"/>
              </a:rPr>
              <a:t>• ODF integration for Disaster Recovery of stateful apps</a:t>
            </a:r>
            <a:endParaRPr sz="1100">
              <a:solidFill>
                <a:schemeClr val="dk1"/>
              </a:solidFill>
              <a:latin typeface="Red Hat Text"/>
              <a:ea typeface="Red Hat Text"/>
              <a:cs typeface="Red Hat Text"/>
              <a:sym typeface="Red Hat Text"/>
            </a:endParaRPr>
          </a:p>
        </p:txBody>
      </p:sp>
      <p:sp>
        <p:nvSpPr>
          <p:cNvPr id="9113" name="Google Shape;9113;p808"/>
          <p:cNvSpPr txBox="1"/>
          <p:nvPr/>
        </p:nvSpPr>
        <p:spPr>
          <a:xfrm>
            <a:off x="7002717" y="3847900"/>
            <a:ext cx="26775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Red Hat Text"/>
              <a:ea typeface="Red Hat Text"/>
              <a:cs typeface="Red Hat Text"/>
              <a:sym typeface="Red Hat Text"/>
            </a:endParaRPr>
          </a:p>
        </p:txBody>
      </p:sp>
      <p:sp>
        <p:nvSpPr>
          <p:cNvPr id="9114" name="Google Shape;9114;p808"/>
          <p:cNvSpPr txBox="1"/>
          <p:nvPr/>
        </p:nvSpPr>
        <p:spPr>
          <a:xfrm>
            <a:off x="7002717" y="3646706"/>
            <a:ext cx="4296600" cy="12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100">
                <a:solidFill>
                  <a:srgbClr val="FF0000"/>
                </a:solidFill>
                <a:latin typeface="Red Hat Text Medium"/>
                <a:ea typeface="Red Hat Text Medium"/>
                <a:cs typeface="Red Hat Text Medium"/>
                <a:sym typeface="Red Hat Text Medium"/>
              </a:rPr>
              <a:t>Automate</a:t>
            </a: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sz="1100">
                <a:solidFill>
                  <a:schemeClr val="dk1"/>
                </a:solidFill>
                <a:latin typeface="Red Hat Text"/>
                <a:ea typeface="Red Hat Text"/>
                <a:cs typeface="Red Hat Text"/>
                <a:sym typeface="Red Hat Text"/>
              </a:rPr>
              <a:t>• Workflow orchestration</a:t>
            </a: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sz="1100">
                <a:solidFill>
                  <a:schemeClr val="dk1"/>
                </a:solidFill>
                <a:latin typeface="Red Hat Text"/>
                <a:ea typeface="Red Hat Text"/>
                <a:cs typeface="Red Hat Text"/>
                <a:sym typeface="Red Hat Text"/>
              </a:rPr>
              <a:t>• Network and security automation</a:t>
            </a: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sz="1100">
                <a:solidFill>
                  <a:schemeClr val="dk1"/>
                </a:solidFill>
                <a:latin typeface="Red Hat Text"/>
                <a:ea typeface="Red Hat Text"/>
                <a:cs typeface="Red Hat Text"/>
                <a:sym typeface="Red Hat Text"/>
              </a:rPr>
              <a:t>• Automation analytics</a:t>
            </a: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sz="1100">
                <a:solidFill>
                  <a:schemeClr val="dk1"/>
                </a:solidFill>
                <a:latin typeface="Red Hat Text"/>
                <a:ea typeface="Red Hat Text"/>
                <a:cs typeface="Red Hat Text"/>
                <a:sym typeface="Red Hat Text"/>
              </a:rPr>
              <a:t>• Certified content</a:t>
            </a: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sz="1100">
                <a:solidFill>
                  <a:schemeClr val="dk1"/>
                </a:solidFill>
                <a:latin typeface="Red Hat Text"/>
                <a:ea typeface="Red Hat Text"/>
                <a:cs typeface="Red Hat Text"/>
                <a:sym typeface="Red Hat Text"/>
              </a:rPr>
              <a:t>• Automation services catalog</a:t>
            </a:r>
            <a:endParaRPr sz="1100">
              <a:solidFill>
                <a:schemeClr val="dk1"/>
              </a:solidFill>
              <a:latin typeface="Red Hat Text"/>
              <a:ea typeface="Red Hat Text"/>
              <a:cs typeface="Red Hat Text"/>
              <a:sym typeface="Red Hat Text"/>
            </a:endParaRPr>
          </a:p>
        </p:txBody>
      </p:sp>
      <p:sp>
        <p:nvSpPr>
          <p:cNvPr id="9115" name="Google Shape;9115;p808"/>
          <p:cNvSpPr txBox="1"/>
          <p:nvPr/>
        </p:nvSpPr>
        <p:spPr>
          <a:xfrm>
            <a:off x="7002717" y="5134821"/>
            <a:ext cx="4296600" cy="816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100">
                <a:solidFill>
                  <a:srgbClr val="FF0000"/>
                </a:solidFill>
                <a:latin typeface="Red Hat Text Medium"/>
                <a:ea typeface="Red Hat Text Medium"/>
                <a:cs typeface="Red Hat Text Medium"/>
                <a:sym typeface="Red Hat Text Medium"/>
              </a:rPr>
              <a:t>Observe</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 Red Hat Insights for OpenShift</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 Connected customer experience</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 Subscription watch  </a:t>
            </a:r>
            <a:endParaRPr sz="1100">
              <a:solidFill>
                <a:schemeClr val="dk1"/>
              </a:solidFill>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sz="1100">
                <a:solidFill>
                  <a:schemeClr val="dk1"/>
                </a:solidFill>
                <a:latin typeface="Red Hat Text"/>
                <a:ea typeface="Red Hat Text"/>
                <a:cs typeface="Red Hat Text"/>
                <a:sym typeface="Red Hat Text"/>
              </a:rPr>
              <a:t>• Red Hat Cloud Services</a:t>
            </a:r>
            <a:endParaRPr sz="1100">
              <a:solidFill>
                <a:schemeClr val="dk1"/>
              </a:solidFill>
              <a:latin typeface="Red Hat Text"/>
              <a:ea typeface="Red Hat Text"/>
              <a:cs typeface="Red Hat Text"/>
              <a:sym typeface="Red Hat Text"/>
            </a:endParaRPr>
          </a:p>
        </p:txBody>
      </p:sp>
      <p:cxnSp>
        <p:nvCxnSpPr>
          <p:cNvPr id="9116" name="Google Shape;9116;p808"/>
          <p:cNvCxnSpPr/>
          <p:nvPr/>
        </p:nvCxnSpPr>
        <p:spPr>
          <a:xfrm>
            <a:off x="6841787" y="2670675"/>
            <a:ext cx="0" cy="789600"/>
          </a:xfrm>
          <a:prstGeom prst="straightConnector1">
            <a:avLst/>
          </a:prstGeom>
          <a:noFill/>
          <a:ln w="9525" cap="rnd" cmpd="sng">
            <a:solidFill>
              <a:srgbClr val="595959"/>
            </a:solidFill>
            <a:prstDash val="dot"/>
            <a:round/>
            <a:headEnd type="none" w="med" len="med"/>
            <a:tailEnd type="none" w="med" len="med"/>
          </a:ln>
        </p:spPr>
      </p:cxnSp>
      <p:cxnSp>
        <p:nvCxnSpPr>
          <p:cNvPr id="9117" name="Google Shape;9117;p808"/>
          <p:cNvCxnSpPr/>
          <p:nvPr/>
        </p:nvCxnSpPr>
        <p:spPr>
          <a:xfrm>
            <a:off x="6841787" y="3705816"/>
            <a:ext cx="0" cy="1317900"/>
          </a:xfrm>
          <a:prstGeom prst="straightConnector1">
            <a:avLst/>
          </a:prstGeom>
          <a:noFill/>
          <a:ln w="9525" cap="rnd" cmpd="sng">
            <a:solidFill>
              <a:srgbClr val="595959"/>
            </a:solidFill>
            <a:prstDash val="dot"/>
            <a:round/>
            <a:headEnd type="none" w="med" len="med"/>
            <a:tailEnd type="none" w="med" len="med"/>
          </a:ln>
        </p:spPr>
      </p:cxnSp>
      <p:cxnSp>
        <p:nvCxnSpPr>
          <p:cNvPr id="9118" name="Google Shape;9118;p808"/>
          <p:cNvCxnSpPr/>
          <p:nvPr/>
        </p:nvCxnSpPr>
        <p:spPr>
          <a:xfrm>
            <a:off x="6841787" y="5275800"/>
            <a:ext cx="0" cy="935700"/>
          </a:xfrm>
          <a:prstGeom prst="straightConnector1">
            <a:avLst/>
          </a:prstGeom>
          <a:noFill/>
          <a:ln w="9525" cap="rnd" cmpd="sng">
            <a:solidFill>
              <a:srgbClr val="595959"/>
            </a:solidFill>
            <a:prstDash val="dot"/>
            <a:round/>
            <a:headEnd type="none" w="med" len="med"/>
            <a:tailEnd type="none" w="med" len="med"/>
          </a:ln>
        </p:spPr>
      </p:cxnSp>
      <p:cxnSp>
        <p:nvCxnSpPr>
          <p:cNvPr id="9119" name="Google Shape;9119;p808"/>
          <p:cNvCxnSpPr/>
          <p:nvPr/>
        </p:nvCxnSpPr>
        <p:spPr>
          <a:xfrm>
            <a:off x="6844832" y="1659675"/>
            <a:ext cx="0" cy="693600"/>
          </a:xfrm>
          <a:prstGeom prst="straightConnector1">
            <a:avLst/>
          </a:prstGeom>
          <a:noFill/>
          <a:ln w="9525" cap="rnd" cmpd="sng">
            <a:solidFill>
              <a:srgbClr val="595959"/>
            </a:solidFill>
            <a:prstDash val="dot"/>
            <a:round/>
            <a:headEnd type="none" w="med" len="med"/>
            <a:tailEnd type="none" w="med" len="med"/>
          </a:ln>
        </p:spPr>
      </p:cxnSp>
      <p:sp>
        <p:nvSpPr>
          <p:cNvPr id="9120" name="Google Shape;9120;p808"/>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Supporting application modernization</a:t>
            </a:r>
            <a:endParaRPr/>
          </a:p>
        </p:txBody>
      </p:sp>
      <p:pic>
        <p:nvPicPr>
          <p:cNvPr id="9121" name="Google Shape;9121;p808"/>
          <p:cNvPicPr preferRelativeResize="0"/>
          <p:nvPr/>
        </p:nvPicPr>
        <p:blipFill>
          <a:blip r:embed="rId3">
            <a:alphaModFix/>
          </a:blip>
          <a:stretch>
            <a:fillRect/>
          </a:stretch>
        </p:blipFill>
        <p:spPr>
          <a:xfrm>
            <a:off x="2788977" y="5351990"/>
            <a:ext cx="1254863" cy="381927"/>
          </a:xfrm>
          <a:prstGeom prst="rect">
            <a:avLst/>
          </a:prstGeom>
          <a:noFill/>
          <a:ln>
            <a:noFill/>
          </a:ln>
        </p:spPr>
      </p:pic>
      <p:pic>
        <p:nvPicPr>
          <p:cNvPr id="9122" name="Google Shape;9122;p808"/>
          <p:cNvPicPr preferRelativeResize="0"/>
          <p:nvPr/>
        </p:nvPicPr>
        <p:blipFill>
          <a:blip r:embed="rId4">
            <a:alphaModFix/>
          </a:blip>
          <a:stretch>
            <a:fillRect/>
          </a:stretch>
        </p:blipFill>
        <p:spPr>
          <a:xfrm>
            <a:off x="3279833" y="1769506"/>
            <a:ext cx="1197262" cy="381923"/>
          </a:xfrm>
          <a:prstGeom prst="rect">
            <a:avLst/>
          </a:prstGeom>
          <a:noFill/>
          <a:ln>
            <a:noFill/>
          </a:ln>
        </p:spPr>
      </p:pic>
      <p:pic>
        <p:nvPicPr>
          <p:cNvPr id="9123" name="Google Shape;9123;p808"/>
          <p:cNvPicPr preferRelativeResize="0"/>
          <p:nvPr/>
        </p:nvPicPr>
        <p:blipFill>
          <a:blip r:embed="rId5">
            <a:alphaModFix/>
          </a:blip>
          <a:stretch>
            <a:fillRect/>
          </a:stretch>
        </p:blipFill>
        <p:spPr>
          <a:xfrm>
            <a:off x="4906274" y="3994242"/>
            <a:ext cx="1149234" cy="474913"/>
          </a:xfrm>
          <a:prstGeom prst="rect">
            <a:avLst/>
          </a:prstGeom>
          <a:noFill/>
          <a:ln>
            <a:noFill/>
          </a:ln>
        </p:spPr>
      </p:pic>
      <p:sp>
        <p:nvSpPr>
          <p:cNvPr id="9124" name="Google Shape;9124;p808"/>
          <p:cNvSpPr txBox="1"/>
          <p:nvPr/>
        </p:nvSpPr>
        <p:spPr>
          <a:xfrm>
            <a:off x="1028052" y="3948550"/>
            <a:ext cx="1546500" cy="1062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 sz="1200" b="1">
                <a:latin typeface="Red Hat Display"/>
                <a:ea typeface="Red Hat Display"/>
                <a:cs typeface="Red Hat Display"/>
                <a:sym typeface="Red Hat Display"/>
              </a:rPr>
              <a:t>console</a:t>
            </a:r>
            <a:r>
              <a:rPr lang="en" sz="1200" b="1">
                <a:solidFill>
                  <a:srgbClr val="000000"/>
                </a:solidFill>
                <a:latin typeface="Red Hat Display"/>
                <a:ea typeface="Red Hat Display"/>
                <a:cs typeface="Red Hat Display"/>
                <a:sym typeface="Red Hat Display"/>
              </a:rPr>
              <a:t>.redhat.com</a:t>
            </a:r>
            <a:endParaRPr sz="1200" b="1">
              <a:solidFill>
                <a:srgbClr val="000000"/>
              </a:solidFill>
              <a:latin typeface="Red Hat Display"/>
              <a:ea typeface="Red Hat Display"/>
              <a:cs typeface="Red Hat Display"/>
              <a:sym typeface="Red Hat Display"/>
            </a:endParaRPr>
          </a:p>
        </p:txBody>
      </p:sp>
      <p:pic>
        <p:nvPicPr>
          <p:cNvPr id="9125" name="Google Shape;9125;p808"/>
          <p:cNvPicPr preferRelativeResize="0"/>
          <p:nvPr/>
        </p:nvPicPr>
        <p:blipFill rotWithShape="1">
          <a:blip r:embed="rId6">
            <a:alphaModFix/>
          </a:blip>
          <a:srcRect b="10"/>
          <a:stretch/>
        </p:blipFill>
        <p:spPr>
          <a:xfrm>
            <a:off x="2625250" y="2733420"/>
            <a:ext cx="2160586" cy="2161540"/>
          </a:xfrm>
          <a:prstGeom prst="rect">
            <a:avLst/>
          </a:prstGeom>
          <a:noFill/>
          <a:ln>
            <a:noFill/>
          </a:ln>
        </p:spPr>
      </p:pic>
      <p:sp>
        <p:nvSpPr>
          <p:cNvPr id="9126" name="Google Shape;9126;p808"/>
          <p:cNvSpPr txBox="1"/>
          <p:nvPr/>
        </p:nvSpPr>
        <p:spPr>
          <a:xfrm>
            <a:off x="2749693" y="3484039"/>
            <a:ext cx="1895100" cy="62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latin typeface="Red Hat Text Medium"/>
                <a:ea typeface="Red Hat Text Medium"/>
                <a:cs typeface="Red Hat Text Medium"/>
                <a:sym typeface="Red Hat Text Medium"/>
              </a:rPr>
              <a:t>Application</a:t>
            </a:r>
            <a:br>
              <a:rPr lang="en" sz="1600">
                <a:latin typeface="Red Hat Text Medium"/>
                <a:ea typeface="Red Hat Text Medium"/>
                <a:cs typeface="Red Hat Text Medium"/>
                <a:sym typeface="Red Hat Text Medium"/>
              </a:rPr>
            </a:br>
            <a:r>
              <a:rPr lang="en" sz="1600">
                <a:latin typeface="Red Hat Text Medium"/>
                <a:ea typeface="Red Hat Text Medium"/>
                <a:cs typeface="Red Hat Text Medium"/>
                <a:sym typeface="Red Hat Text Medium"/>
              </a:rPr>
              <a:t> modernization</a:t>
            </a:r>
            <a:endParaRPr sz="1600">
              <a:latin typeface="Red Hat Text Medium"/>
              <a:ea typeface="Red Hat Text Medium"/>
              <a:cs typeface="Red Hat Text Medium"/>
              <a:sym typeface="Red Hat Text Medium"/>
            </a:endParaRPr>
          </a:p>
        </p:txBody>
      </p:sp>
      <p:sp>
        <p:nvSpPr>
          <p:cNvPr id="9127" name="Google Shape;9127;p808"/>
          <p:cNvSpPr txBox="1"/>
          <p:nvPr/>
        </p:nvSpPr>
        <p:spPr>
          <a:xfrm>
            <a:off x="3392276" y="2376109"/>
            <a:ext cx="744000" cy="1650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None/>
            </a:pPr>
            <a:r>
              <a:rPr lang="en" sz="2400">
                <a:solidFill>
                  <a:srgbClr val="EE0000"/>
                </a:solidFill>
                <a:latin typeface="Red Hat Text"/>
                <a:ea typeface="Red Hat Text"/>
                <a:cs typeface="Red Hat Text"/>
                <a:sym typeface="Red Hat Text"/>
              </a:rPr>
              <a:t>Run</a:t>
            </a:r>
            <a:endParaRPr sz="2400"/>
          </a:p>
        </p:txBody>
      </p:sp>
      <p:sp>
        <p:nvSpPr>
          <p:cNvPr id="9128" name="Google Shape;9128;p808"/>
          <p:cNvSpPr txBox="1"/>
          <p:nvPr/>
        </p:nvSpPr>
        <p:spPr>
          <a:xfrm>
            <a:off x="2840209" y="4980200"/>
            <a:ext cx="1730700" cy="2595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None/>
            </a:pPr>
            <a:r>
              <a:rPr lang="en" sz="2400">
                <a:solidFill>
                  <a:srgbClr val="EE0000"/>
                </a:solidFill>
                <a:latin typeface="Red Hat Text"/>
                <a:ea typeface="Red Hat Text"/>
                <a:cs typeface="Red Hat Text"/>
                <a:sym typeface="Red Hat Text"/>
              </a:rPr>
              <a:t>Automate</a:t>
            </a:r>
            <a:endParaRPr sz="2400"/>
          </a:p>
        </p:txBody>
      </p:sp>
      <p:sp>
        <p:nvSpPr>
          <p:cNvPr id="9129" name="Google Shape;9129;p808"/>
          <p:cNvSpPr txBox="1"/>
          <p:nvPr/>
        </p:nvSpPr>
        <p:spPr>
          <a:xfrm>
            <a:off x="985159" y="3576108"/>
            <a:ext cx="1501200" cy="396900"/>
          </a:xfrm>
          <a:prstGeom prst="rect">
            <a:avLst/>
          </a:prstGeom>
          <a:noFill/>
          <a:ln>
            <a:noFill/>
          </a:ln>
        </p:spPr>
        <p:txBody>
          <a:bodyPr spcFirstLastPara="1" wrap="square" lIns="91425" tIns="91425" rIns="91425" bIns="91425" anchor="ctr" anchorCtr="0">
            <a:noAutofit/>
          </a:bodyPr>
          <a:lstStyle/>
          <a:p>
            <a:pPr marL="0" lvl="0" indent="0" algn="r" rtl="0">
              <a:lnSpc>
                <a:spcPct val="114000"/>
              </a:lnSpc>
              <a:spcBef>
                <a:spcPts val="0"/>
              </a:spcBef>
              <a:spcAft>
                <a:spcPts val="0"/>
              </a:spcAft>
              <a:buNone/>
            </a:pPr>
            <a:r>
              <a:rPr lang="en" sz="2400">
                <a:solidFill>
                  <a:srgbClr val="EE0000"/>
                </a:solidFill>
                <a:latin typeface="Red Hat Text"/>
                <a:ea typeface="Red Hat Text"/>
                <a:cs typeface="Red Hat Text"/>
                <a:sym typeface="Red Hat Text"/>
              </a:rPr>
              <a:t>Observe</a:t>
            </a:r>
            <a:endParaRPr sz="2400"/>
          </a:p>
        </p:txBody>
      </p:sp>
      <p:sp>
        <p:nvSpPr>
          <p:cNvPr id="9130" name="Google Shape;9130;p808"/>
          <p:cNvSpPr txBox="1"/>
          <p:nvPr/>
        </p:nvSpPr>
        <p:spPr>
          <a:xfrm>
            <a:off x="4969409" y="3600539"/>
            <a:ext cx="1254900" cy="348000"/>
          </a:xfrm>
          <a:prstGeom prst="rect">
            <a:avLst/>
          </a:prstGeom>
          <a:noFill/>
          <a:ln>
            <a:noFill/>
          </a:ln>
        </p:spPr>
        <p:txBody>
          <a:bodyPr spcFirstLastPara="1" wrap="square" lIns="0" tIns="0" rIns="0" bIns="91425" anchor="ctr" anchorCtr="0">
            <a:noAutofit/>
          </a:bodyPr>
          <a:lstStyle/>
          <a:p>
            <a:pPr marL="0" lvl="0" indent="0" algn="l" rtl="0">
              <a:lnSpc>
                <a:spcPct val="100000"/>
              </a:lnSpc>
              <a:spcBef>
                <a:spcPts val="0"/>
              </a:spcBef>
              <a:spcAft>
                <a:spcPts val="0"/>
              </a:spcAft>
              <a:buNone/>
            </a:pPr>
            <a:r>
              <a:rPr lang="en" sz="2400">
                <a:solidFill>
                  <a:srgbClr val="EE0000"/>
                </a:solidFill>
                <a:latin typeface="Red Hat Text"/>
                <a:ea typeface="Red Hat Text"/>
                <a:cs typeface="Red Hat Text"/>
                <a:sym typeface="Red Hat Text"/>
              </a:rPr>
              <a:t>Manage</a:t>
            </a:r>
            <a:endParaRPr sz="2400"/>
          </a:p>
        </p:txBody>
      </p:sp>
      <p:sp>
        <p:nvSpPr>
          <p:cNvPr id="9131" name="Google Shape;9131;p80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35"/>
        <p:cNvGrpSpPr/>
        <p:nvPr/>
      </p:nvGrpSpPr>
      <p:grpSpPr>
        <a:xfrm>
          <a:off x="0" y="0"/>
          <a:ext cx="0" cy="0"/>
          <a:chOff x="0" y="0"/>
          <a:chExt cx="0" cy="0"/>
        </a:xfrm>
      </p:grpSpPr>
      <p:sp>
        <p:nvSpPr>
          <p:cNvPr id="9136" name="Google Shape;9136;p80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48</a:t>
            </a:fld>
            <a:endParaRPr/>
          </a:p>
        </p:txBody>
      </p:sp>
      <p:sp>
        <p:nvSpPr>
          <p:cNvPr id="9137" name="Google Shape;9137;p809"/>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9138" name="Google Shape;9138;p809"/>
          <p:cNvSpPr txBox="1">
            <a:spLocks noGrp="1"/>
          </p:cNvSpPr>
          <p:nvPr>
            <p:ph type="title"/>
          </p:nvPr>
        </p:nvSpPr>
        <p:spPr>
          <a:xfrm>
            <a:off x="5673960" y="1632950"/>
            <a:ext cx="53832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What’s new in RHACM 2.10</a:t>
            </a:r>
            <a:endParaRPr sz="4800"/>
          </a:p>
          <a:p>
            <a:pPr marL="0" lvl="0" indent="0" algn="l" rtl="0">
              <a:spcBef>
                <a:spcPts val="0"/>
              </a:spcBef>
              <a:spcAft>
                <a:spcPts val="0"/>
              </a:spcAft>
              <a:buNone/>
            </a:pPr>
            <a:endParaRPr sz="4800"/>
          </a:p>
          <a:p>
            <a:pPr marL="0" lvl="0" indent="0" algn="l" rtl="0">
              <a:spcBef>
                <a:spcPts val="0"/>
              </a:spcBef>
              <a:spcAft>
                <a:spcPts val="0"/>
              </a:spcAft>
              <a:buNone/>
            </a:pPr>
            <a:endParaRPr sz="4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42"/>
        <p:cNvGrpSpPr/>
        <p:nvPr/>
      </p:nvGrpSpPr>
      <p:grpSpPr>
        <a:xfrm>
          <a:off x="0" y="0"/>
          <a:ext cx="0" cy="0"/>
          <a:chOff x="0" y="0"/>
          <a:chExt cx="0" cy="0"/>
        </a:xfrm>
      </p:grpSpPr>
      <p:sp>
        <p:nvSpPr>
          <p:cNvPr id="9143" name="Google Shape;9143;p810"/>
          <p:cNvSpPr txBox="1">
            <a:spLocks noGrp="1"/>
          </p:cNvSpPr>
          <p:nvPr>
            <p:ph type="body" idx="2"/>
          </p:nvPr>
        </p:nvSpPr>
        <p:spPr>
          <a:xfrm>
            <a:off x="6004177" y="2291175"/>
            <a:ext cx="6093000" cy="3954600"/>
          </a:xfrm>
          <a:prstGeom prst="rect">
            <a:avLst/>
          </a:prstGeom>
        </p:spPr>
        <p:txBody>
          <a:bodyPr spcFirstLastPara="1" wrap="square" lIns="0" tIns="0" rIns="0" bIns="0" anchor="t" anchorCtr="0">
            <a:noAutofit/>
          </a:bodyPr>
          <a:lstStyle/>
          <a:p>
            <a:pPr marL="342900" lvl="0" indent="-330200" algn="l" rtl="0">
              <a:lnSpc>
                <a:spcPct val="100000"/>
              </a:lnSpc>
              <a:spcBef>
                <a:spcPts val="0"/>
              </a:spcBef>
              <a:spcAft>
                <a:spcPts val="0"/>
              </a:spcAft>
              <a:buSzPts val="1600"/>
              <a:buChar char="▸"/>
            </a:pPr>
            <a:r>
              <a:rPr lang="en" sz="1600"/>
              <a:t>Policy compliance history (TP)</a:t>
            </a:r>
            <a:endParaRPr sz="1600"/>
          </a:p>
          <a:p>
            <a:pPr marL="548640" lvl="1" indent="-180340" algn="l" rtl="0">
              <a:lnSpc>
                <a:spcPct val="100000"/>
              </a:lnSpc>
              <a:spcBef>
                <a:spcPts val="1000"/>
              </a:spcBef>
              <a:spcAft>
                <a:spcPts val="0"/>
              </a:spcAft>
              <a:buSzPts val="1400"/>
              <a:buChar char="･"/>
            </a:pPr>
            <a:r>
              <a:rPr lang="en" sz="1400"/>
              <a:t>Track the compliance history for policies across the fleet.</a:t>
            </a:r>
            <a:endParaRPr sz="1400"/>
          </a:p>
          <a:p>
            <a:pPr marL="342900" lvl="0" indent="-330200" algn="l" rtl="0">
              <a:lnSpc>
                <a:spcPct val="100000"/>
              </a:lnSpc>
              <a:spcBef>
                <a:spcPts val="1000"/>
              </a:spcBef>
              <a:spcAft>
                <a:spcPts val="0"/>
              </a:spcAft>
              <a:buSzPts val="1600"/>
              <a:buChar char="▸"/>
            </a:pPr>
            <a:r>
              <a:rPr lang="en" sz="1600"/>
              <a:t>Enhanced OLM operator integration (TP)</a:t>
            </a:r>
            <a:endParaRPr sz="1600"/>
          </a:p>
          <a:p>
            <a:pPr marL="548640" lvl="1" indent="-180340" algn="l" rtl="0">
              <a:lnSpc>
                <a:spcPct val="100000"/>
              </a:lnSpc>
              <a:spcBef>
                <a:spcPts val="1000"/>
              </a:spcBef>
              <a:spcAft>
                <a:spcPts val="0"/>
              </a:spcAft>
              <a:buSzPts val="1400"/>
              <a:buChar char="･"/>
            </a:pPr>
            <a:r>
              <a:rPr lang="en" sz="1400"/>
              <a:t>New OperatorPolicy API provides a more native integration for installing and managing OLM operators at scale.</a:t>
            </a:r>
            <a:endParaRPr sz="1400"/>
          </a:p>
          <a:p>
            <a:pPr marL="342900" lvl="0" indent="-330200" algn="l" rtl="0">
              <a:lnSpc>
                <a:spcPct val="100000"/>
              </a:lnSpc>
              <a:spcBef>
                <a:spcPts val="1000"/>
              </a:spcBef>
              <a:spcAft>
                <a:spcPts val="0"/>
              </a:spcAft>
              <a:buSzPts val="1600"/>
              <a:buChar char="▸"/>
            </a:pPr>
            <a:r>
              <a:rPr lang="en" sz="1600"/>
              <a:t>Gatekeeper operator uplift to 3.14</a:t>
            </a:r>
            <a:endParaRPr sz="1600"/>
          </a:p>
          <a:p>
            <a:pPr marL="548640" lvl="1" indent="-180340" algn="l" rtl="0">
              <a:lnSpc>
                <a:spcPct val="100000"/>
              </a:lnSpc>
              <a:spcBef>
                <a:spcPts val="1000"/>
              </a:spcBef>
              <a:spcAft>
                <a:spcPts val="0"/>
              </a:spcAft>
              <a:buSzPts val="1400"/>
              <a:buChar char="･"/>
            </a:pPr>
            <a:r>
              <a:rPr lang="en" sz="1400"/>
              <a:t>Alignment with upstream and enhanced configurability of the operator.</a:t>
            </a:r>
            <a:endParaRPr sz="1400"/>
          </a:p>
          <a:p>
            <a:pPr marL="342900" lvl="0" indent="-330200" algn="l" rtl="0">
              <a:lnSpc>
                <a:spcPct val="100000"/>
              </a:lnSpc>
              <a:spcBef>
                <a:spcPts val="1000"/>
              </a:spcBef>
              <a:spcAft>
                <a:spcPts val="0"/>
              </a:spcAft>
              <a:buSzPts val="1600"/>
              <a:buChar char="▸"/>
            </a:pPr>
            <a:r>
              <a:rPr lang="en" sz="1600"/>
              <a:t>Improved debugging of policy violations</a:t>
            </a:r>
            <a:endParaRPr sz="1600"/>
          </a:p>
          <a:p>
            <a:pPr marL="548640" lvl="1" indent="-180340" algn="l" rtl="0">
              <a:lnSpc>
                <a:spcPct val="100000"/>
              </a:lnSpc>
              <a:spcBef>
                <a:spcPts val="1000"/>
              </a:spcBef>
              <a:spcAft>
                <a:spcPts val="1000"/>
              </a:spcAft>
              <a:buSzPts val="1400"/>
              <a:buChar char="･"/>
            </a:pPr>
            <a:r>
              <a:rPr lang="en" sz="1400"/>
              <a:t>Provide a “diff” of the policy desired state vs actual state to easily understand why a cluster is non-compliant.</a:t>
            </a:r>
            <a:endParaRPr sz="1400"/>
          </a:p>
        </p:txBody>
      </p:sp>
      <p:sp>
        <p:nvSpPr>
          <p:cNvPr id="9144" name="Google Shape;9144;p810"/>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RHACM 2.10 - Governance, Risk and Compliance</a:t>
            </a:r>
            <a:endParaRPr/>
          </a:p>
        </p:txBody>
      </p:sp>
      <p:sp>
        <p:nvSpPr>
          <p:cNvPr id="9145" name="Google Shape;9145;p81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49</a:t>
            </a:fld>
            <a:endParaRPr/>
          </a:p>
        </p:txBody>
      </p:sp>
      <p:sp>
        <p:nvSpPr>
          <p:cNvPr id="9146" name="Google Shape;9146;p810"/>
          <p:cNvSpPr txBox="1">
            <a:spLocks noGrp="1"/>
          </p:cNvSpPr>
          <p:nvPr>
            <p:ph type="subTitle" idx="1"/>
          </p:nvPr>
        </p:nvSpPr>
        <p:spPr>
          <a:xfrm>
            <a:off x="885028" y="6237050"/>
            <a:ext cx="4375500" cy="416100"/>
          </a:xfrm>
          <a:prstGeom prst="rect">
            <a:avLst/>
          </a:prstGeom>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rgbClr val="999999"/>
                </a:solidFill>
              </a:rPr>
              <a:t>Product Managers:  Scott Berens, Christian Stark, Bradd Weidenbenner, Sho Weimer</a:t>
            </a:r>
            <a:endParaRPr sz="900">
              <a:solidFill>
                <a:srgbClr val="999999"/>
              </a:solidFill>
            </a:endParaRPr>
          </a:p>
        </p:txBody>
      </p:sp>
      <p:sp>
        <p:nvSpPr>
          <p:cNvPr id="9147" name="Google Shape;9147;p810"/>
          <p:cNvSpPr txBox="1">
            <a:spLocks noGrp="1"/>
          </p:cNvSpPr>
          <p:nvPr>
            <p:ph type="subTitle" idx="4"/>
          </p:nvPr>
        </p:nvSpPr>
        <p:spPr>
          <a:xfrm>
            <a:off x="885103" y="1424950"/>
            <a:ext cx="104217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sz="1500"/>
              <a:t>What’s New in RHACM 2.10 - </a:t>
            </a:r>
            <a:r>
              <a:rPr lang="en" sz="1500" b="1"/>
              <a:t>Governance, Risk, and Compliance</a:t>
            </a:r>
            <a:endParaRPr sz="1500" b="1"/>
          </a:p>
        </p:txBody>
      </p:sp>
      <p:sp>
        <p:nvSpPr>
          <p:cNvPr id="9148" name="Google Shape;9148;p810"/>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Red Hat Advanced Cluster Management for Kubernetes</a:t>
            </a:r>
            <a:endParaRPr sz="2800"/>
          </a:p>
        </p:txBody>
      </p:sp>
      <p:pic>
        <p:nvPicPr>
          <p:cNvPr id="9149" name="Google Shape;9149;p810"/>
          <p:cNvPicPr preferRelativeResize="0"/>
          <p:nvPr/>
        </p:nvPicPr>
        <p:blipFill rotWithShape="1">
          <a:blip r:embed="rId3">
            <a:alphaModFix/>
          </a:blip>
          <a:srcRect b="30376"/>
          <a:stretch/>
        </p:blipFill>
        <p:spPr>
          <a:xfrm>
            <a:off x="447764" y="2243300"/>
            <a:ext cx="5304644" cy="2688550"/>
          </a:xfrm>
          <a:prstGeom prst="rect">
            <a:avLst/>
          </a:prstGeom>
          <a:noFill/>
          <a:ln w="9525" cap="flat" cmpd="sng">
            <a:solidFill>
              <a:schemeClr val="dk2"/>
            </a:solidFill>
            <a:prstDash val="solid"/>
            <a:round/>
            <a:headEnd type="none" w="sm" len="sm"/>
            <a:tailEnd type="none" w="sm" len="sm"/>
          </a:ln>
          <a:effectLst>
            <a:outerShdw blurRad="242888" dist="19050" dir="5400000" algn="bl" rotWithShape="0">
              <a:srgbClr val="000000">
                <a:alpha val="50000"/>
              </a:srgbClr>
            </a:outerShdw>
          </a:effectLst>
        </p:spPr>
      </p:pic>
      <p:sp>
        <p:nvSpPr>
          <p:cNvPr id="9150" name="Google Shape;9150;p810"/>
          <p:cNvSpPr txBox="1"/>
          <p:nvPr/>
        </p:nvSpPr>
        <p:spPr>
          <a:xfrm>
            <a:off x="1570036" y="5006025"/>
            <a:ext cx="3995400" cy="14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i="1">
                <a:latin typeface="Red Hat Display"/>
                <a:ea typeface="Red Hat Display"/>
                <a:cs typeface="Red Hat Display"/>
                <a:sym typeface="Red Hat Display"/>
              </a:rPr>
              <a:t>Note: API definition is subject to change upon release</a:t>
            </a:r>
            <a:endParaRPr sz="800" i="1">
              <a:latin typeface="Red Hat Display"/>
              <a:ea typeface="Red Hat Display"/>
              <a:cs typeface="Red Hat Display"/>
              <a:sym typeface="Red Hat Display"/>
            </a:endParaRPr>
          </a:p>
        </p:txBody>
      </p:sp>
      <p:sp>
        <p:nvSpPr>
          <p:cNvPr id="9151" name="Google Shape;9151;p810"/>
          <p:cNvSpPr/>
          <p:nvPr/>
        </p:nvSpPr>
        <p:spPr>
          <a:xfrm>
            <a:off x="404365" y="2174425"/>
            <a:ext cx="2189700" cy="622200"/>
          </a:xfrm>
          <a:prstGeom prst="rect">
            <a:avLst/>
          </a:prstGeom>
          <a:noFill/>
          <a:ln w="47625" cap="flat" cmpd="sng">
            <a:solidFill>
              <a:schemeClr val="accent1"/>
            </a:solidFill>
            <a:prstDash val="solid"/>
            <a:round/>
            <a:headEnd type="none" w="sm" len="sm"/>
            <a:tailEnd type="none" w="sm" len="sm"/>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9152" name="Google Shape;9152;p810"/>
          <p:cNvSpPr/>
          <p:nvPr/>
        </p:nvSpPr>
        <p:spPr>
          <a:xfrm>
            <a:off x="352741" y="2142100"/>
            <a:ext cx="5479500" cy="2863800"/>
          </a:xfrm>
          <a:prstGeom prst="rect">
            <a:avLst/>
          </a:prstGeom>
          <a:noFill/>
          <a:ln w="9525" cap="flat" cmpd="sng">
            <a:solidFill>
              <a:srgbClr val="EE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9153" name="Google Shape;9153;p810"/>
          <p:cNvCxnSpPr/>
          <p:nvPr/>
        </p:nvCxnSpPr>
        <p:spPr>
          <a:xfrm>
            <a:off x="5855221" y="3138356"/>
            <a:ext cx="220200" cy="0"/>
          </a:xfrm>
          <a:prstGeom prst="straightConnector1">
            <a:avLst/>
          </a:prstGeom>
          <a:noFill/>
          <a:ln w="9525" cap="flat" cmpd="sng">
            <a:solidFill>
              <a:srgbClr val="EE0000"/>
            </a:solidFill>
            <a:prstDash val="dash"/>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17"/>
        <p:cNvGrpSpPr/>
        <p:nvPr/>
      </p:nvGrpSpPr>
      <p:grpSpPr>
        <a:xfrm>
          <a:off x="0" y="0"/>
          <a:ext cx="0" cy="0"/>
          <a:chOff x="0" y="0"/>
          <a:chExt cx="0" cy="0"/>
        </a:xfrm>
      </p:grpSpPr>
      <p:sp>
        <p:nvSpPr>
          <p:cNvPr id="8218" name="Google Shape;8218;p766"/>
          <p:cNvSpPr txBox="1"/>
          <p:nvPr/>
        </p:nvSpPr>
        <p:spPr>
          <a:xfrm>
            <a:off x="5955528" y="2052160"/>
            <a:ext cx="5198100" cy="485700"/>
          </a:xfrm>
          <a:prstGeom prst="rect">
            <a:avLst/>
          </a:prstGeom>
          <a:noFill/>
          <a:ln>
            <a:noFill/>
          </a:ln>
        </p:spPr>
        <p:txBody>
          <a:bodyPr spcFirstLastPara="1" wrap="square" lIns="0" tIns="0" rIns="0" bIns="45700" anchor="t" anchorCtr="0">
            <a:noAutofit/>
          </a:bodyPr>
          <a:lstStyle/>
          <a:p>
            <a:pPr marL="0" lvl="0" indent="0" algn="l" rtl="0">
              <a:lnSpc>
                <a:spcPct val="175000"/>
              </a:lnSpc>
              <a:spcBef>
                <a:spcPts val="0"/>
              </a:spcBef>
              <a:spcAft>
                <a:spcPts val="0"/>
              </a:spcAft>
              <a:buNone/>
            </a:pPr>
            <a:r>
              <a:rPr lang="en">
                <a:latin typeface="Red Hat Text Medium"/>
                <a:ea typeface="Red Hat Text Medium"/>
                <a:cs typeface="Red Hat Text Medium"/>
                <a:sym typeface="Red Hat Text Medium"/>
              </a:rPr>
              <a:t>IDC Survey of 200 US-based $1B companies actively using two or more “infrastructure clouds” for production applications</a:t>
            </a:r>
            <a:endParaRPr>
              <a:latin typeface="Red Hat Text Medium"/>
              <a:ea typeface="Red Hat Text Medium"/>
              <a:cs typeface="Red Hat Text Medium"/>
              <a:sym typeface="Red Hat Text Medium"/>
            </a:endParaRPr>
          </a:p>
        </p:txBody>
      </p:sp>
      <p:pic>
        <p:nvPicPr>
          <p:cNvPr id="8219" name="Google Shape;8219;p766" title="Chart"/>
          <p:cNvPicPr preferRelativeResize="0"/>
          <p:nvPr/>
        </p:nvPicPr>
        <p:blipFill rotWithShape="1">
          <a:blip r:embed="rId3">
            <a:alphaModFix/>
          </a:blip>
          <a:srcRect l="18844" r="20893"/>
          <a:stretch/>
        </p:blipFill>
        <p:spPr>
          <a:xfrm>
            <a:off x="6095846" y="4543556"/>
            <a:ext cx="1068873" cy="1096769"/>
          </a:xfrm>
          <a:prstGeom prst="rect">
            <a:avLst/>
          </a:prstGeom>
          <a:noFill/>
          <a:ln>
            <a:noFill/>
          </a:ln>
        </p:spPr>
      </p:pic>
      <p:sp>
        <p:nvSpPr>
          <p:cNvPr id="8220" name="Google Shape;8220;p766"/>
          <p:cNvSpPr/>
          <p:nvPr/>
        </p:nvSpPr>
        <p:spPr>
          <a:xfrm>
            <a:off x="6114062" y="4556262"/>
            <a:ext cx="1068900" cy="106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rgbClr val="EE0000"/>
                </a:solidFill>
                <a:latin typeface="Red Hat Display"/>
                <a:ea typeface="Red Hat Display"/>
                <a:cs typeface="Red Hat Display"/>
                <a:sym typeface="Red Hat Display"/>
              </a:rPr>
              <a:t>81%</a:t>
            </a:r>
            <a:endParaRPr sz="2300">
              <a:solidFill>
                <a:srgbClr val="EE0000"/>
              </a:solidFill>
              <a:latin typeface="Red Hat Display"/>
              <a:ea typeface="Red Hat Display"/>
              <a:cs typeface="Red Hat Display"/>
              <a:sym typeface="Red Hat Display"/>
            </a:endParaRPr>
          </a:p>
        </p:txBody>
      </p:sp>
      <p:sp>
        <p:nvSpPr>
          <p:cNvPr id="8221" name="Google Shape;8221;p766"/>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t>Hybrid multicloud management is really hard</a:t>
            </a:r>
            <a:endParaRPr sz="2800"/>
          </a:p>
        </p:txBody>
      </p:sp>
      <p:sp>
        <p:nvSpPr>
          <p:cNvPr id="8222" name="Google Shape;8222;p76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a:t>
            </a:fld>
            <a:endParaRPr/>
          </a:p>
        </p:txBody>
      </p:sp>
      <p:sp>
        <p:nvSpPr>
          <p:cNvPr id="8223" name="Google Shape;8223;p766"/>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Source:</a:t>
            </a:r>
            <a:endParaRPr/>
          </a:p>
          <a:p>
            <a:pPr marL="0" lvl="0" indent="0" algn="l" rtl="0">
              <a:spcBef>
                <a:spcPts val="0"/>
              </a:spcBef>
              <a:spcAft>
                <a:spcPts val="0"/>
              </a:spcAft>
              <a:buNone/>
            </a:pPr>
            <a:r>
              <a:rPr lang="en"/>
              <a:t>IDC Multicloud Management Survey, 2019: Special Study, Doc # US45020919, April 2019</a:t>
            </a:r>
            <a:endParaRPr/>
          </a:p>
          <a:p>
            <a:pPr marL="0" lvl="0" indent="0" algn="l" rtl="0">
              <a:spcBef>
                <a:spcPts val="0"/>
              </a:spcBef>
              <a:spcAft>
                <a:spcPts val="0"/>
              </a:spcAft>
              <a:buNone/>
            </a:pPr>
            <a:r>
              <a:rPr lang="en"/>
              <a:t>*IDC Survey of 200 US-based $1B companies actively using two or more “infrastructure clouds” for production applications</a:t>
            </a:r>
            <a:endParaRPr/>
          </a:p>
        </p:txBody>
      </p:sp>
      <p:sp>
        <p:nvSpPr>
          <p:cNvPr id="8224" name="Google Shape;8224;p766"/>
          <p:cNvSpPr txBox="1"/>
          <p:nvPr/>
        </p:nvSpPr>
        <p:spPr>
          <a:xfrm>
            <a:off x="982501" y="1891878"/>
            <a:ext cx="4207500" cy="915300"/>
          </a:xfrm>
          <a:prstGeom prst="rect">
            <a:avLst/>
          </a:prstGeom>
          <a:noFill/>
          <a:ln>
            <a:noFill/>
          </a:ln>
        </p:spPr>
        <p:txBody>
          <a:bodyPr spcFirstLastPara="1" wrap="square" lIns="0" tIns="0" rIns="0" bIns="45700" anchor="b" anchorCtr="0">
            <a:noAutofit/>
          </a:bodyPr>
          <a:lstStyle/>
          <a:p>
            <a:pPr marL="0" lvl="0" indent="0" algn="l" rtl="0">
              <a:lnSpc>
                <a:spcPct val="140000"/>
              </a:lnSpc>
              <a:spcBef>
                <a:spcPts val="0"/>
              </a:spcBef>
              <a:spcAft>
                <a:spcPts val="0"/>
              </a:spcAft>
              <a:buNone/>
            </a:pPr>
            <a:r>
              <a:rPr lang="en" sz="1800">
                <a:solidFill>
                  <a:srgbClr val="EE0000"/>
                </a:solidFill>
                <a:latin typeface="Red Hat Text"/>
                <a:ea typeface="Red Hat Text"/>
                <a:cs typeface="Red Hat Text"/>
                <a:sym typeface="Red Hat Text"/>
              </a:rPr>
              <a:t>As organizations deploy more across multiple clouds, new challenges arise.</a:t>
            </a:r>
            <a:endParaRPr sz="1800">
              <a:solidFill>
                <a:srgbClr val="EE0000"/>
              </a:solidFill>
              <a:latin typeface="Red Hat Text"/>
              <a:ea typeface="Red Hat Text"/>
              <a:cs typeface="Red Hat Text"/>
              <a:sym typeface="Red Hat Text"/>
            </a:endParaRPr>
          </a:p>
        </p:txBody>
      </p:sp>
      <p:sp>
        <p:nvSpPr>
          <p:cNvPr id="8225" name="Google Shape;8225;p766"/>
          <p:cNvSpPr txBox="1"/>
          <p:nvPr/>
        </p:nvSpPr>
        <p:spPr>
          <a:xfrm>
            <a:off x="982501" y="3050276"/>
            <a:ext cx="3983700" cy="2271300"/>
          </a:xfrm>
          <a:prstGeom prst="rect">
            <a:avLst/>
          </a:prstGeom>
          <a:noFill/>
          <a:ln>
            <a:noFill/>
          </a:ln>
        </p:spPr>
        <p:txBody>
          <a:bodyPr spcFirstLastPara="1" wrap="square" lIns="0" tIns="0" rIns="0" bIns="0" anchor="t" anchorCtr="0">
            <a:noAutofit/>
          </a:bodyPr>
          <a:lstStyle/>
          <a:p>
            <a:pPr marL="182880" lvl="0" indent="-193040" algn="l" rtl="0">
              <a:lnSpc>
                <a:spcPct val="115000"/>
              </a:lnSpc>
              <a:spcBef>
                <a:spcPts val="0"/>
              </a:spcBef>
              <a:spcAft>
                <a:spcPts val="0"/>
              </a:spcAft>
              <a:buClr>
                <a:srgbClr val="EE0000"/>
              </a:buClr>
              <a:buSzPts val="1600"/>
              <a:buFont typeface="Red Hat Text"/>
              <a:buChar char="▸"/>
            </a:pPr>
            <a:r>
              <a:rPr lang="en" sz="1600">
                <a:latin typeface="Red Hat Text Medium"/>
                <a:ea typeface="Red Hat Text Medium"/>
                <a:cs typeface="Red Hat Text Medium"/>
                <a:sym typeface="Red Hat Text Medium"/>
              </a:rPr>
              <a:t>Difficult and error prone </a:t>
            </a:r>
            <a:br>
              <a:rPr lang="en" sz="1600">
                <a:latin typeface="Red Hat Text"/>
                <a:ea typeface="Red Hat Text"/>
                <a:cs typeface="Red Hat Text"/>
                <a:sym typeface="Red Hat Text"/>
              </a:rPr>
            </a:br>
            <a:r>
              <a:rPr lang="en" sz="1600">
                <a:latin typeface="Red Hat Text"/>
                <a:ea typeface="Red Hat Text"/>
                <a:cs typeface="Red Hat Text"/>
                <a:sym typeface="Red Hat Text"/>
              </a:rPr>
              <a:t>to manage at scale</a:t>
            </a:r>
            <a:endParaRPr sz="1600">
              <a:latin typeface="Red Hat Text"/>
              <a:ea typeface="Red Hat Text"/>
              <a:cs typeface="Red Hat Text"/>
              <a:sym typeface="Red Hat Text"/>
            </a:endParaRPr>
          </a:p>
          <a:p>
            <a:pPr marL="182880" lvl="0" indent="-193040" algn="l" rtl="0">
              <a:lnSpc>
                <a:spcPct val="115000"/>
              </a:lnSpc>
              <a:spcBef>
                <a:spcPts val="1000"/>
              </a:spcBef>
              <a:spcAft>
                <a:spcPts val="0"/>
              </a:spcAft>
              <a:buClr>
                <a:srgbClr val="EE0000"/>
              </a:buClr>
              <a:buSzPts val="1600"/>
              <a:buFont typeface="Red Hat Text"/>
              <a:buChar char="▸"/>
            </a:pPr>
            <a:r>
              <a:rPr lang="en" sz="1600">
                <a:latin typeface="Red Hat Text Medium"/>
                <a:ea typeface="Red Hat Text Medium"/>
                <a:cs typeface="Red Hat Text Medium"/>
                <a:sym typeface="Red Hat Text Medium"/>
              </a:rPr>
              <a:t>Inconsistent security controls </a:t>
            </a:r>
            <a:br>
              <a:rPr lang="en" sz="1600">
                <a:latin typeface="Red Hat Text"/>
                <a:ea typeface="Red Hat Text"/>
                <a:cs typeface="Red Hat Text"/>
                <a:sym typeface="Red Hat Text"/>
              </a:rPr>
            </a:br>
            <a:r>
              <a:rPr lang="en" sz="1600">
                <a:latin typeface="Red Hat Text"/>
                <a:ea typeface="Red Hat Text"/>
                <a:cs typeface="Red Hat Text"/>
                <a:sym typeface="Red Hat Text"/>
              </a:rPr>
              <a:t>across environments</a:t>
            </a:r>
            <a:endParaRPr sz="1600">
              <a:latin typeface="Red Hat Text"/>
              <a:ea typeface="Red Hat Text"/>
              <a:cs typeface="Red Hat Text"/>
              <a:sym typeface="Red Hat Text"/>
            </a:endParaRPr>
          </a:p>
          <a:p>
            <a:pPr marL="182880" lvl="0" indent="-193040" algn="l" rtl="0">
              <a:lnSpc>
                <a:spcPct val="115000"/>
              </a:lnSpc>
              <a:spcBef>
                <a:spcPts val="1000"/>
              </a:spcBef>
              <a:spcAft>
                <a:spcPts val="1000"/>
              </a:spcAft>
              <a:buClr>
                <a:srgbClr val="EE0000"/>
              </a:buClr>
              <a:buSzPts val="1600"/>
              <a:buFont typeface="Red Hat Text"/>
              <a:buChar char="▸"/>
            </a:pPr>
            <a:r>
              <a:rPr lang="en" sz="1600">
                <a:latin typeface="Red Hat Text Medium"/>
                <a:ea typeface="Red Hat Text Medium"/>
                <a:cs typeface="Red Hat Text Medium"/>
                <a:sym typeface="Red Hat Text Medium"/>
              </a:rPr>
              <a:t>Overwhelming to verify</a:t>
            </a:r>
            <a:r>
              <a:rPr lang="en" sz="1600">
                <a:latin typeface="Red Hat Text"/>
                <a:ea typeface="Red Hat Text"/>
                <a:cs typeface="Red Hat Text"/>
                <a:sym typeface="Red Hat Text"/>
              </a:rPr>
              <a:t> </a:t>
            </a:r>
            <a:br>
              <a:rPr lang="en" sz="1600">
                <a:latin typeface="Red Hat Text"/>
                <a:ea typeface="Red Hat Text"/>
                <a:cs typeface="Red Hat Text"/>
                <a:sym typeface="Red Hat Text"/>
              </a:rPr>
            </a:br>
            <a:r>
              <a:rPr lang="en" sz="1600">
                <a:latin typeface="Red Hat Text"/>
                <a:ea typeface="Red Hat Text"/>
                <a:cs typeface="Red Hat Text"/>
                <a:sym typeface="Red Hat Text"/>
              </a:rPr>
              <a:t>components, configurations, </a:t>
            </a:r>
            <a:br>
              <a:rPr lang="en" sz="1600">
                <a:latin typeface="Red Hat Text"/>
                <a:ea typeface="Red Hat Text"/>
                <a:cs typeface="Red Hat Text"/>
                <a:sym typeface="Red Hat Text"/>
              </a:rPr>
            </a:br>
            <a:r>
              <a:rPr lang="en" sz="1600">
                <a:latin typeface="Red Hat Text"/>
                <a:ea typeface="Red Hat Text"/>
                <a:cs typeface="Red Hat Text"/>
                <a:sym typeface="Red Hat Text"/>
              </a:rPr>
              <a:t>policies, and compliance</a:t>
            </a:r>
            <a:endParaRPr sz="1600">
              <a:latin typeface="Red Hat Text"/>
              <a:ea typeface="Red Hat Text"/>
              <a:cs typeface="Red Hat Text"/>
              <a:sym typeface="Red Hat Text"/>
            </a:endParaRPr>
          </a:p>
        </p:txBody>
      </p:sp>
      <p:cxnSp>
        <p:nvCxnSpPr>
          <p:cNvPr id="8226" name="Google Shape;8226;p766"/>
          <p:cNvCxnSpPr/>
          <p:nvPr/>
        </p:nvCxnSpPr>
        <p:spPr>
          <a:xfrm>
            <a:off x="5463980" y="1878475"/>
            <a:ext cx="0" cy="3695100"/>
          </a:xfrm>
          <a:prstGeom prst="straightConnector1">
            <a:avLst/>
          </a:prstGeom>
          <a:noFill/>
          <a:ln w="9525" cap="flat" cmpd="sng">
            <a:solidFill>
              <a:srgbClr val="9E9E9E"/>
            </a:solidFill>
            <a:prstDash val="dot"/>
            <a:round/>
            <a:headEnd type="none" w="med" len="med"/>
            <a:tailEnd type="none" w="med" len="med"/>
          </a:ln>
        </p:spPr>
      </p:cxnSp>
      <p:pic>
        <p:nvPicPr>
          <p:cNvPr id="8227" name="Google Shape;8227;p766" title="Chart"/>
          <p:cNvPicPr preferRelativeResize="0"/>
          <p:nvPr/>
        </p:nvPicPr>
        <p:blipFill rotWithShape="1">
          <a:blip r:embed="rId4">
            <a:alphaModFix/>
          </a:blip>
          <a:srcRect l="20893" r="18844"/>
          <a:stretch/>
        </p:blipFill>
        <p:spPr>
          <a:xfrm>
            <a:off x="6114002" y="3384224"/>
            <a:ext cx="1068873" cy="1096769"/>
          </a:xfrm>
          <a:prstGeom prst="rect">
            <a:avLst/>
          </a:prstGeom>
          <a:noFill/>
          <a:ln>
            <a:noFill/>
          </a:ln>
        </p:spPr>
      </p:pic>
      <p:sp>
        <p:nvSpPr>
          <p:cNvPr id="8228" name="Google Shape;8228;p766"/>
          <p:cNvSpPr txBox="1">
            <a:spLocks noGrp="1"/>
          </p:cNvSpPr>
          <p:nvPr>
            <p:ph type="subTitle" idx="4294967295"/>
          </p:nvPr>
        </p:nvSpPr>
        <p:spPr>
          <a:xfrm>
            <a:off x="7461491" y="3841097"/>
            <a:ext cx="3932100" cy="5532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Using multiple infrastructure clouds</a:t>
            </a:r>
            <a:r>
              <a:rPr lang="en" baseline="30000"/>
              <a:t>*</a:t>
            </a:r>
            <a:endParaRPr baseline="30000"/>
          </a:p>
        </p:txBody>
      </p:sp>
      <p:sp>
        <p:nvSpPr>
          <p:cNvPr id="8229" name="Google Shape;8229;p766"/>
          <p:cNvSpPr/>
          <p:nvPr/>
        </p:nvSpPr>
        <p:spPr>
          <a:xfrm>
            <a:off x="6095855" y="3396972"/>
            <a:ext cx="1068900" cy="106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rgbClr val="EE0000"/>
                </a:solidFill>
                <a:latin typeface="Red Hat Display"/>
                <a:ea typeface="Red Hat Display"/>
                <a:cs typeface="Red Hat Display"/>
                <a:sym typeface="Red Hat Display"/>
              </a:rPr>
              <a:t>93%</a:t>
            </a:r>
            <a:endParaRPr sz="2300">
              <a:solidFill>
                <a:srgbClr val="EE0000"/>
              </a:solidFill>
              <a:latin typeface="Red Hat Display"/>
              <a:ea typeface="Red Hat Display"/>
              <a:cs typeface="Red Hat Display"/>
              <a:sym typeface="Red Hat Display"/>
            </a:endParaRPr>
          </a:p>
        </p:txBody>
      </p:sp>
      <p:sp>
        <p:nvSpPr>
          <p:cNvPr id="8230" name="Google Shape;8230;p766"/>
          <p:cNvSpPr txBox="1">
            <a:spLocks noGrp="1"/>
          </p:cNvSpPr>
          <p:nvPr>
            <p:ph type="subTitle" idx="4294967295"/>
          </p:nvPr>
        </p:nvSpPr>
        <p:spPr>
          <a:xfrm>
            <a:off x="7461491" y="4895506"/>
            <a:ext cx="3551100" cy="5532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Using multiple public clouds and</a:t>
            </a:r>
            <a:br>
              <a:rPr lang="en"/>
            </a:br>
            <a:r>
              <a:rPr lang="en"/>
              <a:t>one or more private/dedicated clouds</a:t>
            </a:r>
            <a:r>
              <a:rPr lang="en" baseline="30000">
                <a:solidFill>
                  <a:schemeClr val="dk1"/>
                </a:solidFill>
              </a:rPr>
              <a:t>*</a:t>
            </a:r>
            <a:endParaRPr baseline="30000"/>
          </a:p>
        </p:txBody>
      </p:sp>
      <p:cxnSp>
        <p:nvCxnSpPr>
          <p:cNvPr id="8231" name="Google Shape;8231;p766"/>
          <p:cNvCxnSpPr/>
          <p:nvPr/>
        </p:nvCxnSpPr>
        <p:spPr>
          <a:xfrm>
            <a:off x="7457416" y="3621647"/>
            <a:ext cx="479700" cy="0"/>
          </a:xfrm>
          <a:prstGeom prst="straightConnector1">
            <a:avLst/>
          </a:prstGeom>
          <a:noFill/>
          <a:ln w="19050" cap="flat" cmpd="sng">
            <a:solidFill>
              <a:schemeClr val="accent1"/>
            </a:solidFill>
            <a:prstDash val="solid"/>
            <a:round/>
            <a:headEnd type="none" w="med" len="med"/>
            <a:tailEnd type="none" w="med" len="med"/>
          </a:ln>
        </p:spPr>
      </p:cxnSp>
      <p:cxnSp>
        <p:nvCxnSpPr>
          <p:cNvPr id="8232" name="Google Shape;8232;p766"/>
          <p:cNvCxnSpPr/>
          <p:nvPr/>
        </p:nvCxnSpPr>
        <p:spPr>
          <a:xfrm>
            <a:off x="7457416" y="4720397"/>
            <a:ext cx="479700" cy="0"/>
          </a:xfrm>
          <a:prstGeom prst="straightConnector1">
            <a:avLst/>
          </a:prstGeom>
          <a:noFill/>
          <a:ln w="19050" cap="flat" cmpd="sng">
            <a:solidFill>
              <a:schemeClr val="accent1"/>
            </a:solidFill>
            <a:prstDash val="solid"/>
            <a:round/>
            <a:headEnd type="none" w="med" len="med"/>
            <a:tailEnd type="none" w="med" len="med"/>
          </a:ln>
        </p:spPr>
      </p:cxnSp>
      <p:sp>
        <p:nvSpPr>
          <p:cNvPr id="8233" name="Google Shape;8233;p766"/>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Red Hat Advanced Cluster Management for Kubernetes</a:t>
            </a:r>
            <a:endParaRPr>
              <a:latin typeface="Red Hat Display Medium"/>
              <a:ea typeface="Red Hat Display Medium"/>
              <a:cs typeface="Red Hat Display Medium"/>
              <a:sym typeface="Red Hat Display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57"/>
        <p:cNvGrpSpPr/>
        <p:nvPr/>
      </p:nvGrpSpPr>
      <p:grpSpPr>
        <a:xfrm>
          <a:off x="0" y="0"/>
          <a:ext cx="0" cy="0"/>
          <a:chOff x="0" y="0"/>
          <a:chExt cx="0" cy="0"/>
        </a:xfrm>
      </p:grpSpPr>
      <p:sp>
        <p:nvSpPr>
          <p:cNvPr id="9158" name="Google Shape;9158;p811"/>
          <p:cNvSpPr txBox="1">
            <a:spLocks noGrp="1"/>
          </p:cNvSpPr>
          <p:nvPr>
            <p:ph type="body" idx="2"/>
          </p:nvPr>
        </p:nvSpPr>
        <p:spPr>
          <a:xfrm>
            <a:off x="6346569" y="2206250"/>
            <a:ext cx="5639700" cy="3954600"/>
          </a:xfrm>
          <a:prstGeom prst="rect">
            <a:avLst/>
          </a:prstGeom>
        </p:spPr>
        <p:txBody>
          <a:bodyPr spcFirstLastPara="1" wrap="square" lIns="0" tIns="0" rIns="0" bIns="0" anchor="t" anchorCtr="0">
            <a:noAutofit/>
          </a:bodyPr>
          <a:lstStyle/>
          <a:p>
            <a:pPr marL="342900" lvl="0" indent="-285750" algn="l" rtl="0">
              <a:lnSpc>
                <a:spcPct val="100000"/>
              </a:lnSpc>
              <a:spcBef>
                <a:spcPts val="1000"/>
              </a:spcBef>
              <a:spcAft>
                <a:spcPts val="0"/>
              </a:spcAft>
              <a:buSzPts val="1800"/>
              <a:buChar char="▸"/>
            </a:pPr>
            <a:r>
              <a:rPr lang="en" sz="1600" b="1"/>
              <a:t>Cluster Lifecycle</a:t>
            </a:r>
            <a:r>
              <a:rPr lang="en" sz="1600"/>
              <a:t> enhancements:</a:t>
            </a:r>
            <a:endParaRPr sz="1600"/>
          </a:p>
          <a:p>
            <a:pPr marL="548640" lvl="1" indent="-193040" algn="l" rtl="0">
              <a:lnSpc>
                <a:spcPct val="100000"/>
              </a:lnSpc>
              <a:spcBef>
                <a:spcPts val="1000"/>
              </a:spcBef>
              <a:spcAft>
                <a:spcPts val="0"/>
              </a:spcAft>
              <a:buSzPts val="1600"/>
              <a:buChar char="･"/>
            </a:pPr>
            <a:r>
              <a:rPr lang="en" sz="1400"/>
              <a:t>RFE: Add authentication for </a:t>
            </a:r>
            <a:r>
              <a:rPr lang="en" sz="1400">
                <a:solidFill>
                  <a:schemeClr val="dk1"/>
                </a:solidFill>
              </a:rPr>
              <a:t>HTTPS osImages</a:t>
            </a:r>
            <a:r>
              <a:rPr lang="en" sz="1400"/>
              <a:t> content with the Assisted Installer</a:t>
            </a:r>
            <a:endParaRPr sz="1400"/>
          </a:p>
          <a:p>
            <a:pPr marL="548640" lvl="1" indent="-180340" algn="l" rtl="0">
              <a:lnSpc>
                <a:spcPct val="100000"/>
              </a:lnSpc>
              <a:spcBef>
                <a:spcPts val="1000"/>
              </a:spcBef>
              <a:spcAft>
                <a:spcPts val="0"/>
              </a:spcAft>
              <a:buSzPts val="1400"/>
              <a:buChar char="･"/>
            </a:pPr>
            <a:r>
              <a:rPr lang="en" sz="1400"/>
              <a:t>RFE: Allow managed cluster updates to use non-recommended versions</a:t>
            </a:r>
            <a:endParaRPr sz="1400"/>
          </a:p>
          <a:p>
            <a:pPr marL="548640" lvl="1" indent="-180340" algn="l" rtl="0">
              <a:lnSpc>
                <a:spcPct val="100000"/>
              </a:lnSpc>
              <a:spcBef>
                <a:spcPts val="1000"/>
              </a:spcBef>
              <a:spcAft>
                <a:spcPts val="0"/>
              </a:spcAft>
              <a:buSzPts val="1400"/>
              <a:buChar char="･"/>
            </a:pPr>
            <a:r>
              <a:rPr lang="en" sz="1400"/>
              <a:t>RFE: Allow managed OpenShift cluster version to be updated</a:t>
            </a:r>
            <a:endParaRPr sz="1400"/>
          </a:p>
          <a:p>
            <a:pPr marL="548640" lvl="1" indent="-180340" algn="l" rtl="0">
              <a:lnSpc>
                <a:spcPct val="100000"/>
              </a:lnSpc>
              <a:spcBef>
                <a:spcPts val="1000"/>
              </a:spcBef>
              <a:spcAft>
                <a:spcPts val="0"/>
              </a:spcAft>
              <a:buSzPts val="1400"/>
              <a:buChar char="･"/>
            </a:pPr>
            <a:r>
              <a:rPr lang="en" sz="1400"/>
              <a:t>Console support for Hosted Control Planes with OpenShift Virtualization platform</a:t>
            </a:r>
            <a:endParaRPr sz="1400"/>
          </a:p>
          <a:p>
            <a:pPr marL="342900" lvl="0" indent="-273050" algn="l" rtl="0">
              <a:lnSpc>
                <a:spcPct val="100000"/>
              </a:lnSpc>
              <a:spcBef>
                <a:spcPts val="1000"/>
              </a:spcBef>
              <a:spcAft>
                <a:spcPts val="0"/>
              </a:spcAft>
              <a:buSzPts val="1600"/>
              <a:buChar char="▸"/>
            </a:pPr>
            <a:r>
              <a:rPr lang="en" sz="1600" b="1"/>
              <a:t>Observability</a:t>
            </a:r>
            <a:r>
              <a:rPr lang="en" sz="1600"/>
              <a:t> at scale enhancements:</a:t>
            </a:r>
            <a:endParaRPr sz="1600"/>
          </a:p>
          <a:p>
            <a:pPr marL="548640" lvl="1" indent="-180340" algn="l" rtl="0">
              <a:lnSpc>
                <a:spcPct val="100000"/>
              </a:lnSpc>
              <a:spcBef>
                <a:spcPts val="1000"/>
              </a:spcBef>
              <a:spcAft>
                <a:spcPts val="0"/>
              </a:spcAft>
              <a:buSzPts val="1400"/>
              <a:buChar char="･"/>
            </a:pPr>
            <a:r>
              <a:rPr lang="en" sz="1400"/>
              <a:t>ACM fleet view customization using data from search results</a:t>
            </a:r>
            <a:endParaRPr sz="1400"/>
          </a:p>
          <a:p>
            <a:pPr marL="548640" lvl="1" indent="-180340" algn="l" rtl="0">
              <a:lnSpc>
                <a:spcPct val="100000"/>
              </a:lnSpc>
              <a:spcBef>
                <a:spcPts val="1000"/>
              </a:spcBef>
              <a:spcAft>
                <a:spcPts val="1000"/>
              </a:spcAft>
              <a:buSzPts val="1400"/>
              <a:buChar char="･"/>
            </a:pPr>
            <a:r>
              <a:rPr lang="en" sz="1400"/>
              <a:t>Hosted Control Planes  hosting cluster capacity monitoring dashboard</a:t>
            </a:r>
            <a:endParaRPr sz="1400"/>
          </a:p>
        </p:txBody>
      </p:sp>
      <p:sp>
        <p:nvSpPr>
          <p:cNvPr id="9159" name="Google Shape;9159;p811"/>
          <p:cNvSpPr txBox="1">
            <a:spLocks noGrp="1"/>
          </p:cNvSpPr>
          <p:nvPr>
            <p:ph type="subTitle" idx="3"/>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RHACM 2.10 - Fleet management</a:t>
            </a:r>
            <a:endParaRPr/>
          </a:p>
        </p:txBody>
      </p:sp>
      <p:sp>
        <p:nvSpPr>
          <p:cNvPr id="9160" name="Google Shape;9160;p81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50</a:t>
            </a:fld>
            <a:endParaRPr/>
          </a:p>
        </p:txBody>
      </p:sp>
      <p:sp>
        <p:nvSpPr>
          <p:cNvPr id="9161" name="Google Shape;9161;p811"/>
          <p:cNvSpPr txBox="1">
            <a:spLocks noGrp="1"/>
          </p:cNvSpPr>
          <p:nvPr>
            <p:ph type="subTitle" idx="1"/>
          </p:nvPr>
        </p:nvSpPr>
        <p:spPr>
          <a:xfrm>
            <a:off x="1024975" y="6118800"/>
            <a:ext cx="4375500" cy="559800"/>
          </a:xfrm>
          <a:prstGeom prst="rect">
            <a:avLst/>
          </a:prstGeom>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rgbClr val="999999"/>
                </a:solidFill>
              </a:rPr>
              <a:t>Product Managers:  Scott Berens, Christian Stark, Bradd Weidenbenner, Sho Weimer</a:t>
            </a:r>
            <a:endParaRPr sz="900">
              <a:solidFill>
                <a:srgbClr val="999999"/>
              </a:solidFill>
            </a:endParaRPr>
          </a:p>
        </p:txBody>
      </p:sp>
      <p:sp>
        <p:nvSpPr>
          <p:cNvPr id="9162" name="Google Shape;9162;p811"/>
          <p:cNvSpPr txBox="1">
            <a:spLocks noGrp="1"/>
          </p:cNvSpPr>
          <p:nvPr>
            <p:ph type="subTitle" idx="4"/>
          </p:nvPr>
        </p:nvSpPr>
        <p:spPr>
          <a:xfrm>
            <a:off x="885103" y="1424950"/>
            <a:ext cx="10421700" cy="7050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sz="1500"/>
              <a:t>What’s New in RHACM 2.10 - Scale out </a:t>
            </a:r>
            <a:r>
              <a:rPr lang="en" sz="1500" b="1"/>
              <a:t>application deployments</a:t>
            </a:r>
            <a:r>
              <a:rPr lang="en" sz="1500"/>
              <a:t> with OpenShift GitOps; </a:t>
            </a:r>
            <a:r>
              <a:rPr lang="en" sz="1500" b="1"/>
              <a:t>Deploy and update clusters</a:t>
            </a:r>
            <a:r>
              <a:rPr lang="en" sz="1500"/>
              <a:t> with enhanced security; Leverage </a:t>
            </a:r>
            <a:r>
              <a:rPr lang="en" sz="1500" b="1"/>
              <a:t>fleet observability</a:t>
            </a:r>
            <a:r>
              <a:rPr lang="en" sz="1500"/>
              <a:t> for improved operations</a:t>
            </a:r>
            <a:endParaRPr sz="1500"/>
          </a:p>
        </p:txBody>
      </p:sp>
      <p:sp>
        <p:nvSpPr>
          <p:cNvPr id="9163" name="Google Shape;9163;p811"/>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Red Hat Advanced Cluster Management for Kubernetes</a:t>
            </a:r>
            <a:endParaRPr sz="2800"/>
          </a:p>
        </p:txBody>
      </p:sp>
      <p:pic>
        <p:nvPicPr>
          <p:cNvPr id="9164" name="Google Shape;9164;p811"/>
          <p:cNvPicPr preferRelativeResize="0"/>
          <p:nvPr/>
        </p:nvPicPr>
        <p:blipFill rotWithShape="1">
          <a:blip r:embed="rId3">
            <a:alphaModFix/>
          </a:blip>
          <a:srcRect l="-701" t="-1759" r="48345" b="11080"/>
          <a:stretch/>
        </p:blipFill>
        <p:spPr>
          <a:xfrm>
            <a:off x="1462689" y="3579613"/>
            <a:ext cx="3643936" cy="2557425"/>
          </a:xfrm>
          <a:prstGeom prst="rect">
            <a:avLst/>
          </a:prstGeom>
          <a:noFill/>
          <a:ln w="9525" cap="flat" cmpd="sng">
            <a:solidFill>
              <a:schemeClr val="dk2"/>
            </a:solidFill>
            <a:prstDash val="solid"/>
            <a:round/>
            <a:headEnd type="none" w="sm" len="sm"/>
            <a:tailEnd type="none" w="sm" len="sm"/>
          </a:ln>
          <a:effectLst>
            <a:outerShdw blurRad="171450" dist="19050" dir="5400000" algn="bl" rotWithShape="0">
              <a:srgbClr val="000000">
                <a:alpha val="50000"/>
              </a:srgbClr>
            </a:outerShdw>
          </a:effectLst>
        </p:spPr>
      </p:pic>
      <p:sp>
        <p:nvSpPr>
          <p:cNvPr id="9165" name="Google Shape;9165;p811"/>
          <p:cNvSpPr txBox="1"/>
          <p:nvPr/>
        </p:nvSpPr>
        <p:spPr>
          <a:xfrm>
            <a:off x="187695" y="2303588"/>
            <a:ext cx="6050100" cy="937200"/>
          </a:xfrm>
          <a:prstGeom prst="rect">
            <a:avLst/>
          </a:prstGeom>
          <a:noFill/>
          <a:ln>
            <a:noFill/>
          </a:ln>
        </p:spPr>
        <p:txBody>
          <a:bodyPr spcFirstLastPara="1" wrap="square" lIns="91425" tIns="91425" rIns="91425" bIns="91425" anchor="t" anchorCtr="0">
            <a:noAutofit/>
          </a:bodyPr>
          <a:lstStyle/>
          <a:p>
            <a:pPr marL="171450" lvl="0" indent="-215900" algn="l" rtl="0">
              <a:spcBef>
                <a:spcPts val="0"/>
              </a:spcBef>
              <a:spcAft>
                <a:spcPts val="0"/>
              </a:spcAft>
              <a:buClr>
                <a:schemeClr val="accent1"/>
              </a:buClr>
              <a:buSzPts val="1600"/>
              <a:buFont typeface="Red Hat Display"/>
              <a:buChar char="▸"/>
            </a:pPr>
            <a:r>
              <a:rPr lang="en" sz="1600" b="1">
                <a:solidFill>
                  <a:schemeClr val="dk1"/>
                </a:solidFill>
                <a:latin typeface="Red Hat Display"/>
                <a:ea typeface="Red Hat Display"/>
                <a:cs typeface="Red Hat Display"/>
                <a:sym typeface="Red Hat Display"/>
              </a:rPr>
              <a:t>Multicluster networking</a:t>
            </a:r>
            <a:r>
              <a:rPr lang="en" sz="1600">
                <a:solidFill>
                  <a:schemeClr val="dk1"/>
                </a:solidFill>
                <a:latin typeface="Red Hat Display"/>
                <a:ea typeface="Red Hat Display"/>
                <a:cs typeface="Red Hat Display"/>
                <a:sym typeface="Red Hat Display"/>
              </a:rPr>
              <a:t> (submariner) support for bare metal &amp; RHOIC (aka ROKS) (TP)</a:t>
            </a:r>
            <a:endParaRPr sz="1600">
              <a:solidFill>
                <a:schemeClr val="dk1"/>
              </a:solidFill>
              <a:latin typeface="Red Hat Display"/>
              <a:ea typeface="Red Hat Display"/>
              <a:cs typeface="Red Hat Display"/>
              <a:sym typeface="Red Hat Display"/>
            </a:endParaRPr>
          </a:p>
          <a:p>
            <a:pPr marL="171450" lvl="0" indent="-215900" algn="l" rtl="0">
              <a:spcBef>
                <a:spcPts val="1000"/>
              </a:spcBef>
              <a:spcAft>
                <a:spcPts val="1000"/>
              </a:spcAft>
              <a:buClr>
                <a:schemeClr val="accent1"/>
              </a:buClr>
              <a:buSzPts val="1600"/>
              <a:buFont typeface="Red Hat Display"/>
              <a:buChar char="▸"/>
            </a:pPr>
            <a:r>
              <a:rPr lang="en" sz="1600" b="1">
                <a:solidFill>
                  <a:schemeClr val="dk1"/>
                </a:solidFill>
                <a:latin typeface="Red Hat Display"/>
                <a:ea typeface="Red Hat Display"/>
                <a:cs typeface="Red Hat Display"/>
                <a:sym typeface="Red Hat Display"/>
              </a:rPr>
              <a:t>ApplicationSet pull model</a:t>
            </a:r>
            <a:r>
              <a:rPr lang="en" sz="1600">
                <a:solidFill>
                  <a:schemeClr val="dk1"/>
                </a:solidFill>
                <a:latin typeface="Red Hat Display"/>
                <a:ea typeface="Red Hat Display"/>
                <a:cs typeface="Red Hat Display"/>
                <a:sym typeface="Red Hat Display"/>
              </a:rPr>
              <a:t> with OpenShift GitOps reaches GA</a:t>
            </a:r>
            <a:endParaRPr sz="1800">
              <a:latin typeface="Red Hat Display"/>
              <a:ea typeface="Red Hat Display"/>
              <a:cs typeface="Red Hat Display"/>
              <a:sym typeface="Red Hat Display"/>
            </a:endParaRPr>
          </a:p>
        </p:txBody>
      </p:sp>
      <p:sp>
        <p:nvSpPr>
          <p:cNvPr id="9166" name="Google Shape;9166;p811"/>
          <p:cNvSpPr/>
          <p:nvPr/>
        </p:nvSpPr>
        <p:spPr>
          <a:xfrm>
            <a:off x="3135998" y="4496163"/>
            <a:ext cx="2064900" cy="1759800"/>
          </a:xfrm>
          <a:prstGeom prst="rect">
            <a:avLst/>
          </a:prstGeom>
          <a:noFill/>
          <a:ln w="47625" cap="flat" cmpd="sng">
            <a:solidFill>
              <a:schemeClr val="accent1"/>
            </a:solidFill>
            <a:prstDash val="solid"/>
            <a:round/>
            <a:headEnd type="none" w="sm" len="sm"/>
            <a:tailEnd type="none" w="sm" len="sm"/>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9167" name="Google Shape;9167;p811"/>
          <p:cNvSpPr/>
          <p:nvPr/>
        </p:nvSpPr>
        <p:spPr>
          <a:xfrm>
            <a:off x="1430071" y="3543825"/>
            <a:ext cx="3811200" cy="2769300"/>
          </a:xfrm>
          <a:prstGeom prst="rect">
            <a:avLst/>
          </a:prstGeom>
          <a:noFill/>
          <a:ln w="9525" cap="flat" cmpd="sng">
            <a:solidFill>
              <a:srgbClr val="EE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9168" name="Google Shape;9168;p811"/>
          <p:cNvCxnSpPr>
            <a:endCxn id="9167" idx="1"/>
          </p:cNvCxnSpPr>
          <p:nvPr/>
        </p:nvCxnSpPr>
        <p:spPr>
          <a:xfrm rot="10800000" flipH="1">
            <a:off x="213871" y="4928475"/>
            <a:ext cx="1216200" cy="5400"/>
          </a:xfrm>
          <a:prstGeom prst="straightConnector1">
            <a:avLst/>
          </a:prstGeom>
          <a:noFill/>
          <a:ln w="9525" cap="flat" cmpd="sng">
            <a:solidFill>
              <a:srgbClr val="EE0000"/>
            </a:solidFill>
            <a:prstDash val="dash"/>
            <a:round/>
            <a:headEnd type="none" w="med" len="med"/>
            <a:tailEnd type="none" w="med" len="med"/>
          </a:ln>
        </p:spPr>
      </p:cxnSp>
      <p:cxnSp>
        <p:nvCxnSpPr>
          <p:cNvPr id="9169" name="Google Shape;9169;p811"/>
          <p:cNvCxnSpPr/>
          <p:nvPr/>
        </p:nvCxnSpPr>
        <p:spPr>
          <a:xfrm>
            <a:off x="187695" y="3136525"/>
            <a:ext cx="14400" cy="1797300"/>
          </a:xfrm>
          <a:prstGeom prst="straightConnector1">
            <a:avLst/>
          </a:prstGeom>
          <a:noFill/>
          <a:ln w="9525" cap="flat" cmpd="sng">
            <a:solidFill>
              <a:srgbClr val="EE0000"/>
            </a:solidFill>
            <a:prstDash val="dash"/>
            <a:round/>
            <a:headEnd type="none" w="med" len="med"/>
            <a:tailEnd type="none" w="med" len="med"/>
          </a:ln>
        </p:spPr>
      </p:cxnSp>
      <p:cxnSp>
        <p:nvCxnSpPr>
          <p:cNvPr id="9170" name="Google Shape;9170;p811"/>
          <p:cNvCxnSpPr/>
          <p:nvPr/>
        </p:nvCxnSpPr>
        <p:spPr>
          <a:xfrm>
            <a:off x="213801" y="3141925"/>
            <a:ext cx="92700" cy="8100"/>
          </a:xfrm>
          <a:prstGeom prst="straightConnector1">
            <a:avLst/>
          </a:prstGeom>
          <a:noFill/>
          <a:ln w="9525" cap="flat" cmpd="sng">
            <a:solidFill>
              <a:srgbClr val="EE0000"/>
            </a:solidFill>
            <a:prstDash val="dash"/>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74"/>
        <p:cNvGrpSpPr/>
        <p:nvPr/>
      </p:nvGrpSpPr>
      <p:grpSpPr>
        <a:xfrm>
          <a:off x="0" y="0"/>
          <a:ext cx="0" cy="0"/>
          <a:chOff x="0" y="0"/>
          <a:chExt cx="0" cy="0"/>
        </a:xfrm>
      </p:grpSpPr>
      <p:sp>
        <p:nvSpPr>
          <p:cNvPr id="9175" name="Google Shape;9175;p81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51</a:t>
            </a:fld>
            <a:endParaRPr/>
          </a:p>
        </p:txBody>
      </p:sp>
      <p:sp>
        <p:nvSpPr>
          <p:cNvPr id="9176" name="Google Shape;9176;p812"/>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9177" name="Google Shape;9177;p812"/>
          <p:cNvSpPr txBox="1">
            <a:spLocks noGrp="1"/>
          </p:cNvSpPr>
          <p:nvPr>
            <p:ph type="title"/>
          </p:nvPr>
        </p:nvSpPr>
        <p:spPr>
          <a:xfrm>
            <a:off x="5673950" y="1632950"/>
            <a:ext cx="56355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Architecture</a:t>
            </a:r>
            <a:endParaRPr sz="4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81"/>
        <p:cNvGrpSpPr/>
        <p:nvPr/>
      </p:nvGrpSpPr>
      <p:grpSpPr>
        <a:xfrm>
          <a:off x="0" y="0"/>
          <a:ext cx="0" cy="0"/>
          <a:chOff x="0" y="0"/>
          <a:chExt cx="0" cy="0"/>
        </a:xfrm>
      </p:grpSpPr>
      <p:sp>
        <p:nvSpPr>
          <p:cNvPr id="9182" name="Google Shape;9182;p81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52</a:t>
            </a:fld>
            <a:endParaRPr/>
          </a:p>
        </p:txBody>
      </p:sp>
      <p:sp>
        <p:nvSpPr>
          <p:cNvPr id="9183" name="Google Shape;9183;p813"/>
          <p:cNvSpPr txBox="1"/>
          <p:nvPr/>
        </p:nvSpPr>
        <p:spPr>
          <a:xfrm>
            <a:off x="6705446" y="2116275"/>
            <a:ext cx="5203200" cy="548700"/>
          </a:xfrm>
          <a:prstGeom prst="rect">
            <a:avLst/>
          </a:prstGeom>
          <a:noFill/>
          <a:ln>
            <a:noFill/>
          </a:ln>
        </p:spPr>
        <p:txBody>
          <a:bodyPr spcFirstLastPara="1" wrap="square" lIns="0" tIns="0" rIns="0" bIns="45700" anchor="b" anchorCtr="0">
            <a:noAutofit/>
          </a:bodyPr>
          <a:lstStyle/>
          <a:p>
            <a:pPr marL="0" lvl="0" indent="0" algn="l" rtl="0">
              <a:lnSpc>
                <a:spcPct val="115000"/>
              </a:lnSpc>
              <a:spcBef>
                <a:spcPts val="0"/>
              </a:spcBef>
              <a:spcAft>
                <a:spcPts val="0"/>
              </a:spcAft>
              <a:buNone/>
            </a:pPr>
            <a:r>
              <a:rPr lang="en" sz="2400">
                <a:solidFill>
                  <a:srgbClr val="EE0000"/>
                </a:solidFill>
                <a:latin typeface="Red Hat Text"/>
                <a:ea typeface="Red Hat Text"/>
                <a:cs typeface="Red Hat Text"/>
                <a:sym typeface="Red Hat Text"/>
              </a:rPr>
              <a:t>Hub architecture and components</a:t>
            </a:r>
            <a:endParaRPr sz="2400">
              <a:solidFill>
                <a:srgbClr val="EE0000"/>
              </a:solidFill>
              <a:latin typeface="Red Hat Text"/>
              <a:ea typeface="Red Hat Text"/>
              <a:cs typeface="Red Hat Text"/>
              <a:sym typeface="Red Hat Text"/>
            </a:endParaRPr>
          </a:p>
        </p:txBody>
      </p:sp>
      <p:sp>
        <p:nvSpPr>
          <p:cNvPr id="9184" name="Google Shape;9184;p813"/>
          <p:cNvSpPr txBox="1"/>
          <p:nvPr/>
        </p:nvSpPr>
        <p:spPr>
          <a:xfrm>
            <a:off x="6705450" y="2671125"/>
            <a:ext cx="4589700" cy="911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000"/>
              </a:spcAft>
              <a:buNone/>
            </a:pPr>
            <a:r>
              <a:rPr lang="en" sz="1600">
                <a:latin typeface="Red Hat Text"/>
                <a:ea typeface="Red Hat Text"/>
                <a:cs typeface="Red Hat Text"/>
                <a:sym typeface="Red Hat Text"/>
              </a:rPr>
              <a:t>Red Hat Advanced Cluster Management uses the </a:t>
            </a:r>
            <a:r>
              <a:rPr lang="en" sz="1600" b="1">
                <a:latin typeface="Red Hat Text"/>
                <a:ea typeface="Red Hat Text"/>
                <a:cs typeface="Red Hat Text"/>
                <a:sym typeface="Red Hat Text"/>
              </a:rPr>
              <a:t>multiclusterhub-operator </a:t>
            </a:r>
            <a:r>
              <a:rPr lang="en" sz="1600">
                <a:latin typeface="Red Hat Text"/>
                <a:ea typeface="Red Hat Text"/>
                <a:cs typeface="Red Hat Text"/>
                <a:sym typeface="Red Hat Text"/>
              </a:rPr>
              <a:t>and other operator and runs in the </a:t>
            </a:r>
            <a:r>
              <a:rPr lang="en" sz="1600" b="1">
                <a:latin typeface="Red Hat Text"/>
                <a:ea typeface="Red Hat Text"/>
                <a:cs typeface="Red Hat Text"/>
                <a:sym typeface="Red Hat Text"/>
              </a:rPr>
              <a:t>open-cluster-management</a:t>
            </a:r>
            <a:r>
              <a:rPr lang="en" sz="1600">
                <a:latin typeface="Red Hat Text"/>
                <a:ea typeface="Red Hat Text"/>
                <a:cs typeface="Red Hat Text"/>
                <a:sym typeface="Red Hat Text"/>
              </a:rPr>
              <a:t> namespace</a:t>
            </a:r>
            <a:endParaRPr sz="1600">
              <a:solidFill>
                <a:srgbClr val="000000"/>
              </a:solidFill>
              <a:latin typeface="Red Hat Text"/>
              <a:ea typeface="Red Hat Text"/>
              <a:cs typeface="Red Hat Text"/>
              <a:sym typeface="Red Hat Text"/>
            </a:endParaRPr>
          </a:p>
        </p:txBody>
      </p:sp>
      <p:sp>
        <p:nvSpPr>
          <p:cNvPr id="9185" name="Google Shape;9185;p813"/>
          <p:cNvSpPr txBox="1"/>
          <p:nvPr/>
        </p:nvSpPr>
        <p:spPr>
          <a:xfrm>
            <a:off x="6705446" y="4415150"/>
            <a:ext cx="5203200" cy="548700"/>
          </a:xfrm>
          <a:prstGeom prst="rect">
            <a:avLst/>
          </a:prstGeom>
          <a:noFill/>
          <a:ln>
            <a:noFill/>
          </a:ln>
        </p:spPr>
        <p:txBody>
          <a:bodyPr spcFirstLastPara="1" wrap="square" lIns="0" tIns="0" rIns="0" bIns="45700" anchor="b" anchorCtr="0">
            <a:noAutofit/>
          </a:bodyPr>
          <a:lstStyle/>
          <a:p>
            <a:pPr marL="0" lvl="0" indent="0" algn="l" rtl="0">
              <a:lnSpc>
                <a:spcPct val="115000"/>
              </a:lnSpc>
              <a:spcBef>
                <a:spcPts val="0"/>
              </a:spcBef>
              <a:spcAft>
                <a:spcPts val="0"/>
              </a:spcAft>
              <a:buNone/>
            </a:pPr>
            <a:r>
              <a:rPr lang="en" sz="2400">
                <a:solidFill>
                  <a:srgbClr val="EE0000"/>
                </a:solidFill>
                <a:latin typeface="Red Hat Text"/>
                <a:ea typeface="Red Hat Text"/>
                <a:cs typeface="Red Hat Text"/>
                <a:sym typeface="Red Hat Text"/>
              </a:rPr>
              <a:t>Managed cluster architecture</a:t>
            </a:r>
            <a:br>
              <a:rPr lang="en" sz="2400">
                <a:solidFill>
                  <a:srgbClr val="EE0000"/>
                </a:solidFill>
                <a:latin typeface="Red Hat Text"/>
                <a:ea typeface="Red Hat Text"/>
                <a:cs typeface="Red Hat Text"/>
                <a:sym typeface="Red Hat Text"/>
              </a:rPr>
            </a:br>
            <a:r>
              <a:rPr lang="en" sz="2400">
                <a:solidFill>
                  <a:srgbClr val="EE0000"/>
                </a:solidFill>
                <a:latin typeface="Red Hat Text"/>
                <a:ea typeface="Red Hat Text"/>
                <a:cs typeface="Red Hat Text"/>
                <a:sym typeface="Red Hat Text"/>
              </a:rPr>
              <a:t>and components</a:t>
            </a:r>
            <a:endParaRPr sz="2400">
              <a:solidFill>
                <a:srgbClr val="EE0000"/>
              </a:solidFill>
              <a:latin typeface="Red Hat Text"/>
              <a:ea typeface="Red Hat Text"/>
              <a:cs typeface="Red Hat Text"/>
              <a:sym typeface="Red Hat Text"/>
            </a:endParaRPr>
          </a:p>
        </p:txBody>
      </p:sp>
      <p:sp>
        <p:nvSpPr>
          <p:cNvPr id="9186" name="Google Shape;9186;p813"/>
          <p:cNvSpPr txBox="1"/>
          <p:nvPr/>
        </p:nvSpPr>
        <p:spPr>
          <a:xfrm>
            <a:off x="6705450" y="4970000"/>
            <a:ext cx="4949100" cy="1352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000"/>
              </a:spcAft>
              <a:buNone/>
            </a:pPr>
            <a:r>
              <a:rPr lang="en" sz="1600">
                <a:solidFill>
                  <a:schemeClr val="dk1"/>
                </a:solidFill>
                <a:latin typeface="Red Hat Text"/>
                <a:ea typeface="Red Hat Text"/>
                <a:cs typeface="Red Hat Text"/>
                <a:sym typeface="Red Hat Text"/>
              </a:rPr>
              <a:t>Red Hat Advanced Cluster Management</a:t>
            </a:r>
            <a:r>
              <a:rPr lang="en" sz="1600">
                <a:latin typeface="Red Hat Text"/>
                <a:ea typeface="Red Hat Text"/>
                <a:cs typeface="Red Hat Text"/>
                <a:sym typeface="Red Hat Text"/>
              </a:rPr>
              <a:t> managed clusters use the </a:t>
            </a:r>
            <a:r>
              <a:rPr lang="en" sz="1600" b="1" u="sng">
                <a:solidFill>
                  <a:schemeClr val="hlink"/>
                </a:solidFill>
                <a:latin typeface="Red Hat Text"/>
                <a:ea typeface="Red Hat Text"/>
                <a:cs typeface="Red Hat Text"/>
                <a:sym typeface="Red Hat Text"/>
                <a:hlinkClick r:id="rId3"/>
              </a:rPr>
              <a:t>klusterlet</a:t>
            </a:r>
            <a:r>
              <a:rPr lang="en" sz="1600">
                <a:latin typeface="Red Hat Text"/>
                <a:ea typeface="Red Hat Text"/>
                <a:cs typeface="Red Hat Text"/>
                <a:sym typeface="Red Hat Text"/>
              </a:rPr>
              <a:t> operator which runs in the </a:t>
            </a:r>
            <a:r>
              <a:rPr lang="en" sz="1600" b="1">
                <a:latin typeface="Red Hat Text"/>
                <a:ea typeface="Red Hat Text"/>
                <a:cs typeface="Red Hat Text"/>
                <a:sym typeface="Red Hat Text"/>
              </a:rPr>
              <a:t>open-cluster-management-agent</a:t>
            </a:r>
            <a:r>
              <a:rPr lang="en" sz="1600">
                <a:latin typeface="Red Hat Text"/>
                <a:ea typeface="Red Hat Text"/>
                <a:cs typeface="Red Hat Text"/>
                <a:sym typeface="Red Hat Text"/>
              </a:rPr>
              <a:t> namespace</a:t>
            </a:r>
            <a:endParaRPr sz="1600">
              <a:solidFill>
                <a:srgbClr val="000000"/>
              </a:solidFill>
              <a:latin typeface="Red Hat Text"/>
              <a:ea typeface="Red Hat Text"/>
              <a:cs typeface="Red Hat Text"/>
              <a:sym typeface="Red Hat Text"/>
            </a:endParaRPr>
          </a:p>
        </p:txBody>
      </p:sp>
      <p:sp>
        <p:nvSpPr>
          <p:cNvPr id="9187" name="Google Shape;9187;p813"/>
          <p:cNvSpPr/>
          <p:nvPr/>
        </p:nvSpPr>
        <p:spPr>
          <a:xfrm>
            <a:off x="658281" y="5673362"/>
            <a:ext cx="904800" cy="31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ed Hat Text Medium"/>
                <a:ea typeface="Red Hat Text Medium"/>
                <a:cs typeface="Red Hat Text Medium"/>
                <a:sym typeface="Red Hat Text Medium"/>
              </a:rPr>
              <a:t>Cluster Lifecycle</a:t>
            </a:r>
            <a:endParaRPr sz="800">
              <a:solidFill>
                <a:srgbClr val="FFFFFF"/>
              </a:solidFill>
              <a:latin typeface="Red Hat Text Medium"/>
              <a:ea typeface="Red Hat Text Medium"/>
              <a:cs typeface="Red Hat Text Medium"/>
              <a:sym typeface="Red Hat Text Medium"/>
            </a:endParaRPr>
          </a:p>
        </p:txBody>
      </p:sp>
      <p:sp>
        <p:nvSpPr>
          <p:cNvPr id="9188" name="Google Shape;9188;p813"/>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Red Hat Advanced Cluster Management for Kubernetes</a:t>
            </a:r>
            <a:endParaRPr>
              <a:latin typeface="Red Hat Display Medium"/>
              <a:ea typeface="Red Hat Display Medium"/>
              <a:cs typeface="Red Hat Display Medium"/>
              <a:sym typeface="Red Hat Display Medium"/>
            </a:endParaRPr>
          </a:p>
        </p:txBody>
      </p:sp>
      <p:pic>
        <p:nvPicPr>
          <p:cNvPr id="9189" name="Google Shape;9189;p813"/>
          <p:cNvPicPr preferRelativeResize="0"/>
          <p:nvPr/>
        </p:nvPicPr>
        <p:blipFill rotWithShape="1">
          <a:blip r:embed="rId4">
            <a:alphaModFix/>
          </a:blip>
          <a:srcRect t="10114" b="10114"/>
          <a:stretch/>
        </p:blipFill>
        <p:spPr>
          <a:xfrm>
            <a:off x="8408025" y="605525"/>
            <a:ext cx="1639399" cy="1306525"/>
          </a:xfrm>
          <a:prstGeom prst="rect">
            <a:avLst/>
          </a:prstGeom>
          <a:noFill/>
          <a:ln>
            <a:noFill/>
          </a:ln>
        </p:spPr>
      </p:pic>
      <p:pic>
        <p:nvPicPr>
          <p:cNvPr id="9190" name="Google Shape;9190;p813"/>
          <p:cNvPicPr preferRelativeResize="0"/>
          <p:nvPr/>
        </p:nvPicPr>
        <p:blipFill>
          <a:blip r:embed="rId5">
            <a:alphaModFix/>
          </a:blip>
          <a:stretch>
            <a:fillRect/>
          </a:stretch>
        </p:blipFill>
        <p:spPr>
          <a:xfrm>
            <a:off x="163125" y="2521650"/>
            <a:ext cx="6402175" cy="3026975"/>
          </a:xfrm>
          <a:prstGeom prst="rect">
            <a:avLst/>
          </a:prstGeom>
          <a:noFill/>
          <a:ln>
            <a:noFill/>
          </a:ln>
        </p:spPr>
      </p:pic>
      <p:sp>
        <p:nvSpPr>
          <p:cNvPr id="9191" name="Google Shape;9191;p813"/>
          <p:cNvSpPr txBox="1"/>
          <p:nvPr/>
        </p:nvSpPr>
        <p:spPr>
          <a:xfrm>
            <a:off x="885050" y="6169575"/>
            <a:ext cx="9603000" cy="560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n" sz="900">
                <a:latin typeface="Red Hat Display"/>
                <a:ea typeface="Red Hat Display"/>
                <a:cs typeface="Red Hat Display"/>
                <a:sym typeface="Red Hat Display"/>
              </a:rPr>
              <a:t>*    Multicluster Engine is the cluster lifecycle operator that provides cluster management capabilities for OpenShift Container Platform and Red Hat Advanced Cluster Management hub clusters. MCE, for short, is entitled within OCP subscriptions and is installed automatically along with an ACM operator deployment.</a:t>
            </a:r>
            <a:endParaRPr sz="900">
              <a:solidFill>
                <a:srgbClr val="000000"/>
              </a:solidFill>
              <a:latin typeface="Red Hat Display"/>
              <a:ea typeface="Red Hat Display"/>
              <a:cs typeface="Red Hat Display"/>
              <a:sym typeface="Red Hat Display"/>
            </a:endParaRPr>
          </a:p>
        </p:txBody>
      </p:sp>
      <p:sp>
        <p:nvSpPr>
          <p:cNvPr id="9192" name="Google Shape;9192;p813"/>
          <p:cNvSpPr txBox="1"/>
          <p:nvPr/>
        </p:nvSpPr>
        <p:spPr>
          <a:xfrm>
            <a:off x="885028" y="871750"/>
            <a:ext cx="10421700" cy="5532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700">
                <a:solidFill>
                  <a:srgbClr val="000000"/>
                </a:solidFill>
                <a:latin typeface="Red Hat Display"/>
                <a:ea typeface="Red Hat Display"/>
                <a:cs typeface="Red Hat Display"/>
                <a:sym typeface="Red Hat Display"/>
              </a:rPr>
              <a:t>Architecture Overview</a:t>
            </a:r>
            <a:endParaRPr sz="2700">
              <a:solidFill>
                <a:srgbClr val="000000"/>
              </a:solidFill>
              <a:latin typeface="Red Hat Display"/>
              <a:ea typeface="Red Hat Display"/>
              <a:cs typeface="Red Hat Display"/>
              <a:sym typeface="Red Hat Display"/>
            </a:endParaRPr>
          </a:p>
        </p:txBody>
      </p:sp>
      <p:sp>
        <p:nvSpPr>
          <p:cNvPr id="9193" name="Google Shape;9193;p813"/>
          <p:cNvSpPr txBox="1"/>
          <p:nvPr/>
        </p:nvSpPr>
        <p:spPr>
          <a:xfrm>
            <a:off x="885103" y="1424950"/>
            <a:ext cx="10421700" cy="5532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500"/>
              </a:spcAft>
              <a:buNone/>
            </a:pPr>
            <a:r>
              <a:rPr lang="en" sz="1900">
                <a:solidFill>
                  <a:srgbClr val="EE0000"/>
                </a:solidFill>
                <a:latin typeface="Red Hat Text"/>
                <a:ea typeface="Red Hat Text"/>
                <a:cs typeface="Red Hat Text"/>
                <a:sym typeface="Red Hat Text"/>
              </a:rPr>
              <a:t>Components</a:t>
            </a:r>
            <a:endParaRPr sz="1900">
              <a:solidFill>
                <a:srgbClr val="EE0000"/>
              </a:solidFill>
              <a:latin typeface="Red Hat Text"/>
              <a:ea typeface="Red Hat Text"/>
              <a:cs typeface="Red Hat Text"/>
              <a:sym typeface="Red Hat Text"/>
            </a:endParaRPr>
          </a:p>
        </p:txBody>
      </p:sp>
      <p:sp>
        <p:nvSpPr>
          <p:cNvPr id="9194" name="Google Shape;9194;p813"/>
          <p:cNvSpPr/>
          <p:nvPr/>
        </p:nvSpPr>
        <p:spPr>
          <a:xfrm>
            <a:off x="9809509" y="1424950"/>
            <a:ext cx="2382300" cy="316200"/>
          </a:xfrm>
          <a:prstGeom prst="roundRect">
            <a:avLst>
              <a:gd name="adj" fmla="val 0"/>
            </a:avLst>
          </a:prstGeom>
          <a:solidFill>
            <a:srgbClr val="EE0000"/>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a:solidFill>
                  <a:srgbClr val="FFFFFF"/>
                </a:solidFill>
                <a:latin typeface="Red Hat Display Medium"/>
                <a:ea typeface="Red Hat Display Medium"/>
                <a:cs typeface="Red Hat Display Medium"/>
                <a:sym typeface="Red Hat Display Medium"/>
              </a:rPr>
              <a:t>IT Operations</a:t>
            </a:r>
            <a:endParaRPr sz="1600">
              <a:solidFill>
                <a:srgbClr val="FFFFFF"/>
              </a:solidFill>
              <a:latin typeface="Red Hat Display Medium"/>
              <a:ea typeface="Red Hat Display Medium"/>
              <a:cs typeface="Red Hat Display Medium"/>
              <a:sym typeface="Red Hat Display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98"/>
        <p:cNvGrpSpPr/>
        <p:nvPr/>
      </p:nvGrpSpPr>
      <p:grpSpPr>
        <a:xfrm>
          <a:off x="0" y="0"/>
          <a:ext cx="0" cy="0"/>
          <a:chOff x="0" y="0"/>
          <a:chExt cx="0" cy="0"/>
        </a:xfrm>
      </p:grpSpPr>
      <p:sp>
        <p:nvSpPr>
          <p:cNvPr id="9199" name="Google Shape;9199;p814"/>
          <p:cNvSpPr/>
          <p:nvPr/>
        </p:nvSpPr>
        <p:spPr>
          <a:xfrm>
            <a:off x="5343744" y="2376800"/>
            <a:ext cx="6846600" cy="3384000"/>
          </a:xfrm>
          <a:prstGeom prst="rect">
            <a:avLst/>
          </a:prstGeom>
          <a:solidFill>
            <a:srgbClr val="F3F3F3"/>
          </a:solidFill>
          <a:ln>
            <a:noFill/>
          </a:ln>
        </p:spPr>
        <p:txBody>
          <a:bodyPr spcFirstLastPara="1" wrap="square" lIns="731500" tIns="457200" rIns="731500" bIns="457200" anchor="ctr" anchorCtr="0">
            <a:noAutofit/>
          </a:bodyPr>
          <a:lstStyle/>
          <a:p>
            <a:pPr marL="0" lvl="0" indent="0" algn="l" rtl="0">
              <a:lnSpc>
                <a:spcPct val="150000"/>
              </a:lnSpc>
              <a:spcBef>
                <a:spcPts val="0"/>
              </a:spcBef>
              <a:spcAft>
                <a:spcPts val="0"/>
              </a:spcAft>
              <a:buNone/>
            </a:pPr>
            <a:endParaRPr sz="1800">
              <a:solidFill>
                <a:srgbClr val="000000"/>
              </a:solidFill>
              <a:latin typeface="Red Hat Text"/>
              <a:ea typeface="Red Hat Text"/>
              <a:cs typeface="Red Hat Text"/>
              <a:sym typeface="Red Hat Text"/>
            </a:endParaRPr>
          </a:p>
        </p:txBody>
      </p:sp>
      <p:sp>
        <p:nvSpPr>
          <p:cNvPr id="9200" name="Google Shape;9200;p814"/>
          <p:cNvSpPr txBox="1">
            <a:spLocks noGrp="1"/>
          </p:cNvSpPr>
          <p:nvPr>
            <p:ph type="subTitle" idx="2"/>
          </p:nvPr>
        </p:nvSpPr>
        <p:spPr>
          <a:xfrm>
            <a:off x="885103" y="14249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Operator install for managed cluster</a:t>
            </a:r>
            <a:endParaRPr/>
          </a:p>
        </p:txBody>
      </p:sp>
      <p:sp>
        <p:nvSpPr>
          <p:cNvPr id="9201" name="Google Shape;9201;p814"/>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Architecture Overview</a:t>
            </a:r>
            <a:endParaRPr/>
          </a:p>
        </p:txBody>
      </p:sp>
      <p:sp>
        <p:nvSpPr>
          <p:cNvPr id="9202" name="Google Shape;9202;p81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53</a:t>
            </a:fld>
            <a:endParaRPr/>
          </a:p>
        </p:txBody>
      </p:sp>
      <p:sp>
        <p:nvSpPr>
          <p:cNvPr id="9203" name="Google Shape;9203;p814"/>
          <p:cNvSpPr txBox="1"/>
          <p:nvPr/>
        </p:nvSpPr>
        <p:spPr>
          <a:xfrm>
            <a:off x="884103" y="4028125"/>
            <a:ext cx="4276200" cy="10608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500"/>
              </a:spcAft>
              <a:buNone/>
            </a:pPr>
            <a:r>
              <a:rPr lang="en" sz="1800">
                <a:latin typeface="Red Hat Text"/>
                <a:ea typeface="Red Hat Text"/>
                <a:cs typeface="Red Hat Text"/>
                <a:sym typeface="Red Hat Text"/>
              </a:rPr>
              <a:t>The </a:t>
            </a:r>
            <a:r>
              <a:rPr lang="en" sz="1800" b="1" u="sng">
                <a:solidFill>
                  <a:schemeClr val="accent1"/>
                </a:solid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klusterlet</a:t>
            </a:r>
            <a:r>
              <a:rPr lang="en" sz="1800">
                <a:latin typeface="Red Hat Text"/>
                <a:ea typeface="Red Hat Text"/>
                <a:cs typeface="Red Hat Text"/>
                <a:sym typeface="Red Hat Text"/>
              </a:rPr>
              <a:t> operator controls the deployment of components on the managed cluster.</a:t>
            </a:r>
            <a:endParaRPr sz="1800">
              <a:latin typeface="Red Hat Text"/>
              <a:ea typeface="Red Hat Text"/>
              <a:cs typeface="Red Hat Text"/>
              <a:sym typeface="Red Hat Text"/>
            </a:endParaRPr>
          </a:p>
        </p:txBody>
      </p:sp>
      <p:sp>
        <p:nvSpPr>
          <p:cNvPr id="9204" name="Google Shape;9204;p814"/>
          <p:cNvSpPr txBox="1"/>
          <p:nvPr/>
        </p:nvSpPr>
        <p:spPr>
          <a:xfrm>
            <a:off x="884078" y="3516775"/>
            <a:ext cx="38469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2400">
                <a:solidFill>
                  <a:srgbClr val="EE0000"/>
                </a:solidFill>
                <a:latin typeface="Red Hat Text Medium"/>
                <a:ea typeface="Red Hat Text Medium"/>
                <a:cs typeface="Red Hat Text Medium"/>
                <a:sym typeface="Red Hat Text Medium"/>
              </a:rPr>
              <a:t>Managed cluster</a:t>
            </a:r>
            <a:endParaRPr sz="2400">
              <a:solidFill>
                <a:srgbClr val="EE0000"/>
              </a:solidFill>
              <a:latin typeface="Red Hat Text Medium"/>
              <a:ea typeface="Red Hat Text Medium"/>
              <a:cs typeface="Red Hat Text Medium"/>
              <a:sym typeface="Red Hat Text Medium"/>
            </a:endParaRPr>
          </a:p>
        </p:txBody>
      </p:sp>
      <p:sp>
        <p:nvSpPr>
          <p:cNvPr id="9205" name="Google Shape;9205;p814"/>
          <p:cNvSpPr txBox="1"/>
          <p:nvPr/>
        </p:nvSpPr>
        <p:spPr>
          <a:xfrm>
            <a:off x="6095875" y="3413150"/>
            <a:ext cx="2291400" cy="1768500"/>
          </a:xfrm>
          <a:prstGeom prst="rect">
            <a:avLst/>
          </a:prstGeom>
          <a:noFill/>
          <a:ln>
            <a:noFill/>
          </a:ln>
        </p:spPr>
        <p:txBody>
          <a:bodyPr spcFirstLastPara="1" wrap="square" lIns="0" tIns="0" rIns="0" bIns="0" anchor="t" anchorCtr="0">
            <a:noAutofit/>
          </a:bodyPr>
          <a:lstStyle/>
          <a:p>
            <a:pPr marL="182880" lvl="0" indent="-193040" algn="l" rtl="0">
              <a:lnSpc>
                <a:spcPct val="100000"/>
              </a:lnSpc>
              <a:spcBef>
                <a:spcPts val="0"/>
              </a:spcBef>
              <a:spcAft>
                <a:spcPts val="0"/>
              </a:spcAft>
              <a:buClr>
                <a:schemeClr val="accent1"/>
              </a:buClr>
              <a:buSzPts val="1600"/>
              <a:buFont typeface="Red Hat Text"/>
              <a:buChar char="▸"/>
            </a:pPr>
            <a:r>
              <a:rPr lang="en" sz="1600">
                <a:latin typeface="Red Hat Text"/>
                <a:ea typeface="Red Hat Text"/>
                <a:cs typeface="Red Hat Text"/>
                <a:sym typeface="Red Hat Text"/>
              </a:rPr>
              <a:t>Application manager</a:t>
            </a:r>
            <a:endParaRPr sz="1600">
              <a:latin typeface="Red Hat Text"/>
              <a:ea typeface="Red Hat Text"/>
              <a:cs typeface="Red Hat Text"/>
              <a:sym typeface="Red Hat Text"/>
            </a:endParaRPr>
          </a:p>
          <a:p>
            <a:pPr marL="182880" lvl="0" indent="-193040" algn="l" rtl="0">
              <a:lnSpc>
                <a:spcPct val="100000"/>
              </a:lnSpc>
              <a:spcBef>
                <a:spcPts val="1000"/>
              </a:spcBef>
              <a:spcAft>
                <a:spcPts val="0"/>
              </a:spcAft>
              <a:buClr>
                <a:schemeClr val="accent1"/>
              </a:buClr>
              <a:buSzPts val="1600"/>
              <a:buFont typeface="Red Hat Text"/>
              <a:buChar char="▸"/>
            </a:pPr>
            <a:r>
              <a:rPr lang="en" sz="1600">
                <a:latin typeface="Red Hat Text"/>
                <a:ea typeface="Red Hat Text"/>
                <a:cs typeface="Red Hat Text"/>
                <a:sym typeface="Red Hat Text"/>
              </a:rPr>
              <a:t>Certificate controller</a:t>
            </a:r>
            <a:endParaRPr sz="1600">
              <a:latin typeface="Red Hat Text"/>
              <a:ea typeface="Red Hat Text"/>
              <a:cs typeface="Red Hat Text"/>
              <a:sym typeface="Red Hat Text"/>
            </a:endParaRPr>
          </a:p>
          <a:p>
            <a:pPr marL="182880" lvl="0" indent="-193040" algn="l" rtl="0">
              <a:lnSpc>
                <a:spcPct val="100000"/>
              </a:lnSpc>
              <a:spcBef>
                <a:spcPts val="1000"/>
              </a:spcBef>
              <a:spcAft>
                <a:spcPts val="0"/>
              </a:spcAft>
              <a:buClr>
                <a:schemeClr val="accent1"/>
              </a:buClr>
              <a:buSzPts val="1600"/>
              <a:buFont typeface="Red Hat Text"/>
              <a:buChar char="▸"/>
            </a:pPr>
            <a:r>
              <a:rPr lang="en" sz="1600">
                <a:latin typeface="Red Hat Text"/>
                <a:ea typeface="Red Hat Text"/>
                <a:cs typeface="Red Hat Text"/>
                <a:sym typeface="Red Hat Text"/>
              </a:rPr>
              <a:t>Policy controller</a:t>
            </a:r>
            <a:endParaRPr sz="1600">
              <a:latin typeface="Red Hat Text"/>
              <a:ea typeface="Red Hat Text"/>
              <a:cs typeface="Red Hat Text"/>
              <a:sym typeface="Red Hat Text"/>
            </a:endParaRPr>
          </a:p>
          <a:p>
            <a:pPr marL="182880" lvl="0" indent="-193040" algn="l" rtl="0">
              <a:lnSpc>
                <a:spcPct val="100000"/>
              </a:lnSpc>
              <a:spcBef>
                <a:spcPts val="1000"/>
              </a:spcBef>
              <a:spcAft>
                <a:spcPts val="0"/>
              </a:spcAft>
              <a:buClr>
                <a:schemeClr val="accent1"/>
              </a:buClr>
              <a:buSzPts val="1600"/>
              <a:buFont typeface="Red Hat Text"/>
              <a:buChar char="▸"/>
            </a:pPr>
            <a:r>
              <a:rPr lang="en" sz="1600">
                <a:latin typeface="Red Hat Text"/>
                <a:ea typeface="Red Hat Text"/>
                <a:cs typeface="Red Hat Text"/>
                <a:sym typeface="Red Hat Text"/>
              </a:rPr>
              <a:t>Registration agent </a:t>
            </a:r>
            <a:endParaRPr sz="1600">
              <a:latin typeface="Red Hat Text"/>
              <a:ea typeface="Red Hat Text"/>
              <a:cs typeface="Red Hat Text"/>
              <a:sym typeface="Red Hat Text"/>
            </a:endParaRPr>
          </a:p>
          <a:p>
            <a:pPr marL="182880" lvl="0" indent="-193040" algn="l" rtl="0">
              <a:lnSpc>
                <a:spcPct val="100000"/>
              </a:lnSpc>
              <a:spcBef>
                <a:spcPts val="1000"/>
              </a:spcBef>
              <a:spcAft>
                <a:spcPts val="1000"/>
              </a:spcAft>
              <a:buClr>
                <a:schemeClr val="accent1"/>
              </a:buClr>
              <a:buSzPts val="1600"/>
              <a:buFont typeface="Red Hat Text"/>
              <a:buChar char="▸"/>
            </a:pPr>
            <a:r>
              <a:rPr lang="en" sz="1600">
                <a:latin typeface="Red Hat Text"/>
                <a:ea typeface="Red Hat Text"/>
                <a:cs typeface="Red Hat Text"/>
                <a:sym typeface="Red Hat Text"/>
              </a:rPr>
              <a:t>Observability controller</a:t>
            </a:r>
            <a:endParaRPr sz="1600">
              <a:latin typeface="Red Hat Text"/>
              <a:ea typeface="Red Hat Text"/>
              <a:cs typeface="Red Hat Text"/>
              <a:sym typeface="Red Hat Text"/>
            </a:endParaRPr>
          </a:p>
        </p:txBody>
      </p:sp>
      <p:sp>
        <p:nvSpPr>
          <p:cNvPr id="9206" name="Google Shape;9206;p814"/>
          <p:cNvSpPr txBox="1"/>
          <p:nvPr/>
        </p:nvSpPr>
        <p:spPr>
          <a:xfrm>
            <a:off x="6095848" y="2839625"/>
            <a:ext cx="44928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2400">
                <a:solidFill>
                  <a:srgbClr val="EE0000"/>
                </a:solidFill>
                <a:latin typeface="Red Hat Text"/>
                <a:ea typeface="Red Hat Text"/>
                <a:cs typeface="Red Hat Text"/>
                <a:sym typeface="Red Hat Text"/>
              </a:rPr>
              <a:t>List of included components:</a:t>
            </a:r>
            <a:endParaRPr sz="2400">
              <a:solidFill>
                <a:srgbClr val="EE0000"/>
              </a:solidFill>
              <a:latin typeface="Red Hat Text"/>
              <a:ea typeface="Red Hat Text"/>
              <a:cs typeface="Red Hat Text"/>
              <a:sym typeface="Red Hat Text"/>
            </a:endParaRPr>
          </a:p>
        </p:txBody>
      </p:sp>
      <p:sp>
        <p:nvSpPr>
          <p:cNvPr id="9207" name="Google Shape;9207;p814"/>
          <p:cNvSpPr txBox="1">
            <a:spLocks noGrp="1"/>
          </p:cNvSpPr>
          <p:nvPr>
            <p:ph type="subTitle" idx="1"/>
          </p:nvPr>
        </p:nvSpPr>
        <p:spPr>
          <a:xfrm>
            <a:off x="447764" y="55441"/>
            <a:ext cx="51486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latin typeface="Red Hat Display Medium"/>
                <a:ea typeface="Red Hat Display Medium"/>
                <a:cs typeface="Red Hat Display Medium"/>
                <a:sym typeface="Red Hat Display Medium"/>
              </a:rPr>
              <a:t>Red Hat Advanced Cluster Management for Kubernetes</a:t>
            </a:r>
            <a:endParaRPr sz="1000">
              <a:latin typeface="Red Hat Display Medium"/>
              <a:ea typeface="Red Hat Display Medium"/>
              <a:cs typeface="Red Hat Display Medium"/>
              <a:sym typeface="Red Hat Display Medium"/>
            </a:endParaRPr>
          </a:p>
        </p:txBody>
      </p:sp>
      <p:sp>
        <p:nvSpPr>
          <p:cNvPr id="9208" name="Google Shape;9208;p814"/>
          <p:cNvSpPr txBox="1"/>
          <p:nvPr/>
        </p:nvSpPr>
        <p:spPr>
          <a:xfrm>
            <a:off x="8570589" y="3413150"/>
            <a:ext cx="2952300" cy="1768500"/>
          </a:xfrm>
          <a:prstGeom prst="rect">
            <a:avLst/>
          </a:prstGeom>
          <a:noFill/>
          <a:ln>
            <a:noFill/>
          </a:ln>
        </p:spPr>
        <p:txBody>
          <a:bodyPr spcFirstLastPara="1" wrap="square" lIns="0" tIns="0" rIns="0" bIns="0" anchor="t" anchorCtr="0">
            <a:noAutofit/>
          </a:bodyPr>
          <a:lstStyle/>
          <a:p>
            <a:pPr marL="182880" lvl="0" indent="-193040" algn="l" rtl="0">
              <a:spcBef>
                <a:spcPts val="0"/>
              </a:spcBef>
              <a:spcAft>
                <a:spcPts val="0"/>
              </a:spcAft>
              <a:buClr>
                <a:schemeClr val="accent1"/>
              </a:buClr>
              <a:buSzPts val="1600"/>
              <a:buFont typeface="Red Hat Text"/>
              <a:buChar char="▸"/>
            </a:pPr>
            <a:r>
              <a:rPr lang="en" sz="1600">
                <a:solidFill>
                  <a:schemeClr val="dk1"/>
                </a:solidFill>
                <a:latin typeface="Red Hat Text"/>
                <a:ea typeface="Red Hat Text"/>
                <a:cs typeface="Red Hat Text"/>
                <a:sym typeface="Red Hat Text"/>
              </a:rPr>
              <a:t>Search collector</a:t>
            </a:r>
            <a:endParaRPr sz="1600">
              <a:solidFill>
                <a:schemeClr val="dk1"/>
              </a:solidFill>
              <a:latin typeface="Red Hat Text"/>
              <a:ea typeface="Red Hat Text"/>
              <a:cs typeface="Red Hat Text"/>
              <a:sym typeface="Red Hat Text"/>
            </a:endParaRPr>
          </a:p>
          <a:p>
            <a:pPr marL="182880" lvl="0" indent="-193040" algn="l" rtl="0">
              <a:spcBef>
                <a:spcPts val="1000"/>
              </a:spcBef>
              <a:spcAft>
                <a:spcPts val="0"/>
              </a:spcAft>
              <a:buClr>
                <a:schemeClr val="accent1"/>
              </a:buClr>
              <a:buSzPts val="1600"/>
              <a:buFont typeface="Red Hat Text"/>
              <a:buChar char="▸"/>
            </a:pPr>
            <a:r>
              <a:rPr lang="en" sz="1600">
                <a:solidFill>
                  <a:schemeClr val="dk1"/>
                </a:solidFill>
                <a:latin typeface="Red Hat Text"/>
                <a:ea typeface="Red Hat Text"/>
                <a:cs typeface="Red Hat Text"/>
                <a:sym typeface="Red Hat Text"/>
              </a:rPr>
              <a:t>Cluster proxy</a:t>
            </a:r>
            <a:endParaRPr sz="1600">
              <a:solidFill>
                <a:schemeClr val="dk1"/>
              </a:solidFill>
              <a:latin typeface="Red Hat Text"/>
              <a:ea typeface="Red Hat Text"/>
              <a:cs typeface="Red Hat Text"/>
              <a:sym typeface="Red Hat Text"/>
            </a:endParaRPr>
          </a:p>
          <a:p>
            <a:pPr marL="182880" lvl="0" indent="-193040" algn="l" rtl="0">
              <a:spcBef>
                <a:spcPts val="1000"/>
              </a:spcBef>
              <a:spcAft>
                <a:spcPts val="0"/>
              </a:spcAft>
              <a:buClr>
                <a:schemeClr val="accent1"/>
              </a:buClr>
              <a:buSzPts val="1600"/>
              <a:buFont typeface="Red Hat Text"/>
              <a:buChar char="▸"/>
            </a:pPr>
            <a:r>
              <a:rPr lang="en" sz="1600">
                <a:solidFill>
                  <a:schemeClr val="dk1"/>
                </a:solidFill>
                <a:latin typeface="Red Hat Text"/>
                <a:ea typeface="Red Hat Text"/>
                <a:cs typeface="Red Hat Text"/>
                <a:sym typeface="Red Hat Text"/>
              </a:rPr>
              <a:t>IAM policy controller</a:t>
            </a:r>
            <a:endParaRPr sz="1600">
              <a:solidFill>
                <a:schemeClr val="dk1"/>
              </a:solidFill>
              <a:latin typeface="Red Hat Text"/>
              <a:ea typeface="Red Hat Text"/>
              <a:cs typeface="Red Hat Text"/>
              <a:sym typeface="Red Hat Text"/>
            </a:endParaRPr>
          </a:p>
          <a:p>
            <a:pPr marL="182880" lvl="0" indent="-193040" algn="l" rtl="0">
              <a:spcBef>
                <a:spcPts val="1000"/>
              </a:spcBef>
              <a:spcAft>
                <a:spcPts val="1000"/>
              </a:spcAft>
              <a:buClr>
                <a:schemeClr val="accent1"/>
              </a:buClr>
              <a:buSzPts val="1600"/>
              <a:buFont typeface="Red Hat Text"/>
              <a:buChar char="▸"/>
            </a:pPr>
            <a:r>
              <a:rPr lang="en" sz="1600">
                <a:solidFill>
                  <a:schemeClr val="dk1"/>
                </a:solidFill>
                <a:latin typeface="Red Hat Text"/>
                <a:ea typeface="Red Hat Text"/>
                <a:cs typeface="Red Hat Text"/>
                <a:sym typeface="Red Hat Text"/>
              </a:rPr>
              <a:t>Work manager</a:t>
            </a:r>
            <a:endParaRPr sz="1600">
              <a:solidFill>
                <a:schemeClr val="dk1"/>
              </a:solidFill>
              <a:latin typeface="Red Hat Text"/>
              <a:ea typeface="Red Hat Text"/>
              <a:cs typeface="Red Hat Text"/>
              <a:sym typeface="Red Hat Text"/>
            </a:endParaRPr>
          </a:p>
        </p:txBody>
      </p:sp>
      <p:cxnSp>
        <p:nvCxnSpPr>
          <p:cNvPr id="9209" name="Google Shape;9209;p814"/>
          <p:cNvCxnSpPr/>
          <p:nvPr/>
        </p:nvCxnSpPr>
        <p:spPr>
          <a:xfrm>
            <a:off x="5728209" y="3223800"/>
            <a:ext cx="0" cy="2997600"/>
          </a:xfrm>
          <a:prstGeom prst="straightConnector1">
            <a:avLst/>
          </a:prstGeom>
          <a:noFill/>
          <a:ln w="9525" cap="flat" cmpd="sng">
            <a:solidFill>
              <a:schemeClr val="accent1"/>
            </a:solidFill>
            <a:prstDash val="solid"/>
            <a:round/>
            <a:headEnd type="none" w="med" len="med"/>
            <a:tailEnd type="none" w="med" len="med"/>
          </a:ln>
        </p:spPr>
      </p:cxnSp>
      <p:sp>
        <p:nvSpPr>
          <p:cNvPr id="9210" name="Google Shape;9210;p814"/>
          <p:cNvSpPr/>
          <p:nvPr/>
        </p:nvSpPr>
        <p:spPr>
          <a:xfrm>
            <a:off x="9809509" y="1424950"/>
            <a:ext cx="2382300" cy="316200"/>
          </a:xfrm>
          <a:prstGeom prst="roundRect">
            <a:avLst>
              <a:gd name="adj" fmla="val 0"/>
            </a:avLst>
          </a:prstGeom>
          <a:solidFill>
            <a:srgbClr val="EE0000"/>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a:solidFill>
                  <a:srgbClr val="FFFFFF"/>
                </a:solidFill>
                <a:latin typeface="Red Hat Display Medium"/>
                <a:ea typeface="Red Hat Display Medium"/>
                <a:cs typeface="Red Hat Display Medium"/>
                <a:sym typeface="Red Hat Display Medium"/>
              </a:rPr>
              <a:t>IT Operations</a:t>
            </a:r>
            <a:endParaRPr sz="1600">
              <a:solidFill>
                <a:srgbClr val="FFFFFF"/>
              </a:solidFill>
              <a:latin typeface="Red Hat Display Medium"/>
              <a:ea typeface="Red Hat Display Medium"/>
              <a:cs typeface="Red Hat Display Medium"/>
              <a:sym typeface="Red Hat Display Medium"/>
            </a:endParaRPr>
          </a:p>
        </p:txBody>
      </p:sp>
      <p:pic>
        <p:nvPicPr>
          <p:cNvPr id="9211" name="Google Shape;9211;p814"/>
          <p:cNvPicPr preferRelativeResize="0"/>
          <p:nvPr/>
        </p:nvPicPr>
        <p:blipFill rotWithShape="1">
          <a:blip r:embed="rId4">
            <a:alphaModFix/>
          </a:blip>
          <a:srcRect t="10114" b="10114"/>
          <a:stretch/>
        </p:blipFill>
        <p:spPr>
          <a:xfrm>
            <a:off x="8408025" y="605525"/>
            <a:ext cx="1639399" cy="1306525"/>
          </a:xfrm>
          <a:prstGeom prst="rect">
            <a:avLst/>
          </a:prstGeom>
          <a:noFill/>
          <a:ln>
            <a:noFill/>
          </a:ln>
        </p:spPr>
      </p:pic>
      <p:sp>
        <p:nvSpPr>
          <p:cNvPr id="9212" name="Google Shape;9212;p814"/>
          <p:cNvSpPr/>
          <p:nvPr/>
        </p:nvSpPr>
        <p:spPr>
          <a:xfrm>
            <a:off x="885028" y="1984287"/>
            <a:ext cx="1383900" cy="13815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3" name="Google Shape;9213;p814"/>
          <p:cNvPicPr preferRelativeResize="0"/>
          <p:nvPr/>
        </p:nvPicPr>
        <p:blipFill>
          <a:blip r:embed="rId5">
            <a:alphaModFix/>
          </a:blip>
          <a:stretch>
            <a:fillRect/>
          </a:stretch>
        </p:blipFill>
        <p:spPr>
          <a:xfrm>
            <a:off x="1166523" y="2271088"/>
            <a:ext cx="820903" cy="80787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17"/>
        <p:cNvGrpSpPr/>
        <p:nvPr/>
      </p:nvGrpSpPr>
      <p:grpSpPr>
        <a:xfrm>
          <a:off x="0" y="0"/>
          <a:ext cx="0" cy="0"/>
          <a:chOff x="0" y="0"/>
          <a:chExt cx="0" cy="0"/>
        </a:xfrm>
      </p:grpSpPr>
      <p:sp>
        <p:nvSpPr>
          <p:cNvPr id="9218" name="Google Shape;9218;p815"/>
          <p:cNvSpPr/>
          <p:nvPr/>
        </p:nvSpPr>
        <p:spPr>
          <a:xfrm>
            <a:off x="6915830" y="2181300"/>
            <a:ext cx="4609500" cy="3920700"/>
          </a:xfrm>
          <a:prstGeom prst="rect">
            <a:avLst/>
          </a:prstGeom>
          <a:solidFill>
            <a:srgbClr val="3D85C6"/>
          </a:solidFill>
          <a:ln w="952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 sz="1900" b="1">
                <a:solidFill>
                  <a:srgbClr val="FFFFFF"/>
                </a:solidFill>
                <a:latin typeface="Red Hat Display"/>
                <a:ea typeface="Red Hat Display"/>
                <a:cs typeface="Red Hat Display"/>
                <a:sym typeface="Red Hat Display"/>
              </a:rPr>
              <a:t>multicluster engine for Kubernetes</a:t>
            </a:r>
            <a:endParaRPr sz="1900" b="1">
              <a:solidFill>
                <a:srgbClr val="FFFFFF"/>
              </a:solidFill>
              <a:latin typeface="Red Hat Display"/>
              <a:ea typeface="Red Hat Display"/>
              <a:cs typeface="Red Hat Display"/>
              <a:sym typeface="Red Hat Display"/>
            </a:endParaRPr>
          </a:p>
        </p:txBody>
      </p:sp>
      <p:sp>
        <p:nvSpPr>
          <p:cNvPr id="9219" name="Google Shape;9219;p815"/>
          <p:cNvSpPr/>
          <p:nvPr/>
        </p:nvSpPr>
        <p:spPr>
          <a:xfrm>
            <a:off x="7925592" y="3482872"/>
            <a:ext cx="2589900" cy="1281300"/>
          </a:xfrm>
          <a:prstGeom prst="rect">
            <a:avLst/>
          </a:prstGeom>
          <a:no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500"/>
              <a:buFont typeface="Arial"/>
              <a:buNone/>
            </a:pPr>
            <a:r>
              <a:rPr lang="en" sz="1600">
                <a:solidFill>
                  <a:schemeClr val="lt1"/>
                </a:solidFill>
                <a:latin typeface="Red Hat Display"/>
                <a:ea typeface="Red Hat Display"/>
                <a:cs typeface="Red Hat Display"/>
                <a:sym typeface="Red Hat Display"/>
              </a:rPr>
              <a:t>Cluster Lifecycle &amp;</a:t>
            </a:r>
            <a:br>
              <a:rPr lang="en" sz="1600">
                <a:solidFill>
                  <a:schemeClr val="lt1"/>
                </a:solidFill>
                <a:latin typeface="Red Hat Display"/>
                <a:ea typeface="Red Hat Display"/>
                <a:cs typeface="Red Hat Display"/>
                <a:sym typeface="Red Hat Display"/>
              </a:rPr>
            </a:br>
            <a:r>
              <a:rPr lang="en" sz="1600">
                <a:solidFill>
                  <a:schemeClr val="lt1"/>
                </a:solidFill>
                <a:latin typeface="Red Hat Display"/>
                <a:ea typeface="Red Hat Display"/>
                <a:cs typeface="Red Hat Display"/>
                <a:sym typeface="Red Hat Display"/>
              </a:rPr>
              <a:t>Foundation</a:t>
            </a:r>
            <a:endParaRPr sz="1600">
              <a:solidFill>
                <a:srgbClr val="FFFFFF"/>
              </a:solidFill>
              <a:latin typeface="Red Hat Display"/>
              <a:ea typeface="Red Hat Display"/>
              <a:cs typeface="Red Hat Display"/>
              <a:sym typeface="Red Hat Display"/>
            </a:endParaRPr>
          </a:p>
        </p:txBody>
      </p:sp>
      <p:grpSp>
        <p:nvGrpSpPr>
          <p:cNvPr id="9220" name="Google Shape;9220;p815"/>
          <p:cNvGrpSpPr/>
          <p:nvPr/>
        </p:nvGrpSpPr>
        <p:grpSpPr>
          <a:xfrm>
            <a:off x="643884" y="2144559"/>
            <a:ext cx="7628576" cy="4009824"/>
            <a:chOff x="482925" y="1347525"/>
            <a:chExt cx="5721575" cy="3048600"/>
          </a:xfrm>
        </p:grpSpPr>
        <p:sp>
          <p:nvSpPr>
            <p:cNvPr id="9221" name="Google Shape;9221;p815"/>
            <p:cNvSpPr/>
            <p:nvPr/>
          </p:nvSpPr>
          <p:spPr>
            <a:xfrm>
              <a:off x="482925" y="1347525"/>
              <a:ext cx="3887100" cy="3048600"/>
            </a:xfrm>
            <a:prstGeom prst="rect">
              <a:avLst/>
            </a:prstGeom>
            <a:solidFill>
              <a:srgbClr val="CC0000"/>
            </a:solid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900" b="1">
                  <a:solidFill>
                    <a:srgbClr val="FFFFFF"/>
                  </a:solidFill>
                  <a:latin typeface="Red Hat Display"/>
                  <a:ea typeface="Red Hat Display"/>
                  <a:cs typeface="Red Hat Display"/>
                  <a:sym typeface="Red Hat Display"/>
                </a:rPr>
                <a:t>Red Hat Advanced Cluster Management</a:t>
              </a:r>
              <a:endParaRPr sz="1900" b="1">
                <a:solidFill>
                  <a:srgbClr val="FFFFFF"/>
                </a:solidFill>
                <a:latin typeface="Red Hat Display"/>
                <a:ea typeface="Red Hat Display"/>
                <a:cs typeface="Red Hat Display"/>
                <a:sym typeface="Red Hat Display"/>
              </a:endParaRPr>
            </a:p>
          </p:txBody>
        </p:sp>
        <p:sp>
          <p:nvSpPr>
            <p:cNvPr id="9222" name="Google Shape;9222;p815"/>
            <p:cNvSpPr/>
            <p:nvPr/>
          </p:nvSpPr>
          <p:spPr>
            <a:xfrm>
              <a:off x="1091487" y="3671542"/>
              <a:ext cx="2746500" cy="532500"/>
            </a:xfrm>
            <a:prstGeom prst="rect">
              <a:avLst/>
            </a:prstGeom>
            <a:noFill/>
            <a:ln w="19050" cap="flat" cmpd="sng">
              <a:solidFill>
                <a:srgbClr val="FFFFFF"/>
              </a:solidFill>
              <a:prstDash val="lgDash"/>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rgbClr val="FFFFFF"/>
                  </a:solidFill>
                  <a:latin typeface="Red Hat Display"/>
                  <a:ea typeface="Red Hat Display"/>
                  <a:cs typeface="Red Hat Display"/>
                  <a:sym typeface="Red Hat Display"/>
                </a:rPr>
                <a:t>Cluster Lifecycle &amp;</a:t>
              </a:r>
              <a:br>
                <a:rPr lang="en" sz="1600">
                  <a:solidFill>
                    <a:srgbClr val="FFFFFF"/>
                  </a:solidFill>
                  <a:latin typeface="Red Hat Display"/>
                  <a:ea typeface="Red Hat Display"/>
                  <a:cs typeface="Red Hat Display"/>
                  <a:sym typeface="Red Hat Display"/>
                </a:rPr>
              </a:br>
              <a:r>
                <a:rPr lang="en" sz="1600">
                  <a:solidFill>
                    <a:srgbClr val="FFFFFF"/>
                  </a:solidFill>
                  <a:latin typeface="Red Hat Display"/>
                  <a:ea typeface="Red Hat Display"/>
                  <a:cs typeface="Red Hat Display"/>
                  <a:sym typeface="Red Hat Display"/>
                </a:rPr>
                <a:t>Foundation</a:t>
              </a:r>
              <a:endParaRPr sz="1600">
                <a:solidFill>
                  <a:srgbClr val="FFFFFF"/>
                </a:solidFill>
                <a:latin typeface="Red Hat Display"/>
                <a:ea typeface="Red Hat Display"/>
                <a:cs typeface="Red Hat Display"/>
                <a:sym typeface="Red Hat Display"/>
              </a:endParaRPr>
            </a:p>
          </p:txBody>
        </p:sp>
        <p:sp>
          <p:nvSpPr>
            <p:cNvPr id="9223" name="Google Shape;9223;p815"/>
            <p:cNvSpPr/>
            <p:nvPr/>
          </p:nvSpPr>
          <p:spPr>
            <a:xfrm>
              <a:off x="1171250" y="1902385"/>
              <a:ext cx="1078800" cy="668100"/>
            </a:xfrm>
            <a:prstGeom prst="rect">
              <a:avLst/>
            </a:prstGeom>
            <a:no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rgbClr val="FFFFFF"/>
                  </a:solidFill>
                  <a:latin typeface="Red Hat Display"/>
                  <a:ea typeface="Red Hat Display"/>
                  <a:cs typeface="Red Hat Display"/>
                  <a:sym typeface="Red Hat Display"/>
                </a:rPr>
                <a:t>Application Lifecycle</a:t>
              </a:r>
              <a:endParaRPr sz="1600">
                <a:solidFill>
                  <a:srgbClr val="FFFFFF"/>
                </a:solidFill>
                <a:latin typeface="Red Hat Display"/>
                <a:ea typeface="Red Hat Display"/>
                <a:cs typeface="Red Hat Display"/>
                <a:sym typeface="Red Hat Display"/>
              </a:endParaRPr>
            </a:p>
          </p:txBody>
        </p:sp>
        <p:sp>
          <p:nvSpPr>
            <p:cNvPr id="9224" name="Google Shape;9224;p815"/>
            <p:cNvSpPr/>
            <p:nvPr/>
          </p:nvSpPr>
          <p:spPr>
            <a:xfrm>
              <a:off x="1160000" y="2680845"/>
              <a:ext cx="1078800" cy="861300"/>
            </a:xfrm>
            <a:prstGeom prst="rect">
              <a:avLst/>
            </a:prstGeom>
            <a:no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rgbClr val="FFFFFF"/>
                  </a:solidFill>
                  <a:latin typeface="Red Hat Display"/>
                  <a:ea typeface="Red Hat Display"/>
                  <a:cs typeface="Red Hat Display"/>
                  <a:sym typeface="Red Hat Display"/>
                </a:rPr>
                <a:t>Governance, Risk, Compliance</a:t>
              </a:r>
              <a:endParaRPr sz="1600">
                <a:solidFill>
                  <a:srgbClr val="FFFFFF"/>
                </a:solidFill>
                <a:latin typeface="Red Hat Display"/>
                <a:ea typeface="Red Hat Display"/>
                <a:cs typeface="Red Hat Display"/>
                <a:sym typeface="Red Hat Display"/>
              </a:endParaRPr>
            </a:p>
          </p:txBody>
        </p:sp>
        <p:sp>
          <p:nvSpPr>
            <p:cNvPr id="9225" name="Google Shape;9225;p815"/>
            <p:cNvSpPr/>
            <p:nvPr/>
          </p:nvSpPr>
          <p:spPr>
            <a:xfrm>
              <a:off x="2713490" y="2724275"/>
              <a:ext cx="1078800" cy="831300"/>
            </a:xfrm>
            <a:prstGeom prst="rect">
              <a:avLst/>
            </a:prstGeom>
            <a:no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rgbClr val="FFFFFF"/>
                  </a:solidFill>
                  <a:latin typeface="Red Hat Display"/>
                  <a:ea typeface="Red Hat Display"/>
                  <a:cs typeface="Red Hat Display"/>
                  <a:sym typeface="Red Hat Display"/>
                </a:rPr>
                <a:t>Observability</a:t>
              </a:r>
              <a:endParaRPr sz="1600">
                <a:solidFill>
                  <a:srgbClr val="FFFFFF"/>
                </a:solidFill>
                <a:latin typeface="Red Hat Display"/>
                <a:ea typeface="Red Hat Display"/>
                <a:cs typeface="Red Hat Display"/>
                <a:sym typeface="Red Hat Display"/>
              </a:endParaRPr>
            </a:p>
            <a:p>
              <a:pPr marL="0" lvl="0" indent="0" algn="ctr" rtl="0">
                <a:spcBef>
                  <a:spcPts val="0"/>
                </a:spcBef>
                <a:spcAft>
                  <a:spcPts val="0"/>
                </a:spcAft>
                <a:buNone/>
              </a:pPr>
              <a:r>
                <a:rPr lang="en" sz="1600">
                  <a:solidFill>
                    <a:srgbClr val="FFFFFF"/>
                  </a:solidFill>
                  <a:latin typeface="Red Hat Display"/>
                  <a:ea typeface="Red Hat Display"/>
                  <a:cs typeface="Red Hat Display"/>
                  <a:sym typeface="Red Hat Display"/>
                </a:rPr>
                <a:t>(metrics)</a:t>
              </a:r>
              <a:endParaRPr sz="1600">
                <a:solidFill>
                  <a:srgbClr val="FFFFFF"/>
                </a:solidFill>
                <a:latin typeface="Red Hat Display"/>
                <a:ea typeface="Red Hat Display"/>
                <a:cs typeface="Red Hat Display"/>
                <a:sym typeface="Red Hat Display"/>
              </a:endParaRPr>
            </a:p>
            <a:p>
              <a:pPr marL="0" lvl="0" indent="0" algn="ctr" rtl="0">
                <a:spcBef>
                  <a:spcPts val="0"/>
                </a:spcBef>
                <a:spcAft>
                  <a:spcPts val="0"/>
                </a:spcAft>
                <a:buNone/>
              </a:pPr>
              <a:endParaRPr sz="1600">
                <a:solidFill>
                  <a:srgbClr val="FFFFFF"/>
                </a:solidFill>
                <a:latin typeface="Red Hat Display"/>
                <a:ea typeface="Red Hat Display"/>
                <a:cs typeface="Red Hat Display"/>
                <a:sym typeface="Red Hat Display"/>
              </a:endParaRPr>
            </a:p>
            <a:p>
              <a:pPr marL="0" lvl="0" indent="0" algn="ctr" rtl="0">
                <a:spcBef>
                  <a:spcPts val="0"/>
                </a:spcBef>
                <a:spcAft>
                  <a:spcPts val="0"/>
                </a:spcAft>
                <a:buNone/>
              </a:pPr>
              <a:endParaRPr sz="1600">
                <a:solidFill>
                  <a:srgbClr val="FFFFFF"/>
                </a:solidFill>
                <a:latin typeface="Red Hat Display"/>
                <a:ea typeface="Red Hat Display"/>
                <a:cs typeface="Red Hat Display"/>
                <a:sym typeface="Red Hat Display"/>
              </a:endParaRPr>
            </a:p>
            <a:p>
              <a:pPr marL="0" lvl="0" indent="0" algn="ctr" rtl="0">
                <a:spcBef>
                  <a:spcPts val="0"/>
                </a:spcBef>
                <a:spcAft>
                  <a:spcPts val="0"/>
                </a:spcAft>
                <a:buNone/>
              </a:pPr>
              <a:endParaRPr sz="1600">
                <a:solidFill>
                  <a:srgbClr val="FFFFFF"/>
                </a:solidFill>
                <a:latin typeface="Red Hat Display"/>
                <a:ea typeface="Red Hat Display"/>
                <a:cs typeface="Red Hat Display"/>
                <a:sym typeface="Red Hat Display"/>
              </a:endParaRPr>
            </a:p>
          </p:txBody>
        </p:sp>
        <p:sp>
          <p:nvSpPr>
            <p:cNvPr id="9226" name="Google Shape;9226;p815"/>
            <p:cNvSpPr/>
            <p:nvPr/>
          </p:nvSpPr>
          <p:spPr>
            <a:xfrm>
              <a:off x="2679725" y="1940115"/>
              <a:ext cx="1078800" cy="668100"/>
            </a:xfrm>
            <a:prstGeom prst="rect">
              <a:avLst/>
            </a:prstGeom>
            <a:no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rgbClr val="FFFFFF"/>
                  </a:solidFill>
                  <a:latin typeface="Red Hat Display"/>
                  <a:ea typeface="Red Hat Display"/>
                  <a:cs typeface="Red Hat Display"/>
                  <a:sym typeface="Red Hat Display"/>
                </a:rPr>
                <a:t>Multi-cluster networking</a:t>
              </a:r>
              <a:endParaRPr sz="1600">
                <a:solidFill>
                  <a:srgbClr val="FFFFFF"/>
                </a:solidFill>
                <a:latin typeface="Red Hat Display"/>
                <a:ea typeface="Red Hat Display"/>
                <a:cs typeface="Red Hat Display"/>
                <a:sym typeface="Red Hat Display"/>
              </a:endParaRPr>
            </a:p>
          </p:txBody>
        </p:sp>
        <p:sp>
          <p:nvSpPr>
            <p:cNvPr id="9227" name="Google Shape;9227;p815"/>
            <p:cNvSpPr/>
            <p:nvPr/>
          </p:nvSpPr>
          <p:spPr>
            <a:xfrm>
              <a:off x="2933825" y="3180304"/>
              <a:ext cx="638100" cy="259200"/>
            </a:xfrm>
            <a:prstGeom prst="rect">
              <a:avLst/>
            </a:prstGeom>
            <a:noFill/>
            <a:ln w="19050" cap="flat" cmpd="sng">
              <a:solidFill>
                <a:srgbClr val="FFFFFF"/>
              </a:solidFill>
              <a:prstDash val="dash"/>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00">
                  <a:solidFill>
                    <a:srgbClr val="FFFFFF"/>
                  </a:solidFill>
                  <a:latin typeface="Red Hat Display"/>
                  <a:ea typeface="Red Hat Display"/>
                  <a:cs typeface="Red Hat Display"/>
                  <a:sym typeface="Red Hat Display"/>
                </a:rPr>
                <a:t>Search</a:t>
              </a:r>
              <a:endParaRPr sz="1300">
                <a:solidFill>
                  <a:srgbClr val="FFFFFF"/>
                </a:solidFill>
                <a:latin typeface="Red Hat Display"/>
                <a:ea typeface="Red Hat Display"/>
                <a:cs typeface="Red Hat Display"/>
                <a:sym typeface="Red Hat Display"/>
              </a:endParaRPr>
            </a:p>
          </p:txBody>
        </p:sp>
        <p:cxnSp>
          <p:nvCxnSpPr>
            <p:cNvPr id="9228" name="Google Shape;9228;p815"/>
            <p:cNvCxnSpPr/>
            <p:nvPr/>
          </p:nvCxnSpPr>
          <p:spPr>
            <a:xfrm rot="10800000" flipH="1">
              <a:off x="3570800" y="2872645"/>
              <a:ext cx="2633700" cy="1092000"/>
            </a:xfrm>
            <a:prstGeom prst="straightConnector1">
              <a:avLst/>
            </a:prstGeom>
            <a:noFill/>
            <a:ln w="28575" cap="sq" cmpd="sng">
              <a:solidFill>
                <a:srgbClr val="141414"/>
              </a:solidFill>
              <a:prstDash val="dash"/>
              <a:round/>
              <a:headEnd type="none" w="med" len="med"/>
              <a:tailEnd type="triangle" w="med" len="med"/>
            </a:ln>
            <a:effectLst>
              <a:outerShdw blurRad="57150" dist="19050" dir="5400000" algn="bl" rotWithShape="0">
                <a:srgbClr val="000000">
                  <a:alpha val="50000"/>
                </a:srgbClr>
              </a:outerShdw>
            </a:effectLst>
          </p:spPr>
        </p:cxnSp>
      </p:grpSp>
      <p:sp>
        <p:nvSpPr>
          <p:cNvPr id="9229" name="Google Shape;9229;p815"/>
          <p:cNvSpPr txBox="1"/>
          <p:nvPr/>
        </p:nvSpPr>
        <p:spPr>
          <a:xfrm>
            <a:off x="493021" y="-6333"/>
            <a:ext cx="7712400" cy="1015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2500">
                <a:solidFill>
                  <a:srgbClr val="EE0000"/>
                </a:solidFill>
                <a:latin typeface="Red Hat Display"/>
                <a:ea typeface="Red Hat Display"/>
                <a:cs typeface="Red Hat Display"/>
                <a:sym typeface="Red Hat Display"/>
              </a:rPr>
              <a:t>With MCE, ACM has re- packaged core multi-cluster functionality into a new operator</a:t>
            </a:r>
            <a:endParaRPr sz="2500">
              <a:solidFill>
                <a:srgbClr val="000000"/>
              </a:solidFill>
              <a:latin typeface="Red Hat Display"/>
              <a:ea typeface="Red Hat Display"/>
              <a:cs typeface="Red Hat Display"/>
              <a:sym typeface="Red Hat Display"/>
            </a:endParaRPr>
          </a:p>
        </p:txBody>
      </p:sp>
      <p:sp>
        <p:nvSpPr>
          <p:cNvPr id="9230" name="Google Shape;9230;p815"/>
          <p:cNvSpPr txBox="1"/>
          <p:nvPr/>
        </p:nvSpPr>
        <p:spPr>
          <a:xfrm>
            <a:off x="694297" y="1647707"/>
            <a:ext cx="26712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1900">
                <a:latin typeface="Overpass Light"/>
                <a:ea typeface="Overpass Light"/>
                <a:cs typeface="Overpass Light"/>
                <a:sym typeface="Overpass Light"/>
              </a:rPr>
              <a:t>ACM 2.4 (and earlier)</a:t>
            </a:r>
            <a:endParaRPr sz="1900">
              <a:latin typeface="Overpass Light"/>
              <a:ea typeface="Overpass Light"/>
              <a:cs typeface="Overpass Light"/>
              <a:sym typeface="Overpass Light"/>
            </a:endParaRPr>
          </a:p>
        </p:txBody>
      </p:sp>
      <p:sp>
        <p:nvSpPr>
          <p:cNvPr id="9231" name="Google Shape;9231;p815"/>
          <p:cNvSpPr txBox="1"/>
          <p:nvPr/>
        </p:nvSpPr>
        <p:spPr>
          <a:xfrm>
            <a:off x="452164" y="891525"/>
            <a:ext cx="75516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1600">
                <a:latin typeface="Overpass Light"/>
                <a:ea typeface="Overpass Light"/>
                <a:cs typeface="Overpass Light"/>
                <a:sym typeface="Overpass Light"/>
              </a:rPr>
              <a:t>The  </a:t>
            </a:r>
            <a:r>
              <a:rPr lang="en" sz="1600" b="1">
                <a:latin typeface="Overpass"/>
                <a:ea typeface="Overpass"/>
                <a:cs typeface="Overpass"/>
                <a:sym typeface="Overpass"/>
              </a:rPr>
              <a:t>multicluster engine for Kubernetes</a:t>
            </a:r>
            <a:r>
              <a:rPr lang="en" sz="1600">
                <a:latin typeface="Overpass Light"/>
                <a:ea typeface="Overpass Light"/>
                <a:cs typeface="Overpass Light"/>
                <a:sym typeface="Overpass Light"/>
              </a:rPr>
              <a:t> operator is entitled with OpenShift and it’s installed automatically during a RHACM install.</a:t>
            </a:r>
            <a:endParaRPr sz="1600">
              <a:latin typeface="Overpass Light"/>
              <a:ea typeface="Overpass Light"/>
              <a:cs typeface="Overpass Light"/>
              <a:sym typeface="Overpass Light"/>
            </a:endParaRPr>
          </a:p>
        </p:txBody>
      </p:sp>
      <p:sp>
        <p:nvSpPr>
          <p:cNvPr id="9232" name="Google Shape;9232;p815"/>
          <p:cNvSpPr txBox="1"/>
          <p:nvPr/>
        </p:nvSpPr>
        <p:spPr>
          <a:xfrm>
            <a:off x="6915844" y="1647707"/>
            <a:ext cx="26712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1900">
                <a:latin typeface="Overpass Light"/>
                <a:ea typeface="Overpass Light"/>
                <a:cs typeface="Overpass Light"/>
                <a:sym typeface="Overpass Light"/>
              </a:rPr>
              <a:t>MCE 1.0 (and later)</a:t>
            </a:r>
            <a:endParaRPr sz="1900">
              <a:latin typeface="Overpass Light"/>
              <a:ea typeface="Overpass Light"/>
              <a:cs typeface="Overpass Light"/>
              <a:sym typeface="Overpass Light"/>
            </a:endParaRPr>
          </a:p>
        </p:txBody>
      </p:sp>
      <p:pic>
        <p:nvPicPr>
          <p:cNvPr id="9233" name="Google Shape;9233;p815"/>
          <p:cNvPicPr preferRelativeResize="0"/>
          <p:nvPr/>
        </p:nvPicPr>
        <p:blipFill>
          <a:blip r:embed="rId3">
            <a:alphaModFix/>
          </a:blip>
          <a:stretch>
            <a:fillRect/>
          </a:stretch>
        </p:blipFill>
        <p:spPr>
          <a:xfrm>
            <a:off x="9837208" y="73025"/>
            <a:ext cx="1688009" cy="157463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37"/>
        <p:cNvGrpSpPr/>
        <p:nvPr/>
      </p:nvGrpSpPr>
      <p:grpSpPr>
        <a:xfrm>
          <a:off x="0" y="0"/>
          <a:ext cx="0" cy="0"/>
          <a:chOff x="0" y="0"/>
          <a:chExt cx="0" cy="0"/>
        </a:xfrm>
      </p:grpSpPr>
      <p:grpSp>
        <p:nvGrpSpPr>
          <p:cNvPr id="9238" name="Google Shape;9238;p816"/>
          <p:cNvGrpSpPr/>
          <p:nvPr/>
        </p:nvGrpSpPr>
        <p:grpSpPr>
          <a:xfrm>
            <a:off x="887611" y="1735838"/>
            <a:ext cx="10248144" cy="2095148"/>
            <a:chOff x="665725" y="748900"/>
            <a:chExt cx="7686300" cy="1571400"/>
          </a:xfrm>
        </p:grpSpPr>
        <p:sp>
          <p:nvSpPr>
            <p:cNvPr id="9239" name="Google Shape;9239;p816"/>
            <p:cNvSpPr/>
            <p:nvPr/>
          </p:nvSpPr>
          <p:spPr>
            <a:xfrm>
              <a:off x="665725" y="748900"/>
              <a:ext cx="7686300" cy="1571400"/>
            </a:xfrm>
            <a:prstGeom prst="rect">
              <a:avLst/>
            </a:prstGeom>
            <a:solidFill>
              <a:srgbClr val="CC0000"/>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FFFFFF"/>
                </a:solidFill>
              </a:endParaRPr>
            </a:p>
          </p:txBody>
        </p:sp>
        <p:sp>
          <p:nvSpPr>
            <p:cNvPr id="9240" name="Google Shape;9240;p816"/>
            <p:cNvSpPr txBox="1"/>
            <p:nvPr/>
          </p:nvSpPr>
          <p:spPr>
            <a:xfrm>
              <a:off x="1458757" y="930440"/>
              <a:ext cx="6226500" cy="4272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2100" b="1">
                  <a:solidFill>
                    <a:srgbClr val="FFFFFF"/>
                  </a:solidFill>
                  <a:latin typeface="Red Hat Display"/>
                  <a:ea typeface="Red Hat Display"/>
                  <a:cs typeface="Red Hat Display"/>
                  <a:sym typeface="Red Hat Display"/>
                </a:rPr>
                <a:t>ADVANCED CLUSTER MANAGEMENT</a:t>
              </a:r>
              <a:endParaRPr sz="2100" b="1">
                <a:latin typeface="Red Hat Display"/>
                <a:ea typeface="Red Hat Display"/>
                <a:cs typeface="Red Hat Display"/>
                <a:sym typeface="Red Hat Display"/>
              </a:endParaRPr>
            </a:p>
          </p:txBody>
        </p:sp>
        <p:sp>
          <p:nvSpPr>
            <p:cNvPr id="9241" name="Google Shape;9241;p816"/>
            <p:cNvSpPr/>
            <p:nvPr/>
          </p:nvSpPr>
          <p:spPr>
            <a:xfrm>
              <a:off x="983125" y="1262787"/>
              <a:ext cx="1540800" cy="792300"/>
            </a:xfrm>
            <a:prstGeom prst="rect">
              <a:avLst/>
            </a:prstGeom>
            <a:solidFill>
              <a:srgbClr val="CC0000"/>
            </a:solid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Application</a:t>
              </a:r>
              <a:endParaRPr sz="17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Lifecycle</a:t>
              </a:r>
              <a:endParaRPr sz="1700">
                <a:solidFill>
                  <a:srgbClr val="FFFFFF"/>
                </a:solidFill>
                <a:latin typeface="Red Hat Display Medium"/>
                <a:ea typeface="Red Hat Display Medium"/>
                <a:cs typeface="Red Hat Display Medium"/>
                <a:sym typeface="Red Hat Display Medium"/>
              </a:endParaRPr>
            </a:p>
          </p:txBody>
        </p:sp>
        <p:sp>
          <p:nvSpPr>
            <p:cNvPr id="9242" name="Google Shape;9242;p816"/>
            <p:cNvSpPr/>
            <p:nvPr/>
          </p:nvSpPr>
          <p:spPr>
            <a:xfrm>
              <a:off x="6507175" y="1332100"/>
              <a:ext cx="1540800" cy="792300"/>
            </a:xfrm>
            <a:prstGeom prst="rect">
              <a:avLst/>
            </a:prstGeom>
            <a:solidFill>
              <a:srgbClr val="CC0000"/>
            </a:solid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900">
                  <a:solidFill>
                    <a:srgbClr val="FFFFFF"/>
                  </a:solidFill>
                  <a:latin typeface="Red Hat Display Medium"/>
                  <a:ea typeface="Red Hat Display Medium"/>
                  <a:cs typeface="Red Hat Display Medium"/>
                  <a:sym typeface="Red Hat Display Medium"/>
                </a:rPr>
                <a:t>Multi-</a:t>
              </a:r>
              <a:r>
                <a:rPr lang="en" sz="1700">
                  <a:solidFill>
                    <a:srgbClr val="FFFFFF"/>
                  </a:solidFill>
                  <a:latin typeface="Red Hat Display Medium"/>
                  <a:ea typeface="Red Hat Display Medium"/>
                  <a:cs typeface="Red Hat Display Medium"/>
                  <a:sym typeface="Red Hat Display Medium"/>
                </a:rPr>
                <a:t>cluster</a:t>
              </a:r>
              <a:r>
                <a:rPr lang="en" sz="1900">
                  <a:solidFill>
                    <a:srgbClr val="FFFFFF"/>
                  </a:solidFill>
                  <a:latin typeface="Red Hat Display Medium"/>
                  <a:ea typeface="Red Hat Display Medium"/>
                  <a:cs typeface="Red Hat Display Medium"/>
                  <a:sym typeface="Red Hat Display Medium"/>
                </a:rPr>
                <a:t> </a:t>
              </a:r>
              <a:r>
                <a:rPr lang="en" sz="1700">
                  <a:solidFill>
                    <a:srgbClr val="FFFFFF"/>
                  </a:solidFill>
                  <a:latin typeface="Red Hat Display Medium"/>
                  <a:ea typeface="Red Hat Display Medium"/>
                  <a:cs typeface="Red Hat Display Medium"/>
                  <a:sym typeface="Red Hat Display Medium"/>
                </a:rPr>
                <a:t>networking</a:t>
              </a:r>
              <a:endParaRPr sz="1700">
                <a:solidFill>
                  <a:srgbClr val="FFFFFF"/>
                </a:solidFill>
                <a:latin typeface="Red Hat Display Medium"/>
                <a:ea typeface="Red Hat Display Medium"/>
                <a:cs typeface="Red Hat Display Medium"/>
                <a:sym typeface="Red Hat Display Medium"/>
              </a:endParaRPr>
            </a:p>
          </p:txBody>
        </p:sp>
        <p:sp>
          <p:nvSpPr>
            <p:cNvPr id="9243" name="Google Shape;9243;p816"/>
            <p:cNvSpPr/>
            <p:nvPr/>
          </p:nvSpPr>
          <p:spPr>
            <a:xfrm>
              <a:off x="2751674" y="1287938"/>
              <a:ext cx="1759200" cy="792300"/>
            </a:xfrm>
            <a:prstGeom prst="rect">
              <a:avLst/>
            </a:prstGeom>
            <a:solidFill>
              <a:srgbClr val="CC0000"/>
            </a:solid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Governance, Risk, Compliance</a:t>
              </a:r>
              <a:endParaRPr sz="1700">
                <a:solidFill>
                  <a:srgbClr val="FFFFFF"/>
                </a:solidFill>
                <a:latin typeface="Red Hat Display Medium"/>
                <a:ea typeface="Red Hat Display Medium"/>
                <a:cs typeface="Red Hat Display Medium"/>
                <a:sym typeface="Red Hat Display Medium"/>
              </a:endParaRPr>
            </a:p>
          </p:txBody>
        </p:sp>
        <p:sp>
          <p:nvSpPr>
            <p:cNvPr id="9244" name="Google Shape;9244;p816"/>
            <p:cNvSpPr/>
            <p:nvPr/>
          </p:nvSpPr>
          <p:spPr>
            <a:xfrm>
              <a:off x="4738613" y="1287950"/>
              <a:ext cx="1540800" cy="792300"/>
            </a:xfrm>
            <a:prstGeom prst="rect">
              <a:avLst/>
            </a:prstGeom>
            <a:solidFill>
              <a:srgbClr val="CC0000"/>
            </a:solid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Observability</a:t>
              </a:r>
              <a:endParaRPr sz="17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&amp;</a:t>
              </a:r>
              <a:endParaRPr sz="17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Search</a:t>
              </a:r>
              <a:endParaRPr sz="1700">
                <a:solidFill>
                  <a:srgbClr val="FFFFFF"/>
                </a:solidFill>
                <a:latin typeface="Red Hat Display Medium"/>
                <a:ea typeface="Red Hat Display Medium"/>
                <a:cs typeface="Red Hat Display Medium"/>
                <a:sym typeface="Red Hat Display Medium"/>
              </a:endParaRPr>
            </a:p>
          </p:txBody>
        </p:sp>
      </p:grpSp>
      <p:sp>
        <p:nvSpPr>
          <p:cNvPr id="9245" name="Google Shape;9245;p816"/>
          <p:cNvSpPr txBox="1"/>
          <p:nvPr/>
        </p:nvSpPr>
        <p:spPr>
          <a:xfrm>
            <a:off x="480921" y="350567"/>
            <a:ext cx="11045700" cy="630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2500">
                <a:solidFill>
                  <a:srgbClr val="EE0000"/>
                </a:solidFill>
                <a:latin typeface="Red Hat Display"/>
                <a:ea typeface="Red Hat Display"/>
                <a:cs typeface="Red Hat Display"/>
                <a:sym typeface="Red Hat Display"/>
              </a:rPr>
              <a:t>ACM is “Consumer One” of MCE </a:t>
            </a:r>
            <a:endParaRPr sz="2500">
              <a:solidFill>
                <a:srgbClr val="000000"/>
              </a:solidFill>
              <a:latin typeface="Red Hat Display"/>
              <a:ea typeface="Red Hat Display"/>
              <a:cs typeface="Red Hat Display"/>
              <a:sym typeface="Red Hat Display"/>
            </a:endParaRPr>
          </a:p>
        </p:txBody>
      </p:sp>
      <p:grpSp>
        <p:nvGrpSpPr>
          <p:cNvPr id="9246" name="Google Shape;9246;p816"/>
          <p:cNvGrpSpPr/>
          <p:nvPr/>
        </p:nvGrpSpPr>
        <p:grpSpPr>
          <a:xfrm>
            <a:off x="887611" y="3964438"/>
            <a:ext cx="10248144" cy="2293313"/>
            <a:chOff x="665725" y="2635100"/>
            <a:chExt cx="7686300" cy="1799100"/>
          </a:xfrm>
        </p:grpSpPr>
        <p:sp>
          <p:nvSpPr>
            <p:cNvPr id="9247" name="Google Shape;9247;p816"/>
            <p:cNvSpPr/>
            <p:nvPr/>
          </p:nvSpPr>
          <p:spPr>
            <a:xfrm>
              <a:off x="665725" y="2635100"/>
              <a:ext cx="7686300" cy="1799100"/>
            </a:xfrm>
            <a:prstGeom prst="rect">
              <a:avLst/>
            </a:prstGeom>
            <a:solidFill>
              <a:srgbClr val="3D85C6"/>
            </a:solid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6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endParaRPr sz="16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endParaRPr sz="16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endParaRPr sz="16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endParaRPr sz="16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endParaRPr sz="16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endParaRPr sz="1600">
                <a:solidFill>
                  <a:srgbClr val="FFFFFF"/>
                </a:solidFill>
                <a:latin typeface="Red Hat Display Medium"/>
                <a:ea typeface="Red Hat Display Medium"/>
                <a:cs typeface="Red Hat Display Medium"/>
                <a:sym typeface="Red Hat Display Medium"/>
              </a:endParaRPr>
            </a:p>
          </p:txBody>
        </p:sp>
        <p:sp>
          <p:nvSpPr>
            <p:cNvPr id="9248" name="Google Shape;9248;p816"/>
            <p:cNvSpPr/>
            <p:nvPr/>
          </p:nvSpPr>
          <p:spPr>
            <a:xfrm>
              <a:off x="3518425" y="3165298"/>
              <a:ext cx="2131200" cy="485700"/>
            </a:xfrm>
            <a:prstGeom prst="rect">
              <a:avLst/>
            </a:prstGeom>
            <a:solidFill>
              <a:srgbClr val="3D85C6"/>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Klusterlet</a:t>
              </a:r>
              <a:endParaRPr sz="1700">
                <a:solidFill>
                  <a:srgbClr val="FFFFFF"/>
                </a:solidFill>
                <a:latin typeface="Red Hat Display Medium"/>
                <a:ea typeface="Red Hat Display Medium"/>
                <a:cs typeface="Red Hat Display Medium"/>
                <a:sym typeface="Red Hat Display Medium"/>
              </a:endParaRPr>
            </a:p>
          </p:txBody>
        </p:sp>
        <p:sp>
          <p:nvSpPr>
            <p:cNvPr id="9249" name="Google Shape;9249;p816"/>
            <p:cNvSpPr/>
            <p:nvPr/>
          </p:nvSpPr>
          <p:spPr>
            <a:xfrm>
              <a:off x="1167250" y="3117075"/>
              <a:ext cx="2092800" cy="563100"/>
            </a:xfrm>
            <a:prstGeom prst="rect">
              <a:avLst/>
            </a:prstGeom>
            <a:solidFill>
              <a:srgbClr val="3D85C6"/>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Cluster </a:t>
              </a:r>
              <a:r>
                <a:rPr lang="en" sz="1600">
                  <a:solidFill>
                    <a:srgbClr val="FFFFFF"/>
                  </a:solidFill>
                  <a:latin typeface="Red Hat Display Medium"/>
                  <a:ea typeface="Red Hat Display Medium"/>
                  <a:cs typeface="Red Hat Display Medium"/>
                  <a:sym typeface="Red Hat Display Medium"/>
                </a:rPr>
                <a:t>Manager</a:t>
              </a:r>
              <a:endParaRPr sz="1600">
                <a:solidFill>
                  <a:srgbClr val="FFFFFF"/>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r>
                <a:rPr lang="en" sz="1200">
                  <a:solidFill>
                    <a:srgbClr val="FFFFFF"/>
                  </a:solidFill>
                  <a:latin typeface="Red Hat Display Medium"/>
                  <a:ea typeface="Red Hat Display Medium"/>
                  <a:cs typeface="Red Hat Display Medium"/>
                  <a:sym typeface="Red Hat Display Medium"/>
                </a:rPr>
                <a:t>(Inventory, Work, Placement)</a:t>
              </a:r>
              <a:endParaRPr sz="1200">
                <a:solidFill>
                  <a:srgbClr val="FFFFFF"/>
                </a:solidFill>
                <a:latin typeface="Red Hat Display Medium"/>
                <a:ea typeface="Red Hat Display Medium"/>
                <a:cs typeface="Red Hat Display Medium"/>
                <a:sym typeface="Red Hat Display Medium"/>
              </a:endParaRPr>
            </a:p>
          </p:txBody>
        </p:sp>
        <p:sp>
          <p:nvSpPr>
            <p:cNvPr id="9250" name="Google Shape;9250;p816"/>
            <p:cNvSpPr/>
            <p:nvPr/>
          </p:nvSpPr>
          <p:spPr>
            <a:xfrm>
              <a:off x="1138641" y="3819878"/>
              <a:ext cx="1053000" cy="431100"/>
            </a:xfrm>
            <a:prstGeom prst="rect">
              <a:avLst/>
            </a:prstGeom>
            <a:solidFill>
              <a:srgbClr val="3D85C6"/>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Hive</a:t>
              </a:r>
              <a:endParaRPr sz="1700">
                <a:solidFill>
                  <a:srgbClr val="FFFFFF"/>
                </a:solidFill>
                <a:latin typeface="Red Hat Display Medium"/>
                <a:ea typeface="Red Hat Display Medium"/>
                <a:cs typeface="Red Hat Display Medium"/>
                <a:sym typeface="Red Hat Display Medium"/>
              </a:endParaRPr>
            </a:p>
          </p:txBody>
        </p:sp>
        <p:sp>
          <p:nvSpPr>
            <p:cNvPr id="9251" name="Google Shape;9251;p816"/>
            <p:cNvSpPr/>
            <p:nvPr/>
          </p:nvSpPr>
          <p:spPr>
            <a:xfrm>
              <a:off x="3547300" y="3795575"/>
              <a:ext cx="2092800" cy="485700"/>
            </a:xfrm>
            <a:prstGeom prst="rect">
              <a:avLst/>
            </a:prstGeom>
            <a:solidFill>
              <a:srgbClr val="3D85C6"/>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rgbClr val="FFFFFF"/>
                  </a:solidFill>
                  <a:latin typeface="Red Hat Display Medium"/>
                  <a:ea typeface="Red Hat Display Medium"/>
                  <a:cs typeface="Red Hat Display Medium"/>
                  <a:sym typeface="Red Hat Display Medium"/>
                </a:rPr>
                <a:t>Central Infrastructure Management &amp; Infra Operator</a:t>
              </a:r>
              <a:endParaRPr>
                <a:solidFill>
                  <a:srgbClr val="FFFFFF"/>
                </a:solidFill>
                <a:latin typeface="Red Hat Display Medium"/>
                <a:ea typeface="Red Hat Display Medium"/>
                <a:cs typeface="Red Hat Display Medium"/>
                <a:sym typeface="Red Hat Display Medium"/>
              </a:endParaRPr>
            </a:p>
          </p:txBody>
        </p:sp>
        <p:sp>
          <p:nvSpPr>
            <p:cNvPr id="9252" name="Google Shape;9252;p816"/>
            <p:cNvSpPr/>
            <p:nvPr/>
          </p:nvSpPr>
          <p:spPr>
            <a:xfrm>
              <a:off x="5908000" y="3181375"/>
              <a:ext cx="2092800" cy="431100"/>
            </a:xfrm>
            <a:prstGeom prst="rect">
              <a:avLst/>
            </a:prstGeom>
            <a:solidFill>
              <a:srgbClr val="3D85C6"/>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solidFill>
                    <a:srgbClr val="FFFFFF"/>
                  </a:solidFill>
                  <a:latin typeface="Red Hat Display Medium"/>
                  <a:ea typeface="Red Hat Display Medium"/>
                  <a:cs typeface="Red Hat Display Medium"/>
                  <a:sym typeface="Red Hat Display Medium"/>
                </a:rPr>
                <a:t>Discovery</a:t>
              </a:r>
              <a:endParaRPr sz="1500">
                <a:solidFill>
                  <a:srgbClr val="FFFFFF"/>
                </a:solidFill>
                <a:latin typeface="Red Hat Display Medium"/>
                <a:ea typeface="Red Hat Display Medium"/>
                <a:cs typeface="Red Hat Display Medium"/>
                <a:sym typeface="Red Hat Display Medium"/>
              </a:endParaRPr>
            </a:p>
          </p:txBody>
        </p:sp>
        <p:sp>
          <p:nvSpPr>
            <p:cNvPr id="9253" name="Google Shape;9253;p816"/>
            <p:cNvSpPr txBox="1"/>
            <p:nvPr/>
          </p:nvSpPr>
          <p:spPr>
            <a:xfrm>
              <a:off x="3008875" y="2761600"/>
              <a:ext cx="3000000" cy="4227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1900" b="1">
                  <a:solidFill>
                    <a:schemeClr val="lt1"/>
                  </a:solidFill>
                  <a:latin typeface="Red Hat Display"/>
                  <a:ea typeface="Red Hat Display"/>
                  <a:cs typeface="Red Hat Display"/>
                  <a:sym typeface="Red Hat Display"/>
                </a:rPr>
                <a:t>MULTICLUSTER ENGINE</a:t>
              </a:r>
              <a:endParaRPr sz="1600" b="1">
                <a:solidFill>
                  <a:schemeClr val="lt1"/>
                </a:solidFill>
                <a:latin typeface="Red Hat Display"/>
                <a:ea typeface="Red Hat Display"/>
                <a:cs typeface="Red Hat Display"/>
                <a:sym typeface="Red Hat Display"/>
              </a:endParaRPr>
            </a:p>
          </p:txBody>
        </p:sp>
        <p:sp>
          <p:nvSpPr>
            <p:cNvPr id="9254" name="Google Shape;9254;p816"/>
            <p:cNvSpPr/>
            <p:nvPr/>
          </p:nvSpPr>
          <p:spPr>
            <a:xfrm>
              <a:off x="5907850" y="3752050"/>
              <a:ext cx="2131200" cy="485700"/>
            </a:xfrm>
            <a:prstGeom prst="rect">
              <a:avLst/>
            </a:prstGeom>
            <a:solidFill>
              <a:srgbClr val="3D85C6"/>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solidFill>
                    <a:srgbClr val="FFFFFF"/>
                  </a:solidFill>
                  <a:latin typeface="Red Hat Display Medium"/>
                  <a:ea typeface="Red Hat Display Medium"/>
                  <a:cs typeface="Red Hat Display Medium"/>
                  <a:sym typeface="Red Hat Display Medium"/>
                </a:rPr>
                <a:t>Hosted Control Planes</a:t>
              </a:r>
              <a:endParaRPr sz="1100">
                <a:solidFill>
                  <a:srgbClr val="FFFFFF"/>
                </a:solidFill>
                <a:latin typeface="Red Hat Display Medium"/>
                <a:ea typeface="Red Hat Display Medium"/>
                <a:cs typeface="Red Hat Display Medium"/>
                <a:sym typeface="Red Hat Display Medium"/>
              </a:endParaRPr>
            </a:p>
          </p:txBody>
        </p:sp>
      </p:grpSp>
      <p:sp>
        <p:nvSpPr>
          <p:cNvPr id="9255" name="Google Shape;9255;p816"/>
          <p:cNvSpPr txBox="1"/>
          <p:nvPr/>
        </p:nvSpPr>
        <p:spPr>
          <a:xfrm>
            <a:off x="885050" y="1707400"/>
            <a:ext cx="39657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1900" b="1">
                <a:solidFill>
                  <a:schemeClr val="lt1"/>
                </a:solidFill>
                <a:latin typeface="Overpass"/>
                <a:ea typeface="Overpass"/>
                <a:cs typeface="Overpass"/>
                <a:sym typeface="Overpass"/>
              </a:rPr>
              <a:t>ACM 2.5, 2.6, 2.7, 2.8, 2.9, 2.10</a:t>
            </a:r>
            <a:endParaRPr sz="1900" b="1">
              <a:solidFill>
                <a:schemeClr val="lt1"/>
              </a:solidFill>
              <a:latin typeface="Overpass"/>
              <a:ea typeface="Overpass"/>
              <a:cs typeface="Overpass"/>
              <a:sym typeface="Overpass"/>
            </a:endParaRPr>
          </a:p>
        </p:txBody>
      </p:sp>
      <p:sp>
        <p:nvSpPr>
          <p:cNvPr id="9256" name="Google Shape;9256;p816"/>
          <p:cNvSpPr txBox="1"/>
          <p:nvPr/>
        </p:nvSpPr>
        <p:spPr>
          <a:xfrm>
            <a:off x="885046" y="4000475"/>
            <a:ext cx="37104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1900" b="1">
                <a:solidFill>
                  <a:schemeClr val="lt1"/>
                </a:solidFill>
                <a:latin typeface="Overpass"/>
                <a:ea typeface="Overpass"/>
                <a:cs typeface="Overpass"/>
                <a:sym typeface="Overpass"/>
              </a:rPr>
              <a:t>MCE 2.0, 2.1, 2.2, 2.3, 2.4, 2.5</a:t>
            </a:r>
            <a:endParaRPr sz="1900" b="1">
              <a:solidFill>
                <a:schemeClr val="lt1"/>
              </a:solidFill>
              <a:latin typeface="Overpass"/>
              <a:ea typeface="Overpass"/>
              <a:cs typeface="Overpass"/>
              <a:sym typeface="Overpass"/>
            </a:endParaRPr>
          </a:p>
        </p:txBody>
      </p:sp>
      <p:sp>
        <p:nvSpPr>
          <p:cNvPr id="9257" name="Google Shape;9257;p816"/>
          <p:cNvSpPr txBox="1"/>
          <p:nvPr/>
        </p:nvSpPr>
        <p:spPr>
          <a:xfrm>
            <a:off x="452164" y="1043925"/>
            <a:ext cx="75516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1600">
              <a:latin typeface="Overpass Light"/>
              <a:ea typeface="Overpass Light"/>
              <a:cs typeface="Overpass Light"/>
              <a:sym typeface="Overpass Light"/>
            </a:endParaRPr>
          </a:p>
          <a:p>
            <a:pPr marL="0" lvl="0" indent="0" algn="l" rtl="0">
              <a:spcBef>
                <a:spcPts val="0"/>
              </a:spcBef>
              <a:spcAft>
                <a:spcPts val="0"/>
              </a:spcAft>
              <a:buNone/>
            </a:pPr>
            <a:endParaRPr sz="1600">
              <a:latin typeface="Overpass Light"/>
              <a:ea typeface="Overpass Light"/>
              <a:cs typeface="Overpass Light"/>
              <a:sym typeface="Overpass Light"/>
            </a:endParaRPr>
          </a:p>
        </p:txBody>
      </p:sp>
      <p:sp>
        <p:nvSpPr>
          <p:cNvPr id="9258" name="Google Shape;9258;p816"/>
          <p:cNvSpPr txBox="1"/>
          <p:nvPr/>
        </p:nvSpPr>
        <p:spPr>
          <a:xfrm>
            <a:off x="452164" y="891525"/>
            <a:ext cx="7551600" cy="4926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1600" b="1">
                <a:latin typeface="Overpass"/>
                <a:ea typeface="Overpass"/>
                <a:cs typeface="Overpass"/>
                <a:sym typeface="Overpass"/>
              </a:rPr>
              <a:t>RHACM</a:t>
            </a:r>
            <a:r>
              <a:rPr lang="en" sz="1600">
                <a:latin typeface="Overpass Light"/>
                <a:ea typeface="Overpass Light"/>
                <a:cs typeface="Overpass Light"/>
                <a:sym typeface="Overpass Light"/>
              </a:rPr>
              <a:t> is built on top of the </a:t>
            </a:r>
            <a:r>
              <a:rPr lang="en" sz="1600" b="1">
                <a:latin typeface="Overpass"/>
                <a:ea typeface="Overpass"/>
                <a:cs typeface="Overpass"/>
                <a:sym typeface="Overpass"/>
              </a:rPr>
              <a:t>multicluster engine operator</a:t>
            </a:r>
            <a:r>
              <a:rPr lang="en" sz="1600">
                <a:latin typeface="Overpass Light"/>
                <a:ea typeface="Overpass Light"/>
                <a:cs typeface="Overpass Light"/>
                <a:sym typeface="Overpass Light"/>
              </a:rPr>
              <a:t>.</a:t>
            </a:r>
            <a:endParaRPr sz="1600">
              <a:latin typeface="Overpass Light"/>
              <a:ea typeface="Overpass Light"/>
              <a:cs typeface="Overpass Light"/>
              <a:sym typeface="Overpass Light"/>
            </a:endParaRPr>
          </a:p>
        </p:txBody>
      </p:sp>
      <p:pic>
        <p:nvPicPr>
          <p:cNvPr id="9259" name="Google Shape;9259;p816"/>
          <p:cNvPicPr preferRelativeResize="0"/>
          <p:nvPr/>
        </p:nvPicPr>
        <p:blipFill>
          <a:blip r:embed="rId3">
            <a:alphaModFix/>
          </a:blip>
          <a:stretch>
            <a:fillRect/>
          </a:stretch>
        </p:blipFill>
        <p:spPr>
          <a:xfrm>
            <a:off x="9837208" y="73025"/>
            <a:ext cx="1688009" cy="1574630"/>
          </a:xfrm>
          <a:prstGeom prst="rect">
            <a:avLst/>
          </a:prstGeom>
          <a:noFill/>
          <a:ln>
            <a:noFill/>
          </a:ln>
        </p:spPr>
      </p:pic>
      <p:sp>
        <p:nvSpPr>
          <p:cNvPr id="9260" name="Google Shape;9260;p816"/>
          <p:cNvSpPr/>
          <p:nvPr/>
        </p:nvSpPr>
        <p:spPr>
          <a:xfrm>
            <a:off x="5854125" y="3551506"/>
            <a:ext cx="671400" cy="685800"/>
          </a:xfrm>
          <a:prstGeom prst="mathPlus">
            <a:avLst>
              <a:gd name="adj1" fmla="val 23520"/>
            </a:avLst>
          </a:prstGeom>
          <a:solidFill>
            <a:schemeClr val="lt1"/>
          </a:solidFill>
          <a:ln w="19050" cap="flat" cmpd="sng">
            <a:solidFill>
              <a:srgbClr val="14141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Text"/>
              <a:ea typeface="Red Hat Text"/>
              <a:cs typeface="Red Hat Text"/>
              <a:sym typeface="Red Hat Text"/>
            </a:endParaRPr>
          </a:p>
        </p:txBody>
      </p:sp>
      <p:sp>
        <p:nvSpPr>
          <p:cNvPr id="9261" name="Google Shape;9261;p816"/>
          <p:cNvSpPr/>
          <p:nvPr/>
        </p:nvSpPr>
        <p:spPr>
          <a:xfrm>
            <a:off x="3004100" y="5478000"/>
            <a:ext cx="1326900" cy="549600"/>
          </a:xfrm>
          <a:prstGeom prst="rect">
            <a:avLst/>
          </a:prstGeom>
          <a:solidFill>
            <a:srgbClr val="3D85C6"/>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700">
                <a:solidFill>
                  <a:srgbClr val="FFFFFF"/>
                </a:solidFill>
                <a:latin typeface="Red Hat Display Medium"/>
                <a:ea typeface="Red Hat Display Medium"/>
                <a:cs typeface="Red Hat Display Medium"/>
                <a:sym typeface="Red Hat Display Medium"/>
              </a:rPr>
              <a:t>CAPI</a:t>
            </a:r>
            <a:endParaRPr sz="1700">
              <a:solidFill>
                <a:srgbClr val="FFFFFF"/>
              </a:solidFill>
              <a:latin typeface="Red Hat Display Medium"/>
              <a:ea typeface="Red Hat Display Medium"/>
              <a:cs typeface="Red Hat Display Medium"/>
              <a:sym typeface="Red Hat Display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65"/>
        <p:cNvGrpSpPr/>
        <p:nvPr/>
      </p:nvGrpSpPr>
      <p:grpSpPr>
        <a:xfrm>
          <a:off x="0" y="0"/>
          <a:ext cx="0" cy="0"/>
          <a:chOff x="0" y="0"/>
          <a:chExt cx="0" cy="0"/>
        </a:xfrm>
      </p:grpSpPr>
      <p:pic>
        <p:nvPicPr>
          <p:cNvPr id="9266" name="Google Shape;9266;p817"/>
          <p:cNvPicPr preferRelativeResize="0"/>
          <p:nvPr/>
        </p:nvPicPr>
        <p:blipFill rotWithShape="1">
          <a:blip r:embed="rId3">
            <a:alphaModFix/>
          </a:blip>
          <a:srcRect l="436" r="426"/>
          <a:stretch/>
        </p:blipFill>
        <p:spPr>
          <a:xfrm>
            <a:off x="1482097" y="1527533"/>
            <a:ext cx="9227506" cy="4777583"/>
          </a:xfrm>
          <a:prstGeom prst="rect">
            <a:avLst/>
          </a:prstGeom>
          <a:noFill/>
          <a:ln>
            <a:noFill/>
          </a:ln>
        </p:spPr>
      </p:pic>
      <p:sp>
        <p:nvSpPr>
          <p:cNvPr id="9267" name="Google Shape;9267;p817"/>
          <p:cNvSpPr txBox="1">
            <a:spLocks noGrp="1"/>
          </p:cNvSpPr>
          <p:nvPr>
            <p:ph type="title" idx="4294967295"/>
          </p:nvPr>
        </p:nvSpPr>
        <p:spPr>
          <a:xfrm>
            <a:off x="0" y="475525"/>
            <a:ext cx="12191700" cy="81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900" b="1">
                <a:solidFill>
                  <a:srgbClr val="FF0000"/>
                </a:solidFill>
              </a:rPr>
              <a:t>Application modernization driven by</a:t>
            </a:r>
            <a:br>
              <a:rPr lang="en" sz="2900" b="1">
                <a:solidFill>
                  <a:srgbClr val="FF0000"/>
                </a:solidFill>
              </a:rPr>
            </a:br>
            <a:r>
              <a:rPr lang="en" sz="2900" b="1">
                <a:solidFill>
                  <a:srgbClr val="FF0000"/>
                </a:solidFill>
              </a:rPr>
              <a:t>automation of Kubernetes and beyond….</a:t>
            </a:r>
            <a:endParaRPr sz="2900" b="1">
              <a:solidFill>
                <a:srgbClr val="FF0000"/>
              </a:solidFill>
            </a:endParaRPr>
          </a:p>
        </p:txBody>
      </p:sp>
      <p:sp>
        <p:nvSpPr>
          <p:cNvPr id="9268" name="Google Shape;9268;p817"/>
          <p:cNvSpPr txBox="1"/>
          <p:nvPr/>
        </p:nvSpPr>
        <p:spPr>
          <a:xfrm>
            <a:off x="2502805" y="2748317"/>
            <a:ext cx="2527800" cy="1065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500"/>
              <a:buFont typeface="Arial"/>
              <a:buNone/>
            </a:pPr>
            <a:r>
              <a:rPr lang="en" sz="1300" b="1">
                <a:latin typeface="Red Hat Display"/>
                <a:ea typeface="Red Hat Display"/>
                <a:cs typeface="Red Hat Display"/>
                <a:sym typeface="Red Hat Display"/>
              </a:rPr>
              <a:t>Red Hat</a:t>
            </a:r>
            <a:br>
              <a:rPr lang="en" sz="1300" b="1">
                <a:latin typeface="Red Hat Display"/>
                <a:ea typeface="Red Hat Display"/>
                <a:cs typeface="Red Hat Display"/>
                <a:sym typeface="Red Hat Display"/>
              </a:rPr>
            </a:br>
            <a:r>
              <a:rPr lang="en" sz="1300" b="1">
                <a:latin typeface="Red Hat Display"/>
                <a:ea typeface="Red Hat Display"/>
                <a:cs typeface="Red Hat Display"/>
                <a:sym typeface="Red Hat Display"/>
              </a:rPr>
              <a:t>Advanced Cluster</a:t>
            </a:r>
            <a:endParaRPr sz="1300" b="1">
              <a:latin typeface="Red Hat Display"/>
              <a:ea typeface="Red Hat Display"/>
              <a:cs typeface="Red Hat Display"/>
              <a:sym typeface="Red Hat Display"/>
            </a:endParaRPr>
          </a:p>
          <a:p>
            <a:pPr marL="0" lvl="0" indent="0" algn="l" rtl="0">
              <a:spcBef>
                <a:spcPts val="0"/>
              </a:spcBef>
              <a:spcAft>
                <a:spcPts val="0"/>
              </a:spcAft>
              <a:buNone/>
            </a:pPr>
            <a:r>
              <a:rPr lang="en" sz="1300" b="1">
                <a:latin typeface="Red Hat Display"/>
                <a:ea typeface="Red Hat Display"/>
                <a:cs typeface="Red Hat Display"/>
                <a:sym typeface="Red Hat Display"/>
              </a:rPr>
              <a:t>Management</a:t>
            </a:r>
            <a:br>
              <a:rPr lang="en" sz="1300" b="1">
                <a:latin typeface="Red Hat Display"/>
                <a:ea typeface="Red Hat Display"/>
                <a:cs typeface="Red Hat Display"/>
                <a:sym typeface="Red Hat Display"/>
              </a:rPr>
            </a:br>
            <a:r>
              <a:rPr lang="en" sz="1300" b="1">
                <a:latin typeface="Red Hat Display"/>
                <a:ea typeface="Red Hat Display"/>
                <a:cs typeface="Red Hat Display"/>
                <a:sym typeface="Red Hat Display"/>
              </a:rPr>
              <a:t>for Kubernetes</a:t>
            </a:r>
            <a:br>
              <a:rPr lang="en" sz="1300" b="1">
                <a:latin typeface="Red Hat Display"/>
                <a:ea typeface="Red Hat Display"/>
                <a:cs typeface="Red Hat Display"/>
                <a:sym typeface="Red Hat Display"/>
              </a:rPr>
            </a:br>
            <a:r>
              <a:rPr lang="en" sz="1300" b="1">
                <a:latin typeface="Red Hat Display"/>
                <a:ea typeface="Red Hat Display"/>
                <a:cs typeface="Red Hat Display"/>
                <a:sym typeface="Red Hat Display"/>
              </a:rPr>
              <a:t>(ACM)</a:t>
            </a:r>
            <a:endParaRPr sz="1300" b="1">
              <a:latin typeface="Red Hat Display"/>
              <a:ea typeface="Red Hat Display"/>
              <a:cs typeface="Red Hat Display"/>
              <a:sym typeface="Red Hat Display"/>
            </a:endParaRPr>
          </a:p>
        </p:txBody>
      </p:sp>
      <p:sp>
        <p:nvSpPr>
          <p:cNvPr id="9269" name="Google Shape;9269;p817"/>
          <p:cNvSpPr txBox="1"/>
          <p:nvPr/>
        </p:nvSpPr>
        <p:spPr>
          <a:xfrm>
            <a:off x="4831956" y="2748333"/>
            <a:ext cx="2527800" cy="1065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b="1">
                <a:solidFill>
                  <a:srgbClr val="F15B55"/>
                </a:solidFill>
                <a:latin typeface="Red Hat Display"/>
                <a:ea typeface="Red Hat Display"/>
                <a:cs typeface="Red Hat Display"/>
                <a:sym typeface="Red Hat Display"/>
              </a:rPr>
              <a:t>Application</a:t>
            </a:r>
            <a:br>
              <a:rPr lang="en" sz="1600" b="1">
                <a:solidFill>
                  <a:srgbClr val="F15B55"/>
                </a:solidFill>
                <a:latin typeface="Red Hat Display"/>
                <a:ea typeface="Red Hat Display"/>
                <a:cs typeface="Red Hat Display"/>
                <a:sym typeface="Red Hat Display"/>
              </a:rPr>
            </a:br>
            <a:r>
              <a:rPr lang="en" sz="1600" b="1">
                <a:solidFill>
                  <a:srgbClr val="F15B55"/>
                </a:solidFill>
                <a:latin typeface="Red Hat Display"/>
                <a:ea typeface="Red Hat Display"/>
                <a:cs typeface="Red Hat Display"/>
                <a:sym typeface="Red Hat Display"/>
              </a:rPr>
              <a:t>Modernization</a:t>
            </a:r>
            <a:endParaRPr sz="1600" b="1">
              <a:solidFill>
                <a:srgbClr val="F15B55"/>
              </a:solidFill>
              <a:latin typeface="Red Hat Display"/>
              <a:ea typeface="Red Hat Display"/>
              <a:cs typeface="Red Hat Display"/>
              <a:sym typeface="Red Hat Display"/>
            </a:endParaRPr>
          </a:p>
        </p:txBody>
      </p:sp>
      <p:sp>
        <p:nvSpPr>
          <p:cNvPr id="9270" name="Google Shape;9270;p817"/>
          <p:cNvSpPr txBox="1"/>
          <p:nvPr/>
        </p:nvSpPr>
        <p:spPr>
          <a:xfrm>
            <a:off x="8176925" y="2748325"/>
            <a:ext cx="1937100" cy="981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300" b="1">
                <a:latin typeface="Red Hat Display"/>
                <a:ea typeface="Red Hat Display"/>
                <a:cs typeface="Red Hat Display"/>
                <a:sym typeface="Red Hat Display"/>
              </a:rPr>
              <a:t>Red Hat</a:t>
            </a:r>
            <a:br>
              <a:rPr lang="en" sz="1300" b="1">
                <a:latin typeface="Red Hat Display"/>
                <a:ea typeface="Red Hat Display"/>
                <a:cs typeface="Red Hat Display"/>
                <a:sym typeface="Red Hat Display"/>
              </a:rPr>
            </a:br>
            <a:r>
              <a:rPr lang="en" sz="1300" b="1">
                <a:latin typeface="Red Hat Display"/>
                <a:ea typeface="Red Hat Display"/>
                <a:cs typeface="Red Hat Display"/>
                <a:sym typeface="Red Hat Display"/>
              </a:rPr>
              <a:t>Ansible Automation Platform</a:t>
            </a:r>
            <a:br>
              <a:rPr lang="en" sz="1300" b="1">
                <a:latin typeface="Red Hat Display"/>
                <a:ea typeface="Red Hat Display"/>
                <a:cs typeface="Red Hat Display"/>
                <a:sym typeface="Red Hat Display"/>
              </a:rPr>
            </a:br>
            <a:r>
              <a:rPr lang="en" sz="1300" b="1">
                <a:latin typeface="Red Hat Display"/>
                <a:ea typeface="Red Hat Display"/>
                <a:cs typeface="Red Hat Display"/>
                <a:sym typeface="Red Hat Display"/>
              </a:rPr>
              <a:t>(AAP)</a:t>
            </a:r>
            <a:endParaRPr sz="1300" b="1">
              <a:latin typeface="Red Hat Display"/>
              <a:ea typeface="Red Hat Display"/>
              <a:cs typeface="Red Hat Display"/>
              <a:sym typeface="Red Hat Display"/>
            </a:endParaRPr>
          </a:p>
        </p:txBody>
      </p:sp>
      <p:sp>
        <p:nvSpPr>
          <p:cNvPr id="9271" name="Google Shape;9271;p817"/>
          <p:cNvSpPr txBox="1"/>
          <p:nvPr/>
        </p:nvSpPr>
        <p:spPr>
          <a:xfrm>
            <a:off x="8176932" y="5157267"/>
            <a:ext cx="3105600" cy="1277700"/>
          </a:xfrm>
          <a:prstGeom prst="rect">
            <a:avLst/>
          </a:prstGeom>
          <a:noFill/>
          <a:ln>
            <a:noFill/>
          </a:ln>
        </p:spPr>
        <p:txBody>
          <a:bodyPr spcFirstLastPara="1" wrap="square" lIns="121900" tIns="121900" rIns="121900" bIns="121900" anchor="t" anchorCtr="0">
            <a:noAutofit/>
          </a:bodyPr>
          <a:lstStyle/>
          <a:p>
            <a:pPr marL="0" lvl="0" indent="0" algn="l" rtl="0">
              <a:lnSpc>
                <a:spcPct val="114000"/>
              </a:lnSpc>
              <a:spcBef>
                <a:spcPts val="0"/>
              </a:spcBef>
              <a:spcAft>
                <a:spcPts val="2700"/>
              </a:spcAft>
              <a:buNone/>
            </a:pPr>
            <a:r>
              <a:rPr lang="en" sz="1500">
                <a:latin typeface="Red Hat Display"/>
                <a:ea typeface="Red Hat Display"/>
                <a:cs typeface="Red Hat Display"/>
                <a:sym typeface="Red Hat Display"/>
              </a:rPr>
              <a:t>Automating everything else outside of Kubernetes: Configuration of networking, databases, load balancers, storage, etc.</a:t>
            </a:r>
            <a:endParaRPr sz="1500">
              <a:latin typeface="Red Hat Display"/>
              <a:ea typeface="Red Hat Display"/>
              <a:cs typeface="Red Hat Display"/>
              <a:sym typeface="Red Hat Display"/>
            </a:endParaRPr>
          </a:p>
        </p:txBody>
      </p:sp>
      <p:sp>
        <p:nvSpPr>
          <p:cNvPr id="9272" name="Google Shape;9272;p817"/>
          <p:cNvSpPr txBox="1"/>
          <p:nvPr/>
        </p:nvSpPr>
        <p:spPr>
          <a:xfrm>
            <a:off x="2502805" y="5157267"/>
            <a:ext cx="3316200" cy="1277700"/>
          </a:xfrm>
          <a:prstGeom prst="rect">
            <a:avLst/>
          </a:prstGeom>
          <a:noFill/>
          <a:ln>
            <a:noFill/>
          </a:ln>
        </p:spPr>
        <p:txBody>
          <a:bodyPr spcFirstLastPara="1" wrap="square" lIns="121900" tIns="121900" rIns="121900" bIns="121900" anchor="t" anchorCtr="0">
            <a:noAutofit/>
          </a:bodyPr>
          <a:lstStyle/>
          <a:p>
            <a:pPr marL="0" lvl="0" indent="0" algn="l" rtl="0">
              <a:lnSpc>
                <a:spcPct val="114000"/>
              </a:lnSpc>
              <a:spcBef>
                <a:spcPts val="0"/>
              </a:spcBef>
              <a:spcAft>
                <a:spcPts val="2700"/>
              </a:spcAft>
              <a:buNone/>
            </a:pPr>
            <a:r>
              <a:rPr lang="en" sz="1500">
                <a:latin typeface="Red Hat Display"/>
                <a:ea typeface="Red Hat Display"/>
                <a:cs typeface="Red Hat Display"/>
                <a:sym typeface="Red Hat Display"/>
              </a:rPr>
              <a:t>Automate the deployment and management of OpenShift cluster, applications, control policy compliance, and enforcement</a:t>
            </a:r>
            <a:endParaRPr sz="1500">
              <a:latin typeface="Red Hat Display"/>
              <a:ea typeface="Red Hat Display"/>
              <a:cs typeface="Red Hat Display"/>
              <a:sym typeface="Red Hat Display"/>
            </a:endParaRPr>
          </a:p>
        </p:txBody>
      </p:sp>
      <p:sp>
        <p:nvSpPr>
          <p:cNvPr id="9273" name="Google Shape;9273;p817"/>
          <p:cNvSpPr txBox="1">
            <a:spLocks noGrp="1"/>
          </p:cNvSpPr>
          <p:nvPr>
            <p:ph type="sldNum" idx="12"/>
          </p:nvPr>
        </p:nvSpPr>
        <p:spPr>
          <a:xfrm>
            <a:off x="109295" y="8226075"/>
            <a:ext cx="975600" cy="19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77"/>
        <p:cNvGrpSpPr/>
        <p:nvPr/>
      </p:nvGrpSpPr>
      <p:grpSpPr>
        <a:xfrm>
          <a:off x="0" y="0"/>
          <a:ext cx="0" cy="0"/>
          <a:chOff x="0" y="0"/>
          <a:chExt cx="0" cy="0"/>
        </a:xfrm>
      </p:grpSpPr>
      <p:sp>
        <p:nvSpPr>
          <p:cNvPr id="9278" name="Google Shape;9278;p81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57</a:t>
            </a:fld>
            <a:endParaRPr/>
          </a:p>
        </p:txBody>
      </p:sp>
      <p:sp>
        <p:nvSpPr>
          <p:cNvPr id="9279" name="Google Shape;9279;p818"/>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Complete Automation Platform</a:t>
            </a:r>
            <a:endParaRPr sz="2800">
              <a:solidFill>
                <a:schemeClr val="accent1"/>
              </a:solidFill>
              <a:latin typeface="Red Hat Display"/>
              <a:ea typeface="Red Hat Display"/>
              <a:cs typeface="Red Hat Display"/>
              <a:sym typeface="Red Hat Display"/>
            </a:endParaRPr>
          </a:p>
        </p:txBody>
      </p:sp>
      <p:sp>
        <p:nvSpPr>
          <p:cNvPr id="9280" name="Google Shape;9280;p818"/>
          <p:cNvSpPr txBox="1"/>
          <p:nvPr/>
        </p:nvSpPr>
        <p:spPr>
          <a:xfrm>
            <a:off x="461525" y="444075"/>
            <a:ext cx="83910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ACM - Ansible Automation Platform Integration through all the use-cases  </a:t>
            </a:r>
            <a:endParaRPr sz="1900">
              <a:solidFill>
                <a:schemeClr val="accent1"/>
              </a:solidFill>
              <a:latin typeface="Red Hat Display"/>
              <a:ea typeface="Red Hat Display"/>
              <a:cs typeface="Red Hat Display"/>
              <a:sym typeface="Red Hat Display"/>
            </a:endParaRPr>
          </a:p>
        </p:txBody>
      </p:sp>
      <p:sp>
        <p:nvSpPr>
          <p:cNvPr id="9281" name="Google Shape;9281;p818"/>
          <p:cNvSpPr/>
          <p:nvPr/>
        </p:nvSpPr>
        <p:spPr>
          <a:xfrm>
            <a:off x="6037950" y="3814050"/>
            <a:ext cx="3459600" cy="2660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18"/>
          <p:cNvSpPr/>
          <p:nvPr/>
        </p:nvSpPr>
        <p:spPr>
          <a:xfrm>
            <a:off x="2635450" y="2190700"/>
            <a:ext cx="3459600" cy="1572600"/>
          </a:xfrm>
          <a:prstGeom prst="rect">
            <a:avLst/>
          </a:prstGeom>
          <a:solidFill>
            <a:srgbClr val="FFFFFF"/>
          </a:solidFill>
          <a:ln w="9525" cap="flat" cmpd="sng">
            <a:solidFill>
              <a:srgbClr val="EE0000"/>
            </a:solidFill>
            <a:prstDash val="solid"/>
            <a:round/>
            <a:headEnd type="none" w="sm" len="sm"/>
            <a:tailEnd type="none" w="sm" len="sm"/>
          </a:ln>
        </p:spPr>
        <p:txBody>
          <a:bodyPr spcFirstLastPara="1" wrap="square" lIns="91425" tIns="91425" rIns="91425" bIns="91425" anchor="t" anchorCtr="0">
            <a:noAutofit/>
          </a:bodyPr>
          <a:lstStyle/>
          <a:p>
            <a:pPr marL="45720" lvl="0" indent="0" algn="ctr" rtl="0">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RHACM Hub </a:t>
            </a:r>
            <a:endParaRPr sz="1200">
              <a:solidFill>
                <a:srgbClr val="EE0000"/>
              </a:solidFill>
              <a:latin typeface="Red Hat Display Medium"/>
              <a:ea typeface="Red Hat Display Medium"/>
              <a:cs typeface="Red Hat Display Medium"/>
              <a:sym typeface="Red Hat Display Medium"/>
            </a:endParaRPr>
          </a:p>
        </p:txBody>
      </p:sp>
      <p:sp>
        <p:nvSpPr>
          <p:cNvPr id="9283" name="Google Shape;9283;p818"/>
          <p:cNvSpPr/>
          <p:nvPr/>
        </p:nvSpPr>
        <p:spPr>
          <a:xfrm>
            <a:off x="4624350" y="2586475"/>
            <a:ext cx="970500" cy="10065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18"/>
          <p:cNvSpPr/>
          <p:nvPr/>
        </p:nvSpPr>
        <p:spPr>
          <a:xfrm>
            <a:off x="2960875" y="4638425"/>
            <a:ext cx="2678700" cy="1836300"/>
          </a:xfrm>
          <a:prstGeom prst="rect">
            <a:avLst/>
          </a:prstGeom>
          <a:solidFill>
            <a:srgbClr val="EBEBEB"/>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Red Hat Text Medium"/>
                <a:ea typeface="Red Hat Text Medium"/>
                <a:cs typeface="Red Hat Text Medium"/>
                <a:sym typeface="Red Hat Text Medium"/>
              </a:rPr>
              <a:t>Managed Clusters </a:t>
            </a:r>
            <a:endParaRPr>
              <a:latin typeface="Red Hat Text Medium"/>
              <a:ea typeface="Red Hat Text Medium"/>
              <a:cs typeface="Red Hat Text Medium"/>
              <a:sym typeface="Red Hat Text Medium"/>
            </a:endParaRPr>
          </a:p>
        </p:txBody>
      </p:sp>
      <p:sp>
        <p:nvSpPr>
          <p:cNvPr id="9285" name="Google Shape;9285;p818"/>
          <p:cNvSpPr/>
          <p:nvPr/>
        </p:nvSpPr>
        <p:spPr>
          <a:xfrm>
            <a:off x="2635450" y="1693775"/>
            <a:ext cx="3459600" cy="493200"/>
          </a:xfrm>
          <a:prstGeom prst="rect">
            <a:avLst/>
          </a:prstGeom>
          <a:solidFill>
            <a:srgbClr val="EE0000"/>
          </a:solidFill>
          <a:ln>
            <a:noFill/>
          </a:ln>
        </p:spPr>
        <p:txBody>
          <a:bodyPr spcFirstLastPara="1" wrap="square" lIns="91425" tIns="91425" rIns="91425" bIns="91425" anchor="ctr" anchorCtr="0">
            <a:noAutofit/>
          </a:bodyPr>
          <a:lstStyle/>
          <a:p>
            <a:pPr marL="45720" lvl="0" indent="0" algn="ctr" rtl="0">
              <a:spcBef>
                <a:spcPts val="0"/>
              </a:spcBef>
              <a:spcAft>
                <a:spcPts val="0"/>
              </a:spcAft>
              <a:buNone/>
            </a:pPr>
            <a:r>
              <a:rPr lang="en" sz="1200">
                <a:solidFill>
                  <a:srgbClr val="FFFFFF"/>
                </a:solidFill>
                <a:latin typeface="Red Hat Display Medium"/>
                <a:ea typeface="Red Hat Display Medium"/>
                <a:cs typeface="Red Hat Display Medium"/>
                <a:sym typeface="Red Hat Display Medium"/>
              </a:rPr>
              <a:t>Red Hat OpenShift</a:t>
            </a:r>
            <a:endParaRPr sz="1200">
              <a:solidFill>
                <a:srgbClr val="FFFFFF"/>
              </a:solidFill>
              <a:latin typeface="Red Hat Display Medium"/>
              <a:ea typeface="Red Hat Display Medium"/>
              <a:cs typeface="Red Hat Display Medium"/>
              <a:sym typeface="Red Hat Display Medium"/>
            </a:endParaRPr>
          </a:p>
        </p:txBody>
      </p:sp>
      <p:sp>
        <p:nvSpPr>
          <p:cNvPr id="9286" name="Google Shape;9286;p818"/>
          <p:cNvSpPr/>
          <p:nvPr/>
        </p:nvSpPr>
        <p:spPr>
          <a:xfrm>
            <a:off x="3375396" y="4954600"/>
            <a:ext cx="1758300" cy="452700"/>
          </a:xfrm>
          <a:prstGeom prst="rect">
            <a:avLst/>
          </a:prstGeom>
          <a:solidFill>
            <a:srgbClr val="FFFFFF"/>
          </a:solidFill>
          <a:ln w="9525" cap="flat" cmpd="sng">
            <a:solidFill>
              <a:srgbClr val="EE0000"/>
            </a:solidFill>
            <a:prstDash val="solid"/>
            <a:round/>
            <a:headEnd type="none" w="sm" len="sm"/>
            <a:tailEnd type="none" w="sm" len="sm"/>
          </a:ln>
        </p:spPr>
        <p:txBody>
          <a:bodyPr spcFirstLastPara="1" wrap="square" lIns="91425" tIns="91425" rIns="91425" bIns="91425" anchor="ctr" anchorCtr="0">
            <a:noAutofit/>
          </a:bodyPr>
          <a:lstStyle/>
          <a:p>
            <a:pPr marL="45720" lvl="0" indent="0" algn="ctr"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RHACM Endpoint </a:t>
            </a:r>
            <a:endParaRPr sz="1000">
              <a:solidFill>
                <a:srgbClr val="EE0000"/>
              </a:solidFill>
              <a:latin typeface="Red Hat Display Medium"/>
              <a:ea typeface="Red Hat Display Medium"/>
              <a:cs typeface="Red Hat Display Medium"/>
              <a:sym typeface="Red Hat Display Medium"/>
            </a:endParaRPr>
          </a:p>
        </p:txBody>
      </p:sp>
      <p:sp>
        <p:nvSpPr>
          <p:cNvPr id="9287" name="Google Shape;9287;p818"/>
          <p:cNvSpPr/>
          <p:nvPr/>
        </p:nvSpPr>
        <p:spPr>
          <a:xfrm>
            <a:off x="3375396" y="5413453"/>
            <a:ext cx="1758300" cy="493200"/>
          </a:xfrm>
          <a:prstGeom prst="rect">
            <a:avLst/>
          </a:prstGeom>
          <a:solidFill>
            <a:srgbClr val="EE0000"/>
          </a:solidFill>
          <a:ln>
            <a:noFill/>
          </a:ln>
        </p:spPr>
        <p:txBody>
          <a:bodyPr spcFirstLastPara="1" wrap="square" lIns="91425" tIns="91425" rIns="91425" bIns="91425" anchor="ctr" anchorCtr="0">
            <a:noAutofit/>
          </a:bodyPr>
          <a:lstStyle/>
          <a:p>
            <a:pPr marL="45720" lvl="0" indent="0" algn="ctr" rtl="0">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Red Hat OpenShift </a:t>
            </a:r>
            <a:endParaRPr sz="1000">
              <a:solidFill>
                <a:srgbClr val="FFFFFF"/>
              </a:solidFill>
              <a:latin typeface="Red Hat Display Medium"/>
              <a:ea typeface="Red Hat Display Medium"/>
              <a:cs typeface="Red Hat Display Medium"/>
              <a:sym typeface="Red Hat Display Medium"/>
            </a:endParaRPr>
          </a:p>
        </p:txBody>
      </p:sp>
      <p:cxnSp>
        <p:nvCxnSpPr>
          <p:cNvPr id="9288" name="Google Shape;9288;p818"/>
          <p:cNvCxnSpPr/>
          <p:nvPr/>
        </p:nvCxnSpPr>
        <p:spPr>
          <a:xfrm rot="10800000" flipH="1">
            <a:off x="5574812" y="1836175"/>
            <a:ext cx="2026500" cy="1034100"/>
          </a:xfrm>
          <a:prstGeom prst="bentConnector3">
            <a:avLst>
              <a:gd name="adj1" fmla="val 50000"/>
            </a:avLst>
          </a:prstGeom>
          <a:noFill/>
          <a:ln w="38100" cap="flat" cmpd="sng">
            <a:solidFill>
              <a:srgbClr val="FF9900"/>
            </a:solidFill>
            <a:prstDash val="solid"/>
            <a:round/>
            <a:headEnd type="none" w="med" len="med"/>
            <a:tailEnd type="triangle" w="med" len="med"/>
          </a:ln>
        </p:spPr>
      </p:cxnSp>
      <p:sp>
        <p:nvSpPr>
          <p:cNvPr id="9289" name="Google Shape;9289;p818"/>
          <p:cNvSpPr/>
          <p:nvPr/>
        </p:nvSpPr>
        <p:spPr>
          <a:xfrm>
            <a:off x="7609400" y="1511125"/>
            <a:ext cx="1917900" cy="964800"/>
          </a:xfrm>
          <a:prstGeom prst="rect">
            <a:avLst/>
          </a:prstGeom>
          <a:solidFill>
            <a:srgbClr val="FFFFFF"/>
          </a:solidFill>
          <a:ln w="9525" cap="flat" cmpd="sng">
            <a:solidFill>
              <a:srgbClr val="EE0000"/>
            </a:solidFill>
            <a:prstDash val="solid"/>
            <a:round/>
            <a:headEnd type="none" w="sm" len="sm"/>
            <a:tailEnd type="none" w="sm" len="sm"/>
          </a:ln>
        </p:spPr>
        <p:txBody>
          <a:bodyPr spcFirstLastPara="1" wrap="square" lIns="91425" tIns="91425" rIns="91425" bIns="91425" anchor="t" anchorCtr="0">
            <a:noAutofit/>
          </a:bodyPr>
          <a:lstStyle/>
          <a:p>
            <a:pPr marL="45720" lvl="0" indent="0" algn="ctr" rtl="0">
              <a:spcBef>
                <a:spcPts val="0"/>
              </a:spcBef>
              <a:spcAft>
                <a:spcPts val="0"/>
              </a:spcAft>
              <a:buClr>
                <a:schemeClr val="dk1"/>
              </a:buClr>
              <a:buSzPts val="1100"/>
              <a:buFont typeface="Arial"/>
              <a:buNone/>
            </a:pPr>
            <a:r>
              <a:rPr lang="en" sz="1200">
                <a:solidFill>
                  <a:srgbClr val="EE0000"/>
                </a:solidFill>
                <a:latin typeface="Red Hat Display Medium"/>
                <a:ea typeface="Red Hat Display Medium"/>
                <a:cs typeface="Red Hat Display Medium"/>
                <a:sym typeface="Red Hat Display Medium"/>
              </a:rPr>
              <a:t>Red Hat Ansible</a:t>
            </a:r>
            <a:endParaRPr sz="1200">
              <a:solidFill>
                <a:srgbClr val="EE0000"/>
              </a:solidFill>
              <a:latin typeface="Red Hat Display Medium"/>
              <a:ea typeface="Red Hat Display Medium"/>
              <a:cs typeface="Red Hat Display Medium"/>
              <a:sym typeface="Red Hat Display Medium"/>
            </a:endParaRPr>
          </a:p>
          <a:p>
            <a:pPr marL="45720" lvl="0" indent="0" algn="ctr" rtl="0">
              <a:spcBef>
                <a:spcPts val="0"/>
              </a:spcBef>
              <a:spcAft>
                <a:spcPts val="0"/>
              </a:spcAft>
              <a:buClr>
                <a:schemeClr val="dk1"/>
              </a:buClr>
              <a:buSzPts val="1100"/>
              <a:buFont typeface="Arial"/>
              <a:buNone/>
            </a:pPr>
            <a:r>
              <a:rPr lang="en" sz="1200">
                <a:solidFill>
                  <a:srgbClr val="EE0000"/>
                </a:solidFill>
                <a:latin typeface="Red Hat Display Medium"/>
                <a:ea typeface="Red Hat Display Medium"/>
                <a:cs typeface="Red Hat Display Medium"/>
                <a:sym typeface="Red Hat Display Medium"/>
              </a:rPr>
              <a:t> Automation Platform</a:t>
            </a:r>
            <a:endParaRPr sz="1200">
              <a:solidFill>
                <a:srgbClr val="EE0000"/>
              </a:solidFill>
              <a:latin typeface="Red Hat Display Medium"/>
              <a:ea typeface="Red Hat Display Medium"/>
              <a:cs typeface="Red Hat Display Medium"/>
              <a:sym typeface="Red Hat Display Medium"/>
            </a:endParaRPr>
          </a:p>
        </p:txBody>
      </p:sp>
      <p:sp>
        <p:nvSpPr>
          <p:cNvPr id="9290" name="Google Shape;9290;p818"/>
          <p:cNvSpPr/>
          <p:nvPr/>
        </p:nvSpPr>
        <p:spPr>
          <a:xfrm>
            <a:off x="10247975" y="1653925"/>
            <a:ext cx="1637700" cy="4439700"/>
          </a:xfrm>
          <a:prstGeom prst="rect">
            <a:avLst/>
          </a:prstGeom>
          <a:solidFill>
            <a:srgbClr val="EBEBEB"/>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ed Hat Text Medium"/>
                <a:ea typeface="Red Hat Text Medium"/>
                <a:cs typeface="Red Hat Text Medium"/>
                <a:sym typeface="Red Hat Text Medium"/>
              </a:rPr>
              <a:t>IT Systems </a:t>
            </a:r>
            <a:endParaRPr>
              <a:latin typeface="Red Hat Text Medium"/>
              <a:ea typeface="Red Hat Text Medium"/>
              <a:cs typeface="Red Hat Text Medium"/>
              <a:sym typeface="Red Hat Text Medium"/>
            </a:endParaRPr>
          </a:p>
        </p:txBody>
      </p:sp>
      <p:pic>
        <p:nvPicPr>
          <p:cNvPr id="9291" name="Google Shape;9291;p818"/>
          <p:cNvPicPr preferRelativeResize="0"/>
          <p:nvPr/>
        </p:nvPicPr>
        <p:blipFill>
          <a:blip r:embed="rId3">
            <a:alphaModFix/>
          </a:blip>
          <a:stretch>
            <a:fillRect/>
          </a:stretch>
        </p:blipFill>
        <p:spPr>
          <a:xfrm>
            <a:off x="10657417" y="2241700"/>
            <a:ext cx="731664" cy="731664"/>
          </a:xfrm>
          <a:prstGeom prst="rect">
            <a:avLst/>
          </a:prstGeom>
          <a:noFill/>
          <a:ln>
            <a:noFill/>
          </a:ln>
        </p:spPr>
      </p:pic>
      <p:pic>
        <p:nvPicPr>
          <p:cNvPr id="9292" name="Google Shape;9292;p818"/>
          <p:cNvPicPr preferRelativeResize="0"/>
          <p:nvPr/>
        </p:nvPicPr>
        <p:blipFill rotWithShape="1">
          <a:blip r:embed="rId4">
            <a:alphaModFix/>
          </a:blip>
          <a:srcRect/>
          <a:stretch/>
        </p:blipFill>
        <p:spPr>
          <a:xfrm>
            <a:off x="10596724" y="2982477"/>
            <a:ext cx="940154" cy="940126"/>
          </a:xfrm>
          <a:prstGeom prst="rect">
            <a:avLst/>
          </a:prstGeom>
          <a:noFill/>
          <a:ln>
            <a:noFill/>
          </a:ln>
        </p:spPr>
      </p:pic>
      <p:pic>
        <p:nvPicPr>
          <p:cNvPr id="9293" name="Google Shape;9293;p818"/>
          <p:cNvPicPr preferRelativeResize="0"/>
          <p:nvPr/>
        </p:nvPicPr>
        <p:blipFill rotWithShape="1">
          <a:blip r:embed="rId5">
            <a:alphaModFix/>
          </a:blip>
          <a:srcRect/>
          <a:stretch/>
        </p:blipFill>
        <p:spPr>
          <a:xfrm>
            <a:off x="10784587" y="4097863"/>
            <a:ext cx="559473" cy="559473"/>
          </a:xfrm>
          <a:prstGeom prst="rect">
            <a:avLst/>
          </a:prstGeom>
          <a:noFill/>
          <a:ln>
            <a:noFill/>
          </a:ln>
        </p:spPr>
      </p:pic>
      <p:pic>
        <p:nvPicPr>
          <p:cNvPr id="9294" name="Google Shape;9294;p818"/>
          <p:cNvPicPr preferRelativeResize="0"/>
          <p:nvPr/>
        </p:nvPicPr>
        <p:blipFill rotWithShape="1">
          <a:blip r:embed="rId6">
            <a:alphaModFix/>
          </a:blip>
          <a:srcRect l="109" r="119"/>
          <a:stretch/>
        </p:blipFill>
        <p:spPr>
          <a:xfrm>
            <a:off x="10747951" y="4963576"/>
            <a:ext cx="630905" cy="630905"/>
          </a:xfrm>
          <a:prstGeom prst="rect">
            <a:avLst/>
          </a:prstGeom>
          <a:noFill/>
          <a:ln>
            <a:noFill/>
          </a:ln>
        </p:spPr>
      </p:pic>
      <p:cxnSp>
        <p:nvCxnSpPr>
          <p:cNvPr id="9295" name="Google Shape;9295;p818"/>
          <p:cNvCxnSpPr>
            <a:stCxn id="9289" idx="2"/>
          </p:cNvCxnSpPr>
          <p:nvPr/>
        </p:nvCxnSpPr>
        <p:spPr>
          <a:xfrm rot="-5400000" flipH="1">
            <a:off x="8938250" y="2106025"/>
            <a:ext cx="964800" cy="1704600"/>
          </a:xfrm>
          <a:prstGeom prst="bentConnector2">
            <a:avLst/>
          </a:prstGeom>
          <a:noFill/>
          <a:ln w="38100" cap="flat" cmpd="sng">
            <a:solidFill>
              <a:srgbClr val="FF9900"/>
            </a:solidFill>
            <a:prstDash val="solid"/>
            <a:round/>
            <a:headEnd type="triangle" w="med" len="med"/>
            <a:tailEnd type="triangle" w="med" len="med"/>
          </a:ln>
        </p:spPr>
      </p:cxnSp>
      <p:sp>
        <p:nvSpPr>
          <p:cNvPr id="9296" name="Google Shape;9296;p818"/>
          <p:cNvSpPr txBox="1"/>
          <p:nvPr/>
        </p:nvSpPr>
        <p:spPr>
          <a:xfrm>
            <a:off x="10668217" y="2793025"/>
            <a:ext cx="777600" cy="3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Security</a:t>
            </a:r>
            <a:endParaRPr sz="1200">
              <a:latin typeface="Overpass Light"/>
              <a:ea typeface="Overpass Light"/>
              <a:cs typeface="Overpass Light"/>
              <a:sym typeface="Overpass Light"/>
            </a:endParaRPr>
          </a:p>
        </p:txBody>
      </p:sp>
      <p:sp>
        <p:nvSpPr>
          <p:cNvPr id="9297" name="Google Shape;9297;p818"/>
          <p:cNvSpPr txBox="1"/>
          <p:nvPr/>
        </p:nvSpPr>
        <p:spPr>
          <a:xfrm>
            <a:off x="10678025" y="3674713"/>
            <a:ext cx="777600" cy="3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Network</a:t>
            </a:r>
            <a:endParaRPr sz="1200">
              <a:latin typeface="Overpass Light"/>
              <a:ea typeface="Overpass Light"/>
              <a:cs typeface="Overpass Light"/>
              <a:sym typeface="Overpass Light"/>
            </a:endParaRPr>
          </a:p>
        </p:txBody>
      </p:sp>
      <p:sp>
        <p:nvSpPr>
          <p:cNvPr id="9298" name="Google Shape;9298;p818"/>
          <p:cNvSpPr txBox="1"/>
          <p:nvPr/>
        </p:nvSpPr>
        <p:spPr>
          <a:xfrm>
            <a:off x="10595362" y="4621825"/>
            <a:ext cx="1025400" cy="3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Application</a:t>
            </a:r>
            <a:endParaRPr sz="1200">
              <a:latin typeface="Overpass Light"/>
              <a:ea typeface="Overpass Light"/>
              <a:cs typeface="Overpass Light"/>
              <a:sym typeface="Overpass Light"/>
            </a:endParaRPr>
          </a:p>
        </p:txBody>
      </p:sp>
      <p:sp>
        <p:nvSpPr>
          <p:cNvPr id="9299" name="Google Shape;9299;p818"/>
          <p:cNvSpPr txBox="1"/>
          <p:nvPr/>
        </p:nvSpPr>
        <p:spPr>
          <a:xfrm>
            <a:off x="10522300" y="5511788"/>
            <a:ext cx="1025400" cy="32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verpass Light"/>
                <a:ea typeface="Overpass Light"/>
                <a:cs typeface="Overpass Light"/>
                <a:sym typeface="Overpass Light"/>
              </a:rPr>
              <a:t>CM</a:t>
            </a:r>
            <a:endParaRPr sz="1200">
              <a:latin typeface="Overpass Light"/>
              <a:ea typeface="Overpass Light"/>
              <a:cs typeface="Overpass Light"/>
              <a:sym typeface="Overpass Light"/>
            </a:endParaRPr>
          </a:p>
        </p:txBody>
      </p:sp>
      <p:sp>
        <p:nvSpPr>
          <p:cNvPr id="9300" name="Google Shape;9300;p818"/>
          <p:cNvSpPr/>
          <p:nvPr/>
        </p:nvSpPr>
        <p:spPr>
          <a:xfrm>
            <a:off x="178225" y="1565200"/>
            <a:ext cx="1872900" cy="4503300"/>
          </a:xfrm>
          <a:prstGeom prst="rect">
            <a:avLst/>
          </a:prstGeom>
          <a:solidFill>
            <a:srgbClr val="EBEBEB"/>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a:latin typeface="Red Hat Text Medium"/>
              <a:ea typeface="Red Hat Text Medium"/>
              <a:cs typeface="Red Hat Text Medium"/>
              <a:sym typeface="Red Hat Text Medium"/>
            </a:endParaRPr>
          </a:p>
        </p:txBody>
      </p:sp>
      <p:pic>
        <p:nvPicPr>
          <p:cNvPr id="9301" name="Google Shape;9301;p818"/>
          <p:cNvPicPr preferRelativeResize="0"/>
          <p:nvPr/>
        </p:nvPicPr>
        <p:blipFill>
          <a:blip r:embed="rId7">
            <a:alphaModFix/>
          </a:blip>
          <a:stretch>
            <a:fillRect/>
          </a:stretch>
        </p:blipFill>
        <p:spPr>
          <a:xfrm>
            <a:off x="547720" y="1727152"/>
            <a:ext cx="1074800" cy="630925"/>
          </a:xfrm>
          <a:prstGeom prst="rect">
            <a:avLst/>
          </a:prstGeom>
          <a:noFill/>
          <a:ln>
            <a:noFill/>
          </a:ln>
        </p:spPr>
      </p:pic>
      <p:pic>
        <p:nvPicPr>
          <p:cNvPr id="9302" name="Google Shape;9302;p818"/>
          <p:cNvPicPr preferRelativeResize="0"/>
          <p:nvPr/>
        </p:nvPicPr>
        <p:blipFill>
          <a:blip r:embed="rId8">
            <a:alphaModFix/>
          </a:blip>
          <a:stretch>
            <a:fillRect/>
          </a:stretch>
        </p:blipFill>
        <p:spPr>
          <a:xfrm>
            <a:off x="722975" y="3443800"/>
            <a:ext cx="370232" cy="370232"/>
          </a:xfrm>
          <a:prstGeom prst="rect">
            <a:avLst/>
          </a:prstGeom>
          <a:noFill/>
          <a:ln>
            <a:noFill/>
          </a:ln>
        </p:spPr>
      </p:pic>
      <p:pic>
        <p:nvPicPr>
          <p:cNvPr id="9303" name="Google Shape;9303;p818"/>
          <p:cNvPicPr preferRelativeResize="0"/>
          <p:nvPr/>
        </p:nvPicPr>
        <p:blipFill>
          <a:blip r:embed="rId8">
            <a:alphaModFix/>
          </a:blip>
          <a:stretch>
            <a:fillRect/>
          </a:stretch>
        </p:blipFill>
        <p:spPr>
          <a:xfrm>
            <a:off x="1103975" y="3443800"/>
            <a:ext cx="370232" cy="370232"/>
          </a:xfrm>
          <a:prstGeom prst="rect">
            <a:avLst/>
          </a:prstGeom>
          <a:noFill/>
          <a:ln>
            <a:noFill/>
          </a:ln>
        </p:spPr>
      </p:pic>
      <p:pic>
        <p:nvPicPr>
          <p:cNvPr id="9304" name="Google Shape;9304;p818"/>
          <p:cNvPicPr preferRelativeResize="0"/>
          <p:nvPr/>
        </p:nvPicPr>
        <p:blipFill>
          <a:blip r:embed="rId8">
            <a:alphaModFix/>
          </a:blip>
          <a:stretch>
            <a:fillRect/>
          </a:stretch>
        </p:blipFill>
        <p:spPr>
          <a:xfrm>
            <a:off x="722975" y="3901000"/>
            <a:ext cx="370232" cy="370232"/>
          </a:xfrm>
          <a:prstGeom prst="rect">
            <a:avLst/>
          </a:prstGeom>
          <a:noFill/>
          <a:ln>
            <a:noFill/>
          </a:ln>
        </p:spPr>
      </p:pic>
      <p:pic>
        <p:nvPicPr>
          <p:cNvPr id="9305" name="Google Shape;9305;p818"/>
          <p:cNvPicPr preferRelativeResize="0"/>
          <p:nvPr/>
        </p:nvPicPr>
        <p:blipFill>
          <a:blip r:embed="rId8">
            <a:alphaModFix/>
          </a:blip>
          <a:stretch>
            <a:fillRect/>
          </a:stretch>
        </p:blipFill>
        <p:spPr>
          <a:xfrm>
            <a:off x="1103975" y="3901000"/>
            <a:ext cx="370232" cy="370232"/>
          </a:xfrm>
          <a:prstGeom prst="rect">
            <a:avLst/>
          </a:prstGeom>
          <a:noFill/>
          <a:ln>
            <a:noFill/>
          </a:ln>
        </p:spPr>
      </p:pic>
      <p:pic>
        <p:nvPicPr>
          <p:cNvPr id="9306" name="Google Shape;9306;p818"/>
          <p:cNvPicPr preferRelativeResize="0"/>
          <p:nvPr/>
        </p:nvPicPr>
        <p:blipFill>
          <a:blip r:embed="rId8">
            <a:alphaModFix/>
          </a:blip>
          <a:stretch>
            <a:fillRect/>
          </a:stretch>
        </p:blipFill>
        <p:spPr>
          <a:xfrm>
            <a:off x="722975" y="4358200"/>
            <a:ext cx="370232" cy="370232"/>
          </a:xfrm>
          <a:prstGeom prst="rect">
            <a:avLst/>
          </a:prstGeom>
          <a:noFill/>
          <a:ln>
            <a:noFill/>
          </a:ln>
        </p:spPr>
      </p:pic>
      <p:pic>
        <p:nvPicPr>
          <p:cNvPr id="9307" name="Google Shape;9307;p818"/>
          <p:cNvPicPr preferRelativeResize="0"/>
          <p:nvPr/>
        </p:nvPicPr>
        <p:blipFill>
          <a:blip r:embed="rId8">
            <a:alphaModFix/>
          </a:blip>
          <a:stretch>
            <a:fillRect/>
          </a:stretch>
        </p:blipFill>
        <p:spPr>
          <a:xfrm>
            <a:off x="1103975" y="4358200"/>
            <a:ext cx="370232" cy="370232"/>
          </a:xfrm>
          <a:prstGeom prst="rect">
            <a:avLst/>
          </a:prstGeom>
          <a:noFill/>
          <a:ln>
            <a:noFill/>
          </a:ln>
        </p:spPr>
      </p:pic>
      <p:pic>
        <p:nvPicPr>
          <p:cNvPr id="9308" name="Google Shape;9308;p818"/>
          <p:cNvPicPr preferRelativeResize="0"/>
          <p:nvPr/>
        </p:nvPicPr>
        <p:blipFill>
          <a:blip r:embed="rId9">
            <a:alphaModFix/>
          </a:blip>
          <a:stretch>
            <a:fillRect/>
          </a:stretch>
        </p:blipFill>
        <p:spPr>
          <a:xfrm>
            <a:off x="3955925" y="2973150"/>
            <a:ext cx="309285" cy="309285"/>
          </a:xfrm>
          <a:prstGeom prst="rect">
            <a:avLst/>
          </a:prstGeom>
          <a:noFill/>
          <a:ln>
            <a:noFill/>
          </a:ln>
        </p:spPr>
      </p:pic>
      <p:sp>
        <p:nvSpPr>
          <p:cNvPr id="9309" name="Google Shape;9309;p818"/>
          <p:cNvSpPr/>
          <p:nvPr/>
        </p:nvSpPr>
        <p:spPr>
          <a:xfrm>
            <a:off x="587450" y="3154350"/>
            <a:ext cx="1025400" cy="18363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10" name="Google Shape;9310;p818"/>
          <p:cNvPicPr preferRelativeResize="0"/>
          <p:nvPr/>
        </p:nvPicPr>
        <p:blipFill>
          <a:blip r:embed="rId10">
            <a:alphaModFix/>
          </a:blip>
          <a:stretch>
            <a:fillRect/>
          </a:stretch>
        </p:blipFill>
        <p:spPr>
          <a:xfrm>
            <a:off x="2960866" y="2495887"/>
            <a:ext cx="805330" cy="806619"/>
          </a:xfrm>
          <a:prstGeom prst="rect">
            <a:avLst/>
          </a:prstGeom>
          <a:noFill/>
          <a:ln>
            <a:noFill/>
          </a:ln>
        </p:spPr>
      </p:pic>
      <p:grpSp>
        <p:nvGrpSpPr>
          <p:cNvPr id="9311" name="Google Shape;9311;p818"/>
          <p:cNvGrpSpPr/>
          <p:nvPr/>
        </p:nvGrpSpPr>
        <p:grpSpPr>
          <a:xfrm>
            <a:off x="4830561" y="2921286"/>
            <a:ext cx="535375" cy="370250"/>
            <a:chOff x="4296950" y="2768750"/>
            <a:chExt cx="535375" cy="370250"/>
          </a:xfrm>
        </p:grpSpPr>
        <p:pic>
          <p:nvPicPr>
            <p:cNvPr id="9312" name="Google Shape;9312;p818"/>
            <p:cNvPicPr preferRelativeResize="0"/>
            <p:nvPr/>
          </p:nvPicPr>
          <p:blipFill>
            <a:blip r:embed="rId8">
              <a:alphaModFix/>
            </a:blip>
            <a:stretch>
              <a:fillRect/>
            </a:stretch>
          </p:blipFill>
          <p:spPr>
            <a:xfrm>
              <a:off x="4462075" y="2768750"/>
              <a:ext cx="370250" cy="370250"/>
            </a:xfrm>
            <a:prstGeom prst="rect">
              <a:avLst/>
            </a:prstGeom>
            <a:noFill/>
            <a:ln>
              <a:noFill/>
            </a:ln>
          </p:spPr>
        </p:pic>
        <p:pic>
          <p:nvPicPr>
            <p:cNvPr id="9313" name="Google Shape;9313;p818"/>
            <p:cNvPicPr preferRelativeResize="0"/>
            <p:nvPr/>
          </p:nvPicPr>
          <p:blipFill>
            <a:blip r:embed="rId9">
              <a:alphaModFix/>
            </a:blip>
            <a:stretch>
              <a:fillRect/>
            </a:stretch>
          </p:blipFill>
          <p:spPr>
            <a:xfrm>
              <a:off x="4296950" y="2789300"/>
              <a:ext cx="309300" cy="309300"/>
            </a:xfrm>
            <a:prstGeom prst="rect">
              <a:avLst/>
            </a:prstGeom>
            <a:noFill/>
            <a:ln>
              <a:noFill/>
            </a:ln>
          </p:spPr>
        </p:pic>
      </p:grpSp>
      <p:cxnSp>
        <p:nvCxnSpPr>
          <p:cNvPr id="9314" name="Google Shape;9314;p818"/>
          <p:cNvCxnSpPr>
            <a:stCxn id="9286" idx="0"/>
          </p:cNvCxnSpPr>
          <p:nvPr/>
        </p:nvCxnSpPr>
        <p:spPr>
          <a:xfrm rot="5400000" flipH="1">
            <a:off x="2888196" y="3588250"/>
            <a:ext cx="1836300" cy="896400"/>
          </a:xfrm>
          <a:prstGeom prst="bentConnector3">
            <a:avLst>
              <a:gd name="adj1" fmla="val 50000"/>
            </a:avLst>
          </a:prstGeom>
          <a:noFill/>
          <a:ln w="38100" cap="flat" cmpd="sng">
            <a:solidFill>
              <a:srgbClr val="93C47D"/>
            </a:solidFill>
            <a:prstDash val="solid"/>
            <a:round/>
            <a:headEnd type="triangle" w="med" len="med"/>
            <a:tailEnd type="triangle" w="med" len="med"/>
          </a:ln>
        </p:spPr>
      </p:cxnSp>
      <p:pic>
        <p:nvPicPr>
          <p:cNvPr id="9315" name="Google Shape;9315;p818"/>
          <p:cNvPicPr preferRelativeResize="0"/>
          <p:nvPr/>
        </p:nvPicPr>
        <p:blipFill>
          <a:blip r:embed="rId11">
            <a:alphaModFix/>
          </a:blip>
          <a:stretch>
            <a:fillRect/>
          </a:stretch>
        </p:blipFill>
        <p:spPr>
          <a:xfrm>
            <a:off x="2969648" y="3916248"/>
            <a:ext cx="940201" cy="276859"/>
          </a:xfrm>
          <a:prstGeom prst="rect">
            <a:avLst/>
          </a:prstGeom>
          <a:noFill/>
          <a:ln>
            <a:noFill/>
          </a:ln>
        </p:spPr>
      </p:pic>
      <p:sp>
        <p:nvSpPr>
          <p:cNvPr id="9316" name="Google Shape;9316;p818"/>
          <p:cNvSpPr txBox="1"/>
          <p:nvPr/>
        </p:nvSpPr>
        <p:spPr>
          <a:xfrm>
            <a:off x="2969670" y="2220525"/>
            <a:ext cx="9402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a:latin typeface="Overpass"/>
                <a:ea typeface="Overpass"/>
                <a:cs typeface="Overpass"/>
                <a:sym typeface="Overpass"/>
              </a:rPr>
              <a:t>Application</a:t>
            </a:r>
            <a:endParaRPr sz="800" b="1" i="1">
              <a:latin typeface="Overpass"/>
              <a:ea typeface="Overpass"/>
              <a:cs typeface="Overpass"/>
              <a:sym typeface="Overpass"/>
            </a:endParaRPr>
          </a:p>
        </p:txBody>
      </p:sp>
      <p:cxnSp>
        <p:nvCxnSpPr>
          <p:cNvPr id="9317" name="Google Shape;9317;p818"/>
          <p:cNvCxnSpPr/>
          <p:nvPr/>
        </p:nvCxnSpPr>
        <p:spPr>
          <a:xfrm flipH="1">
            <a:off x="1612850" y="2876100"/>
            <a:ext cx="1530300" cy="1386900"/>
          </a:xfrm>
          <a:prstGeom prst="bentConnector3">
            <a:avLst>
              <a:gd name="adj1" fmla="val 50000"/>
            </a:avLst>
          </a:prstGeom>
          <a:noFill/>
          <a:ln w="38100" cap="flat" cmpd="sng">
            <a:solidFill>
              <a:srgbClr val="93C47D"/>
            </a:solidFill>
            <a:prstDash val="solid"/>
            <a:round/>
            <a:headEnd type="none" w="med" len="med"/>
            <a:tailEnd type="triangle" w="med" len="med"/>
          </a:ln>
        </p:spPr>
      </p:cxnSp>
      <p:sp>
        <p:nvSpPr>
          <p:cNvPr id="9318" name="Google Shape;9318;p818"/>
          <p:cNvSpPr txBox="1"/>
          <p:nvPr/>
        </p:nvSpPr>
        <p:spPr>
          <a:xfrm>
            <a:off x="553650" y="2576550"/>
            <a:ext cx="11451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i="1">
                <a:latin typeface="Overpass"/>
                <a:ea typeface="Overpass"/>
                <a:cs typeface="Overpass"/>
                <a:sym typeface="Overpass"/>
              </a:rPr>
              <a:t>APP A</a:t>
            </a:r>
            <a:endParaRPr sz="900" b="1" i="1">
              <a:latin typeface="Overpass"/>
              <a:ea typeface="Overpass"/>
              <a:cs typeface="Overpass"/>
              <a:sym typeface="Overpass"/>
            </a:endParaRPr>
          </a:p>
          <a:p>
            <a:pPr marL="0" lvl="0" indent="0" algn="ctr" rtl="0">
              <a:spcBef>
                <a:spcPts val="0"/>
              </a:spcBef>
              <a:spcAft>
                <a:spcPts val="0"/>
              </a:spcAft>
              <a:buNone/>
            </a:pPr>
            <a:r>
              <a:rPr lang="en" sz="900" b="1" i="1">
                <a:latin typeface="Overpass"/>
                <a:ea typeface="Overpass"/>
                <a:cs typeface="Overpass"/>
                <a:sym typeface="Overpass"/>
              </a:rPr>
              <a:t>Kubernetes resources</a:t>
            </a:r>
            <a:endParaRPr sz="900" b="1" i="1">
              <a:latin typeface="Overpass"/>
              <a:ea typeface="Overpass"/>
              <a:cs typeface="Overpass"/>
              <a:sym typeface="Overpass"/>
            </a:endParaRPr>
          </a:p>
        </p:txBody>
      </p:sp>
      <p:sp>
        <p:nvSpPr>
          <p:cNvPr id="9319" name="Google Shape;9319;p818"/>
          <p:cNvSpPr/>
          <p:nvPr/>
        </p:nvSpPr>
        <p:spPr>
          <a:xfrm>
            <a:off x="1981150" y="3431825"/>
            <a:ext cx="777600" cy="241800"/>
          </a:xfrm>
          <a:prstGeom prst="roundRect">
            <a:avLst>
              <a:gd name="adj" fmla="val 16667"/>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0000"/>
                </a:solidFill>
              </a:rPr>
              <a:t>Channel</a:t>
            </a:r>
            <a:endParaRPr sz="1200">
              <a:solidFill>
                <a:srgbClr val="FF0000"/>
              </a:solidFill>
            </a:endParaRPr>
          </a:p>
        </p:txBody>
      </p:sp>
      <p:cxnSp>
        <p:nvCxnSpPr>
          <p:cNvPr id="9320" name="Google Shape;9320;p818"/>
          <p:cNvCxnSpPr/>
          <p:nvPr/>
        </p:nvCxnSpPr>
        <p:spPr>
          <a:xfrm>
            <a:off x="1629396" y="4587550"/>
            <a:ext cx="1746000" cy="822000"/>
          </a:xfrm>
          <a:prstGeom prst="bentConnector3">
            <a:avLst>
              <a:gd name="adj1" fmla="val 50000"/>
            </a:avLst>
          </a:prstGeom>
          <a:noFill/>
          <a:ln w="38100" cap="flat" cmpd="sng">
            <a:solidFill>
              <a:srgbClr val="FF9900"/>
            </a:solidFill>
            <a:prstDash val="solid"/>
            <a:round/>
            <a:headEnd type="none" w="med" len="med"/>
            <a:tailEnd type="triangle" w="med" len="med"/>
          </a:ln>
        </p:spPr>
      </p:cxnSp>
      <p:grpSp>
        <p:nvGrpSpPr>
          <p:cNvPr id="9321" name="Google Shape;9321;p818"/>
          <p:cNvGrpSpPr/>
          <p:nvPr/>
        </p:nvGrpSpPr>
        <p:grpSpPr>
          <a:xfrm>
            <a:off x="6443364" y="2153629"/>
            <a:ext cx="433315" cy="351566"/>
            <a:chOff x="5940648" y="4306537"/>
            <a:chExt cx="433315" cy="351566"/>
          </a:xfrm>
        </p:grpSpPr>
        <p:sp>
          <p:nvSpPr>
            <p:cNvPr id="9322" name="Google Shape;9322;p818"/>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23" name="Google Shape;9323;p818"/>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verpass"/>
                  <a:ea typeface="Overpass"/>
                  <a:cs typeface="Overpass"/>
                  <a:sym typeface="Overpass"/>
                </a:rPr>
                <a:t>2</a:t>
              </a:r>
              <a:endParaRPr b="1">
                <a:solidFill>
                  <a:srgbClr val="FFFFFF"/>
                </a:solidFill>
                <a:latin typeface="Overpass"/>
                <a:ea typeface="Overpass"/>
                <a:cs typeface="Overpass"/>
                <a:sym typeface="Overpass"/>
              </a:endParaRPr>
            </a:p>
          </p:txBody>
        </p:sp>
      </p:grpSp>
      <p:grpSp>
        <p:nvGrpSpPr>
          <p:cNvPr id="9324" name="Google Shape;9324;p818"/>
          <p:cNvGrpSpPr/>
          <p:nvPr/>
        </p:nvGrpSpPr>
        <p:grpSpPr>
          <a:xfrm>
            <a:off x="9143263" y="3247374"/>
            <a:ext cx="433315" cy="351566"/>
            <a:chOff x="5940648" y="4306537"/>
            <a:chExt cx="433315" cy="351566"/>
          </a:xfrm>
        </p:grpSpPr>
        <p:sp>
          <p:nvSpPr>
            <p:cNvPr id="9325" name="Google Shape;9325;p818"/>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26" name="Google Shape;9326;p818"/>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verpass"/>
                  <a:ea typeface="Overpass"/>
                  <a:cs typeface="Overpass"/>
                  <a:sym typeface="Overpass"/>
                </a:rPr>
                <a:t>3</a:t>
              </a:r>
              <a:endParaRPr b="1">
                <a:solidFill>
                  <a:srgbClr val="FFFFFF"/>
                </a:solidFill>
                <a:latin typeface="Overpass"/>
                <a:ea typeface="Overpass"/>
                <a:cs typeface="Overpass"/>
                <a:sym typeface="Overpass"/>
              </a:endParaRPr>
            </a:p>
          </p:txBody>
        </p:sp>
      </p:grpSp>
      <p:grpSp>
        <p:nvGrpSpPr>
          <p:cNvPr id="9327" name="Google Shape;9327;p818"/>
          <p:cNvGrpSpPr/>
          <p:nvPr/>
        </p:nvGrpSpPr>
        <p:grpSpPr>
          <a:xfrm>
            <a:off x="2349335" y="4802204"/>
            <a:ext cx="379498" cy="336721"/>
            <a:chOff x="5963500" y="4720904"/>
            <a:chExt cx="379498" cy="336721"/>
          </a:xfrm>
        </p:grpSpPr>
        <p:sp>
          <p:nvSpPr>
            <p:cNvPr id="9328" name="Google Shape;9328;p818"/>
            <p:cNvSpPr/>
            <p:nvPr/>
          </p:nvSpPr>
          <p:spPr>
            <a:xfrm>
              <a:off x="5963500" y="4780725"/>
              <a:ext cx="273000" cy="2769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29" name="Google Shape;9329;p818"/>
            <p:cNvSpPr txBox="1"/>
            <p:nvPr/>
          </p:nvSpPr>
          <p:spPr>
            <a:xfrm>
              <a:off x="5972798" y="4720904"/>
              <a:ext cx="3702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verpass"/>
                  <a:ea typeface="Overpass"/>
                  <a:cs typeface="Overpass"/>
                  <a:sym typeface="Overpass"/>
                </a:rPr>
                <a:t>1</a:t>
              </a:r>
              <a:endParaRPr b="1">
                <a:solidFill>
                  <a:srgbClr val="FFFFFF"/>
                </a:solidFill>
                <a:latin typeface="Overpass"/>
                <a:ea typeface="Overpass"/>
                <a:cs typeface="Overpass"/>
                <a:sym typeface="Overpass"/>
              </a:endParaRPr>
            </a:p>
          </p:txBody>
        </p:sp>
      </p:grpSp>
      <p:cxnSp>
        <p:nvCxnSpPr>
          <p:cNvPr id="9330" name="Google Shape;9330;p818"/>
          <p:cNvCxnSpPr/>
          <p:nvPr/>
        </p:nvCxnSpPr>
        <p:spPr>
          <a:xfrm rot="10800000" flipH="1">
            <a:off x="5591300" y="2299400"/>
            <a:ext cx="2001600" cy="1000800"/>
          </a:xfrm>
          <a:prstGeom prst="bentConnector3">
            <a:avLst>
              <a:gd name="adj1" fmla="val 73555"/>
            </a:avLst>
          </a:prstGeom>
          <a:noFill/>
          <a:ln w="38100" cap="flat" cmpd="sng">
            <a:solidFill>
              <a:srgbClr val="FF9900"/>
            </a:solidFill>
            <a:prstDash val="solid"/>
            <a:round/>
            <a:headEnd type="triangle" w="med" len="med"/>
            <a:tailEnd type="none" w="med" len="med"/>
          </a:ln>
        </p:spPr>
      </p:cxnSp>
      <p:grpSp>
        <p:nvGrpSpPr>
          <p:cNvPr id="9331" name="Google Shape;9331;p818"/>
          <p:cNvGrpSpPr/>
          <p:nvPr/>
        </p:nvGrpSpPr>
        <p:grpSpPr>
          <a:xfrm>
            <a:off x="6476439" y="3089371"/>
            <a:ext cx="433315" cy="351566"/>
            <a:chOff x="5940648" y="4306537"/>
            <a:chExt cx="433315" cy="351566"/>
          </a:xfrm>
        </p:grpSpPr>
        <p:sp>
          <p:nvSpPr>
            <p:cNvPr id="9332" name="Google Shape;9332;p818"/>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33" name="Google Shape;9333;p818"/>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verpass"/>
                  <a:ea typeface="Overpass"/>
                  <a:cs typeface="Overpass"/>
                  <a:sym typeface="Overpass"/>
                </a:rPr>
                <a:t>4</a:t>
              </a:r>
              <a:endParaRPr b="1">
                <a:solidFill>
                  <a:srgbClr val="FFFFFF"/>
                </a:solidFill>
                <a:latin typeface="Overpass"/>
                <a:ea typeface="Overpass"/>
                <a:cs typeface="Overpass"/>
                <a:sym typeface="Overpass"/>
              </a:endParaRPr>
            </a:p>
          </p:txBody>
        </p:sp>
      </p:grpSp>
      <p:grpSp>
        <p:nvGrpSpPr>
          <p:cNvPr id="9334" name="Google Shape;9334;p818"/>
          <p:cNvGrpSpPr/>
          <p:nvPr/>
        </p:nvGrpSpPr>
        <p:grpSpPr>
          <a:xfrm>
            <a:off x="6256120" y="4527619"/>
            <a:ext cx="433315" cy="351566"/>
            <a:chOff x="5940648" y="4306537"/>
            <a:chExt cx="433315" cy="351566"/>
          </a:xfrm>
        </p:grpSpPr>
        <p:sp>
          <p:nvSpPr>
            <p:cNvPr id="9335" name="Google Shape;9335;p818"/>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36" name="Google Shape;9336;p818"/>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verpass"/>
                  <a:ea typeface="Overpass"/>
                  <a:cs typeface="Overpass"/>
                  <a:sym typeface="Overpass"/>
                </a:rPr>
                <a:t>2</a:t>
              </a:r>
              <a:endParaRPr b="1">
                <a:solidFill>
                  <a:srgbClr val="FFFFFF"/>
                </a:solidFill>
                <a:latin typeface="Overpass"/>
                <a:ea typeface="Overpass"/>
                <a:cs typeface="Overpass"/>
                <a:sym typeface="Overpass"/>
              </a:endParaRPr>
            </a:p>
          </p:txBody>
        </p:sp>
      </p:grpSp>
      <p:sp>
        <p:nvSpPr>
          <p:cNvPr id="9337" name="Google Shape;9337;p818"/>
          <p:cNvSpPr txBox="1"/>
          <p:nvPr/>
        </p:nvSpPr>
        <p:spPr>
          <a:xfrm>
            <a:off x="4624358" y="2576550"/>
            <a:ext cx="10254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a:latin typeface="Overpass"/>
                <a:ea typeface="Overpass"/>
                <a:cs typeface="Overpass"/>
                <a:sym typeface="Overpass"/>
              </a:rPr>
              <a:t>Kubernetes Job</a:t>
            </a:r>
            <a:endParaRPr sz="800" b="1" i="1">
              <a:latin typeface="Overpass"/>
              <a:ea typeface="Overpass"/>
              <a:cs typeface="Overpass"/>
              <a:sym typeface="Overpass"/>
            </a:endParaRPr>
          </a:p>
        </p:txBody>
      </p:sp>
      <p:grpSp>
        <p:nvGrpSpPr>
          <p:cNvPr id="9338" name="Google Shape;9338;p818"/>
          <p:cNvGrpSpPr/>
          <p:nvPr/>
        </p:nvGrpSpPr>
        <p:grpSpPr>
          <a:xfrm>
            <a:off x="6267595" y="4009569"/>
            <a:ext cx="379498" cy="336721"/>
            <a:chOff x="5963500" y="4720904"/>
            <a:chExt cx="379498" cy="336721"/>
          </a:xfrm>
        </p:grpSpPr>
        <p:sp>
          <p:nvSpPr>
            <p:cNvPr id="9339" name="Google Shape;9339;p818"/>
            <p:cNvSpPr/>
            <p:nvPr/>
          </p:nvSpPr>
          <p:spPr>
            <a:xfrm>
              <a:off x="5963500" y="4780725"/>
              <a:ext cx="273000" cy="2769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40" name="Google Shape;9340;p818"/>
            <p:cNvSpPr txBox="1"/>
            <p:nvPr/>
          </p:nvSpPr>
          <p:spPr>
            <a:xfrm>
              <a:off x="5972798" y="4720904"/>
              <a:ext cx="3702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verpass"/>
                  <a:ea typeface="Overpass"/>
                  <a:cs typeface="Overpass"/>
                  <a:sym typeface="Overpass"/>
                </a:rPr>
                <a:t>1</a:t>
              </a:r>
              <a:endParaRPr b="1">
                <a:solidFill>
                  <a:srgbClr val="FFFFFF"/>
                </a:solidFill>
                <a:latin typeface="Overpass"/>
                <a:ea typeface="Overpass"/>
                <a:cs typeface="Overpass"/>
                <a:sym typeface="Overpass"/>
              </a:endParaRPr>
            </a:p>
          </p:txBody>
        </p:sp>
      </p:grpSp>
      <p:grpSp>
        <p:nvGrpSpPr>
          <p:cNvPr id="9341" name="Google Shape;9341;p818"/>
          <p:cNvGrpSpPr/>
          <p:nvPr/>
        </p:nvGrpSpPr>
        <p:grpSpPr>
          <a:xfrm>
            <a:off x="6282055" y="5097894"/>
            <a:ext cx="433315" cy="351566"/>
            <a:chOff x="5940648" y="4306537"/>
            <a:chExt cx="433315" cy="351566"/>
          </a:xfrm>
        </p:grpSpPr>
        <p:sp>
          <p:nvSpPr>
            <p:cNvPr id="9342" name="Google Shape;9342;p818"/>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43" name="Google Shape;9343;p818"/>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verpass"/>
                  <a:ea typeface="Overpass"/>
                  <a:cs typeface="Overpass"/>
                  <a:sym typeface="Overpass"/>
                </a:rPr>
                <a:t>3</a:t>
              </a:r>
              <a:endParaRPr b="1">
                <a:solidFill>
                  <a:srgbClr val="FFFFFF"/>
                </a:solidFill>
                <a:latin typeface="Overpass"/>
                <a:ea typeface="Overpass"/>
                <a:cs typeface="Overpass"/>
                <a:sym typeface="Overpass"/>
              </a:endParaRPr>
            </a:p>
          </p:txBody>
        </p:sp>
      </p:grpSp>
      <p:grpSp>
        <p:nvGrpSpPr>
          <p:cNvPr id="9344" name="Google Shape;9344;p818"/>
          <p:cNvGrpSpPr/>
          <p:nvPr/>
        </p:nvGrpSpPr>
        <p:grpSpPr>
          <a:xfrm>
            <a:off x="6282050" y="5534987"/>
            <a:ext cx="433315" cy="351566"/>
            <a:chOff x="5940648" y="4306537"/>
            <a:chExt cx="433315" cy="351566"/>
          </a:xfrm>
        </p:grpSpPr>
        <p:sp>
          <p:nvSpPr>
            <p:cNvPr id="9345" name="Google Shape;9345;p818"/>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46" name="Google Shape;9346;p818"/>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verpass"/>
                  <a:ea typeface="Overpass"/>
                  <a:cs typeface="Overpass"/>
                  <a:sym typeface="Overpass"/>
                </a:rPr>
                <a:t>4</a:t>
              </a:r>
              <a:endParaRPr b="1">
                <a:solidFill>
                  <a:srgbClr val="FFFFFF"/>
                </a:solidFill>
                <a:latin typeface="Overpass"/>
                <a:ea typeface="Overpass"/>
                <a:cs typeface="Overpass"/>
                <a:sym typeface="Overpass"/>
              </a:endParaRPr>
            </a:p>
          </p:txBody>
        </p:sp>
      </p:grpSp>
      <p:sp>
        <p:nvSpPr>
          <p:cNvPr id="9347" name="Google Shape;9347;p818"/>
          <p:cNvSpPr txBox="1"/>
          <p:nvPr/>
        </p:nvSpPr>
        <p:spPr>
          <a:xfrm>
            <a:off x="6650006" y="3925990"/>
            <a:ext cx="2580600" cy="7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Managed Clusters install resources based on the channel subscriptions </a:t>
            </a:r>
            <a:endParaRPr sz="1200">
              <a:latin typeface="Overpass Light"/>
              <a:ea typeface="Overpass Light"/>
              <a:cs typeface="Overpass Light"/>
              <a:sym typeface="Overpass Light"/>
            </a:endParaRPr>
          </a:p>
        </p:txBody>
      </p:sp>
      <p:sp>
        <p:nvSpPr>
          <p:cNvPr id="9348" name="Google Shape;9348;p818"/>
          <p:cNvSpPr txBox="1"/>
          <p:nvPr/>
        </p:nvSpPr>
        <p:spPr>
          <a:xfrm>
            <a:off x="6650006" y="4452879"/>
            <a:ext cx="2580600" cy="5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ACM Hub calls Ansible Automation Platform Pre &amp; Post Action</a:t>
            </a:r>
            <a:endParaRPr sz="1200">
              <a:latin typeface="Overpass Light"/>
              <a:ea typeface="Overpass Light"/>
              <a:cs typeface="Overpass Light"/>
              <a:sym typeface="Overpass Light"/>
            </a:endParaRPr>
          </a:p>
        </p:txBody>
      </p:sp>
      <p:sp>
        <p:nvSpPr>
          <p:cNvPr id="9349" name="Google Shape;9349;p818"/>
          <p:cNvSpPr txBox="1"/>
          <p:nvPr/>
        </p:nvSpPr>
        <p:spPr>
          <a:xfrm>
            <a:off x="6653464" y="4980723"/>
            <a:ext cx="25806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Ansible Automation Platform, executes the Job </a:t>
            </a:r>
            <a:endParaRPr sz="1200">
              <a:latin typeface="Overpass Light"/>
              <a:ea typeface="Overpass Light"/>
              <a:cs typeface="Overpass Light"/>
              <a:sym typeface="Overpass Light"/>
            </a:endParaRPr>
          </a:p>
        </p:txBody>
      </p:sp>
      <p:sp>
        <p:nvSpPr>
          <p:cNvPr id="9350" name="Google Shape;9350;p818"/>
          <p:cNvSpPr txBox="1"/>
          <p:nvPr/>
        </p:nvSpPr>
        <p:spPr>
          <a:xfrm>
            <a:off x="6653475" y="5534975"/>
            <a:ext cx="2844000" cy="7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ACM Hub receives feedback from Job execution and shows all Kubernetes resources in the topology including the Ansible Job status</a:t>
            </a:r>
            <a:endParaRPr sz="1200">
              <a:latin typeface="Overpass Light"/>
              <a:ea typeface="Overpass Light"/>
              <a:cs typeface="Overpass Light"/>
              <a:sym typeface="Overpass Light"/>
            </a:endParaRPr>
          </a:p>
        </p:txBody>
      </p:sp>
      <p:sp>
        <p:nvSpPr>
          <p:cNvPr id="9351" name="Google Shape;9351;p818"/>
          <p:cNvSpPr txBox="1"/>
          <p:nvPr/>
        </p:nvSpPr>
        <p:spPr>
          <a:xfrm>
            <a:off x="3886200" y="2552700"/>
            <a:ext cx="6309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Overpass Light"/>
                <a:ea typeface="Overpass Light"/>
                <a:cs typeface="Overpass Light"/>
                <a:sym typeface="Overpass Light"/>
              </a:rPr>
              <a:t>Pre &amp; Post</a:t>
            </a:r>
            <a:endParaRPr sz="900">
              <a:latin typeface="Overpass Light"/>
              <a:ea typeface="Overpass Light"/>
              <a:cs typeface="Overpass Light"/>
              <a:sym typeface="Overpass Light"/>
            </a:endParaRPr>
          </a:p>
        </p:txBody>
      </p:sp>
      <p:sp>
        <p:nvSpPr>
          <p:cNvPr id="9352" name="Google Shape;9352;p818"/>
          <p:cNvSpPr txBox="1"/>
          <p:nvPr/>
        </p:nvSpPr>
        <p:spPr>
          <a:xfrm>
            <a:off x="3562350" y="2686050"/>
            <a:ext cx="5355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Overpass"/>
                <a:ea typeface="Overpass"/>
                <a:cs typeface="Overpass"/>
                <a:sym typeface="Overpass"/>
              </a:rPr>
              <a:t>+</a:t>
            </a:r>
            <a:endParaRPr sz="1700" b="1">
              <a:latin typeface="Overpass"/>
              <a:ea typeface="Overpass"/>
              <a:cs typeface="Overpass"/>
              <a:sym typeface="Overpass"/>
            </a:endParaRPr>
          </a:p>
        </p:txBody>
      </p:sp>
      <p:sp>
        <p:nvSpPr>
          <p:cNvPr id="9353" name="Google Shape;9353;p818"/>
          <p:cNvSpPr/>
          <p:nvPr/>
        </p:nvSpPr>
        <p:spPr>
          <a:xfrm>
            <a:off x="3846775" y="2609500"/>
            <a:ext cx="535500" cy="7317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54" name="Google Shape;9354;p818"/>
          <p:cNvPicPr preferRelativeResize="0"/>
          <p:nvPr/>
        </p:nvPicPr>
        <p:blipFill>
          <a:blip r:embed="rId9">
            <a:alphaModFix/>
          </a:blip>
          <a:stretch>
            <a:fillRect/>
          </a:stretch>
        </p:blipFill>
        <p:spPr>
          <a:xfrm>
            <a:off x="8090450" y="2048775"/>
            <a:ext cx="309285" cy="309285"/>
          </a:xfrm>
          <a:prstGeom prst="rect">
            <a:avLst/>
          </a:prstGeom>
          <a:noFill/>
          <a:ln>
            <a:noFill/>
          </a:ln>
        </p:spPr>
      </p:pic>
      <p:pic>
        <p:nvPicPr>
          <p:cNvPr id="9355" name="Google Shape;9355;p818"/>
          <p:cNvPicPr preferRelativeResize="0"/>
          <p:nvPr/>
        </p:nvPicPr>
        <p:blipFill>
          <a:blip r:embed="rId9">
            <a:alphaModFix/>
          </a:blip>
          <a:stretch>
            <a:fillRect/>
          </a:stretch>
        </p:blipFill>
        <p:spPr>
          <a:xfrm>
            <a:off x="8471450" y="2048775"/>
            <a:ext cx="309285" cy="309285"/>
          </a:xfrm>
          <a:prstGeom prst="rect">
            <a:avLst/>
          </a:prstGeom>
          <a:noFill/>
          <a:ln>
            <a:noFill/>
          </a:ln>
        </p:spPr>
      </p:pic>
      <p:pic>
        <p:nvPicPr>
          <p:cNvPr id="9356" name="Google Shape;9356;p818"/>
          <p:cNvPicPr preferRelativeResize="0"/>
          <p:nvPr/>
        </p:nvPicPr>
        <p:blipFill>
          <a:blip r:embed="rId9">
            <a:alphaModFix/>
          </a:blip>
          <a:stretch>
            <a:fillRect/>
          </a:stretch>
        </p:blipFill>
        <p:spPr>
          <a:xfrm>
            <a:off x="8852450" y="2048775"/>
            <a:ext cx="309285" cy="309285"/>
          </a:xfrm>
          <a:prstGeom prst="rect">
            <a:avLst/>
          </a:prstGeom>
          <a:noFill/>
          <a:ln>
            <a:noFill/>
          </a:ln>
        </p:spPr>
      </p:pic>
      <p:sp>
        <p:nvSpPr>
          <p:cNvPr id="9357" name="Google Shape;9357;p818"/>
          <p:cNvSpPr txBox="1"/>
          <p:nvPr/>
        </p:nvSpPr>
        <p:spPr>
          <a:xfrm>
            <a:off x="2969644" y="2410638"/>
            <a:ext cx="5595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a:latin typeface="Overpass"/>
                <a:ea typeface="Overpass"/>
                <a:cs typeface="Overpass"/>
                <a:sym typeface="Overpass"/>
              </a:rPr>
              <a:t>Cluster</a:t>
            </a:r>
            <a:endParaRPr sz="800" b="1" i="1">
              <a:latin typeface="Overpass"/>
              <a:ea typeface="Overpass"/>
              <a:cs typeface="Overpass"/>
              <a:sym typeface="Overpass"/>
            </a:endParaRPr>
          </a:p>
        </p:txBody>
      </p:sp>
      <p:sp>
        <p:nvSpPr>
          <p:cNvPr id="9358" name="Google Shape;9358;p818"/>
          <p:cNvSpPr txBox="1"/>
          <p:nvPr/>
        </p:nvSpPr>
        <p:spPr>
          <a:xfrm>
            <a:off x="2960879" y="2315613"/>
            <a:ext cx="7317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a:latin typeface="Overpass"/>
                <a:ea typeface="Overpass"/>
                <a:cs typeface="Overpass"/>
                <a:sym typeface="Overpass"/>
              </a:rPr>
              <a:t>Governance</a:t>
            </a:r>
            <a:endParaRPr sz="800" b="1" i="1">
              <a:latin typeface="Overpass"/>
              <a:ea typeface="Overpass"/>
              <a:cs typeface="Overpass"/>
              <a:sym typeface="Overpass"/>
            </a:endParaRPr>
          </a:p>
        </p:txBody>
      </p:sp>
      <p:pic>
        <p:nvPicPr>
          <p:cNvPr id="9359" name="Google Shape;9359;p818"/>
          <p:cNvPicPr preferRelativeResize="0"/>
          <p:nvPr/>
        </p:nvPicPr>
        <p:blipFill rotWithShape="1">
          <a:blip r:embed="rId12">
            <a:alphaModFix/>
          </a:blip>
          <a:srcRect/>
          <a:stretch/>
        </p:blipFill>
        <p:spPr>
          <a:xfrm>
            <a:off x="10940363" y="-185339"/>
            <a:ext cx="1467962" cy="1468911"/>
          </a:xfrm>
          <a:prstGeom prst="rect">
            <a:avLst/>
          </a:prstGeom>
          <a:noFill/>
          <a:ln>
            <a:noFill/>
          </a:ln>
        </p:spPr>
      </p:pic>
      <p:pic>
        <p:nvPicPr>
          <p:cNvPr id="9360" name="Google Shape;9360;p818"/>
          <p:cNvPicPr preferRelativeResize="0"/>
          <p:nvPr/>
        </p:nvPicPr>
        <p:blipFill rotWithShape="1">
          <a:blip r:embed="rId13">
            <a:alphaModFix/>
          </a:blip>
          <a:srcRect/>
          <a:stretch/>
        </p:blipFill>
        <p:spPr>
          <a:xfrm>
            <a:off x="11368413" y="230182"/>
            <a:ext cx="581642" cy="58201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64"/>
        <p:cNvGrpSpPr/>
        <p:nvPr/>
      </p:nvGrpSpPr>
      <p:grpSpPr>
        <a:xfrm>
          <a:off x="0" y="0"/>
          <a:ext cx="0" cy="0"/>
          <a:chOff x="0" y="0"/>
          <a:chExt cx="0" cy="0"/>
        </a:xfrm>
      </p:grpSpPr>
      <p:sp>
        <p:nvSpPr>
          <p:cNvPr id="9365" name="Google Shape;9365;p819"/>
          <p:cNvSpPr/>
          <p:nvPr/>
        </p:nvSpPr>
        <p:spPr>
          <a:xfrm>
            <a:off x="953452" y="3987800"/>
            <a:ext cx="2628600" cy="22872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19"/>
          <p:cNvSpPr/>
          <p:nvPr/>
        </p:nvSpPr>
        <p:spPr>
          <a:xfrm>
            <a:off x="801055" y="3835400"/>
            <a:ext cx="2628600" cy="22872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19"/>
          <p:cNvSpPr/>
          <p:nvPr/>
        </p:nvSpPr>
        <p:spPr>
          <a:xfrm>
            <a:off x="8153699" y="1343025"/>
            <a:ext cx="3550200" cy="30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19"/>
          <p:cNvSpPr txBox="1"/>
          <p:nvPr/>
        </p:nvSpPr>
        <p:spPr>
          <a:xfrm>
            <a:off x="8153799" y="4551000"/>
            <a:ext cx="3550200" cy="2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Central Datacenter</a:t>
            </a:r>
            <a:endParaRPr sz="1500">
              <a:latin typeface="Red Hat Text"/>
              <a:ea typeface="Red Hat Text"/>
              <a:cs typeface="Red Hat Text"/>
              <a:sym typeface="Red Hat Text"/>
            </a:endParaRPr>
          </a:p>
        </p:txBody>
      </p:sp>
      <p:sp>
        <p:nvSpPr>
          <p:cNvPr id="9369" name="Google Shape;9369;p819"/>
          <p:cNvSpPr txBox="1"/>
          <p:nvPr/>
        </p:nvSpPr>
        <p:spPr>
          <a:xfrm>
            <a:off x="1202345" y="677750"/>
            <a:ext cx="12900" cy="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latin typeface="Red Hat Text"/>
              <a:ea typeface="Red Hat Text"/>
              <a:cs typeface="Red Hat Text"/>
              <a:sym typeface="Red Hat Text"/>
            </a:endParaRPr>
          </a:p>
        </p:txBody>
      </p:sp>
      <p:sp>
        <p:nvSpPr>
          <p:cNvPr id="9370" name="Google Shape;9370;p819"/>
          <p:cNvSpPr txBox="1"/>
          <p:nvPr/>
        </p:nvSpPr>
        <p:spPr>
          <a:xfrm>
            <a:off x="1354742" y="677750"/>
            <a:ext cx="12900" cy="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latin typeface="Red Hat Text"/>
              <a:ea typeface="Red Hat Text"/>
              <a:cs typeface="Red Hat Text"/>
              <a:sym typeface="Red Hat Text"/>
            </a:endParaRPr>
          </a:p>
        </p:txBody>
      </p:sp>
      <p:sp>
        <p:nvSpPr>
          <p:cNvPr id="9371" name="Google Shape;9371;p819"/>
          <p:cNvSpPr txBox="1"/>
          <p:nvPr/>
        </p:nvSpPr>
        <p:spPr>
          <a:xfrm>
            <a:off x="4453815" y="6300825"/>
            <a:ext cx="2532600" cy="2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Management and Application deployment</a:t>
            </a:r>
            <a:endParaRPr sz="1500">
              <a:latin typeface="Red Hat Text"/>
              <a:ea typeface="Red Hat Text"/>
              <a:cs typeface="Red Hat Text"/>
              <a:sym typeface="Red Hat Text"/>
            </a:endParaRPr>
          </a:p>
        </p:txBody>
      </p:sp>
      <p:cxnSp>
        <p:nvCxnSpPr>
          <p:cNvPr id="9372" name="Google Shape;9372;p819"/>
          <p:cNvCxnSpPr/>
          <p:nvPr/>
        </p:nvCxnSpPr>
        <p:spPr>
          <a:xfrm rot="10800000" flipH="1">
            <a:off x="4072725" y="6641103"/>
            <a:ext cx="317100" cy="8400"/>
          </a:xfrm>
          <a:prstGeom prst="straightConnector1">
            <a:avLst/>
          </a:prstGeom>
          <a:noFill/>
          <a:ln w="9525" cap="flat" cmpd="sng">
            <a:solidFill>
              <a:srgbClr val="FF0000"/>
            </a:solidFill>
            <a:prstDash val="dash"/>
            <a:round/>
            <a:headEnd type="none" w="med" len="med"/>
            <a:tailEnd type="none" w="med" len="med"/>
          </a:ln>
        </p:spPr>
      </p:cxnSp>
      <p:sp>
        <p:nvSpPr>
          <p:cNvPr id="9373" name="Google Shape;9373;p819"/>
          <p:cNvSpPr txBox="1"/>
          <p:nvPr/>
        </p:nvSpPr>
        <p:spPr>
          <a:xfrm>
            <a:off x="7153657" y="267067"/>
            <a:ext cx="5011200" cy="106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EE0000"/>
                </a:solidFill>
                <a:latin typeface="Red Hat Text"/>
                <a:ea typeface="Red Hat Text"/>
                <a:cs typeface="Red Hat Text"/>
                <a:sym typeface="Red Hat Text"/>
              </a:rPr>
              <a:t>Use Case: </a:t>
            </a:r>
            <a:endParaRPr sz="2400">
              <a:solidFill>
                <a:srgbClr val="EE0000"/>
              </a:solidFill>
              <a:latin typeface="Red Hat Text"/>
              <a:ea typeface="Red Hat Text"/>
              <a:cs typeface="Red Hat Text"/>
              <a:sym typeface="Red Hat Text"/>
            </a:endParaRPr>
          </a:p>
          <a:p>
            <a:pPr marL="0" lvl="0" indent="0" algn="ctr" rtl="0">
              <a:spcBef>
                <a:spcPts val="0"/>
              </a:spcBef>
              <a:spcAft>
                <a:spcPts val="0"/>
              </a:spcAft>
              <a:buNone/>
            </a:pPr>
            <a:r>
              <a:rPr lang="en" sz="2400">
                <a:solidFill>
                  <a:srgbClr val="EE0000"/>
                </a:solidFill>
                <a:latin typeface="Red Hat Text"/>
                <a:ea typeface="Red Hat Text"/>
                <a:cs typeface="Red Hat Text"/>
                <a:sym typeface="Red Hat Text"/>
              </a:rPr>
              <a:t>Cluster Lifecycle Management</a:t>
            </a:r>
            <a:endParaRPr sz="2700">
              <a:latin typeface="Red Hat Text"/>
              <a:ea typeface="Red Hat Text"/>
              <a:cs typeface="Red Hat Text"/>
              <a:sym typeface="Red Hat Text"/>
            </a:endParaRPr>
          </a:p>
        </p:txBody>
      </p:sp>
      <p:sp>
        <p:nvSpPr>
          <p:cNvPr id="9374" name="Google Shape;9374;p819"/>
          <p:cNvSpPr/>
          <p:nvPr/>
        </p:nvSpPr>
        <p:spPr>
          <a:xfrm>
            <a:off x="8586689" y="3038825"/>
            <a:ext cx="2684700" cy="513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75" name="Google Shape;9375;p819"/>
          <p:cNvPicPr preferRelativeResize="0"/>
          <p:nvPr/>
        </p:nvPicPr>
        <p:blipFill>
          <a:blip r:embed="rId3">
            <a:alphaModFix/>
          </a:blip>
          <a:stretch>
            <a:fillRect/>
          </a:stretch>
        </p:blipFill>
        <p:spPr>
          <a:xfrm>
            <a:off x="9278146" y="3162062"/>
            <a:ext cx="1110975" cy="321513"/>
          </a:xfrm>
          <a:prstGeom prst="rect">
            <a:avLst/>
          </a:prstGeom>
          <a:noFill/>
          <a:ln>
            <a:noFill/>
          </a:ln>
        </p:spPr>
      </p:pic>
      <p:pic>
        <p:nvPicPr>
          <p:cNvPr id="9376" name="Google Shape;9376;p819"/>
          <p:cNvPicPr preferRelativeResize="0"/>
          <p:nvPr/>
        </p:nvPicPr>
        <p:blipFill rotWithShape="1">
          <a:blip r:embed="rId4">
            <a:alphaModFix/>
          </a:blip>
          <a:srcRect t="139" b="139"/>
          <a:stretch/>
        </p:blipFill>
        <p:spPr>
          <a:xfrm>
            <a:off x="9464785" y="3528038"/>
            <a:ext cx="863967" cy="863966"/>
          </a:xfrm>
          <a:prstGeom prst="rect">
            <a:avLst/>
          </a:prstGeom>
          <a:noFill/>
          <a:ln>
            <a:noFill/>
          </a:ln>
        </p:spPr>
      </p:pic>
      <p:pic>
        <p:nvPicPr>
          <p:cNvPr id="9377" name="Google Shape;9377;p819"/>
          <p:cNvPicPr preferRelativeResize="0"/>
          <p:nvPr/>
        </p:nvPicPr>
        <p:blipFill>
          <a:blip r:embed="rId5">
            <a:alphaModFix/>
          </a:blip>
          <a:stretch>
            <a:fillRect/>
          </a:stretch>
        </p:blipFill>
        <p:spPr>
          <a:xfrm>
            <a:off x="9693273" y="3665237"/>
            <a:ext cx="863978" cy="863978"/>
          </a:xfrm>
          <a:prstGeom prst="rect">
            <a:avLst/>
          </a:prstGeom>
          <a:noFill/>
          <a:ln>
            <a:noFill/>
          </a:ln>
        </p:spPr>
      </p:pic>
      <p:sp>
        <p:nvSpPr>
          <p:cNvPr id="9378" name="Google Shape;9378;p819"/>
          <p:cNvSpPr/>
          <p:nvPr/>
        </p:nvSpPr>
        <p:spPr>
          <a:xfrm>
            <a:off x="724857" y="1168400"/>
            <a:ext cx="2628600" cy="228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19"/>
          <p:cNvSpPr/>
          <p:nvPr/>
        </p:nvSpPr>
        <p:spPr>
          <a:xfrm>
            <a:off x="8586589" y="2516925"/>
            <a:ext cx="2684700" cy="46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80" name="Google Shape;9380;p819"/>
          <p:cNvPicPr preferRelativeResize="0"/>
          <p:nvPr/>
        </p:nvPicPr>
        <p:blipFill>
          <a:blip r:embed="rId6">
            <a:alphaModFix/>
          </a:blip>
          <a:stretch>
            <a:fillRect/>
          </a:stretch>
        </p:blipFill>
        <p:spPr>
          <a:xfrm>
            <a:off x="9019269" y="2559952"/>
            <a:ext cx="1938474" cy="365759"/>
          </a:xfrm>
          <a:prstGeom prst="rect">
            <a:avLst/>
          </a:prstGeom>
          <a:noFill/>
          <a:ln>
            <a:noFill/>
          </a:ln>
        </p:spPr>
      </p:pic>
      <p:sp>
        <p:nvSpPr>
          <p:cNvPr id="9381" name="Google Shape;9381;p819"/>
          <p:cNvSpPr/>
          <p:nvPr/>
        </p:nvSpPr>
        <p:spPr>
          <a:xfrm>
            <a:off x="8586589" y="2015750"/>
            <a:ext cx="2684700" cy="46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82" name="Google Shape;9382;p819"/>
          <p:cNvPicPr preferRelativeResize="0"/>
          <p:nvPr/>
        </p:nvPicPr>
        <p:blipFill>
          <a:blip r:embed="rId7">
            <a:alphaModFix/>
          </a:blip>
          <a:stretch>
            <a:fillRect/>
          </a:stretch>
        </p:blipFill>
        <p:spPr>
          <a:xfrm>
            <a:off x="9362845" y="2077283"/>
            <a:ext cx="1200853" cy="365754"/>
          </a:xfrm>
          <a:prstGeom prst="rect">
            <a:avLst/>
          </a:prstGeom>
          <a:noFill/>
          <a:ln>
            <a:noFill/>
          </a:ln>
        </p:spPr>
      </p:pic>
      <p:cxnSp>
        <p:nvCxnSpPr>
          <p:cNvPr id="9383" name="Google Shape;9383;p819"/>
          <p:cNvCxnSpPr>
            <a:stCxn id="9381" idx="1"/>
            <a:endCxn id="9378" idx="6"/>
          </p:cNvCxnSpPr>
          <p:nvPr/>
        </p:nvCxnSpPr>
        <p:spPr>
          <a:xfrm flipH="1">
            <a:off x="3353389" y="2247500"/>
            <a:ext cx="5233200" cy="64500"/>
          </a:xfrm>
          <a:prstGeom prst="curvedConnector3">
            <a:avLst>
              <a:gd name="adj1" fmla="val 50001"/>
            </a:avLst>
          </a:prstGeom>
          <a:noFill/>
          <a:ln w="9525" cap="flat" cmpd="sng">
            <a:solidFill>
              <a:srgbClr val="FF0000"/>
            </a:solidFill>
            <a:prstDash val="dash"/>
            <a:round/>
            <a:headEnd type="none" w="med" len="med"/>
            <a:tailEnd type="none" w="med" len="med"/>
          </a:ln>
        </p:spPr>
      </p:cxnSp>
      <p:sp>
        <p:nvSpPr>
          <p:cNvPr id="9384" name="Google Shape;9384;p819"/>
          <p:cNvSpPr/>
          <p:nvPr/>
        </p:nvSpPr>
        <p:spPr>
          <a:xfrm>
            <a:off x="3530188" y="659050"/>
            <a:ext cx="3648600" cy="940500"/>
          </a:xfrm>
          <a:prstGeom prst="rect">
            <a:avLst/>
          </a:prstGeom>
          <a:solidFill>
            <a:srgbClr val="EBEBEB"/>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ed Hat Text"/>
                <a:ea typeface="Red Hat Text"/>
                <a:cs typeface="Red Hat Text"/>
                <a:sym typeface="Red Hat Text"/>
              </a:rPr>
              <a:t>IT Ecosystem</a:t>
            </a:r>
            <a:endParaRPr sz="1100" b="1">
              <a:latin typeface="Red Hat Text"/>
              <a:ea typeface="Red Hat Text"/>
              <a:cs typeface="Red Hat Text"/>
              <a:sym typeface="Red Hat Text"/>
            </a:endParaRPr>
          </a:p>
        </p:txBody>
      </p:sp>
      <p:pic>
        <p:nvPicPr>
          <p:cNvPr id="9385" name="Google Shape;9385;p819"/>
          <p:cNvPicPr preferRelativeResize="0"/>
          <p:nvPr/>
        </p:nvPicPr>
        <p:blipFill>
          <a:blip r:embed="rId8">
            <a:alphaModFix/>
          </a:blip>
          <a:stretch>
            <a:fillRect/>
          </a:stretch>
        </p:blipFill>
        <p:spPr>
          <a:xfrm>
            <a:off x="5258969" y="925077"/>
            <a:ext cx="399118" cy="513276"/>
          </a:xfrm>
          <a:prstGeom prst="rect">
            <a:avLst/>
          </a:prstGeom>
          <a:noFill/>
          <a:ln>
            <a:noFill/>
          </a:ln>
        </p:spPr>
      </p:pic>
      <p:pic>
        <p:nvPicPr>
          <p:cNvPr id="9386" name="Google Shape;9386;p819"/>
          <p:cNvPicPr preferRelativeResize="0"/>
          <p:nvPr/>
        </p:nvPicPr>
        <p:blipFill rotWithShape="1">
          <a:blip r:embed="rId9">
            <a:alphaModFix/>
          </a:blip>
          <a:srcRect/>
          <a:stretch/>
        </p:blipFill>
        <p:spPr>
          <a:xfrm>
            <a:off x="3985127" y="796700"/>
            <a:ext cx="576860" cy="763750"/>
          </a:xfrm>
          <a:prstGeom prst="rect">
            <a:avLst/>
          </a:prstGeom>
          <a:noFill/>
          <a:ln>
            <a:noFill/>
          </a:ln>
        </p:spPr>
      </p:pic>
      <p:pic>
        <p:nvPicPr>
          <p:cNvPr id="9387" name="Google Shape;9387;p819"/>
          <p:cNvPicPr preferRelativeResize="0"/>
          <p:nvPr/>
        </p:nvPicPr>
        <p:blipFill rotWithShape="1">
          <a:blip r:embed="rId10">
            <a:alphaModFix/>
          </a:blip>
          <a:srcRect l="109" r="119"/>
          <a:stretch/>
        </p:blipFill>
        <p:spPr>
          <a:xfrm>
            <a:off x="6236847" y="925077"/>
            <a:ext cx="492888" cy="513274"/>
          </a:xfrm>
          <a:prstGeom prst="rect">
            <a:avLst/>
          </a:prstGeom>
          <a:noFill/>
          <a:ln>
            <a:noFill/>
          </a:ln>
        </p:spPr>
      </p:pic>
      <p:sp>
        <p:nvSpPr>
          <p:cNvPr id="9388" name="Google Shape;9388;p819"/>
          <p:cNvSpPr txBox="1"/>
          <p:nvPr/>
        </p:nvSpPr>
        <p:spPr>
          <a:xfrm>
            <a:off x="5095750" y="1269025"/>
            <a:ext cx="7173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Security</a:t>
            </a:r>
            <a:endParaRPr sz="1100">
              <a:latin typeface="Overpass Light"/>
              <a:ea typeface="Overpass Light"/>
              <a:cs typeface="Overpass Light"/>
              <a:sym typeface="Overpass Light"/>
            </a:endParaRPr>
          </a:p>
        </p:txBody>
      </p:sp>
      <p:sp>
        <p:nvSpPr>
          <p:cNvPr id="9389" name="Google Shape;9389;p819"/>
          <p:cNvSpPr txBox="1"/>
          <p:nvPr/>
        </p:nvSpPr>
        <p:spPr>
          <a:xfrm>
            <a:off x="3958803" y="1312525"/>
            <a:ext cx="7173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Network</a:t>
            </a:r>
            <a:endParaRPr sz="1100">
              <a:latin typeface="Overpass Light"/>
              <a:ea typeface="Overpass Light"/>
              <a:cs typeface="Overpass Light"/>
              <a:sym typeface="Overpass Light"/>
            </a:endParaRPr>
          </a:p>
        </p:txBody>
      </p:sp>
      <p:sp>
        <p:nvSpPr>
          <p:cNvPr id="9390" name="Google Shape;9390;p819"/>
          <p:cNvSpPr txBox="1"/>
          <p:nvPr/>
        </p:nvSpPr>
        <p:spPr>
          <a:xfrm>
            <a:off x="6149198" y="1320788"/>
            <a:ext cx="629100" cy="32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verpass Light"/>
                <a:ea typeface="Overpass Light"/>
                <a:cs typeface="Overpass Light"/>
                <a:sym typeface="Overpass Light"/>
              </a:rPr>
              <a:t>ITSM</a:t>
            </a:r>
            <a:endParaRPr sz="1100">
              <a:latin typeface="Overpass Light"/>
              <a:ea typeface="Overpass Light"/>
              <a:cs typeface="Overpass Light"/>
              <a:sym typeface="Overpass Light"/>
            </a:endParaRPr>
          </a:p>
        </p:txBody>
      </p:sp>
      <p:pic>
        <p:nvPicPr>
          <p:cNvPr id="9391" name="Google Shape;9391;p819"/>
          <p:cNvPicPr preferRelativeResize="0"/>
          <p:nvPr/>
        </p:nvPicPr>
        <p:blipFill rotWithShape="1">
          <a:blip r:embed="rId9">
            <a:alphaModFix/>
          </a:blip>
          <a:srcRect/>
          <a:stretch/>
        </p:blipFill>
        <p:spPr>
          <a:xfrm>
            <a:off x="2537363" y="1711100"/>
            <a:ext cx="576860" cy="763750"/>
          </a:xfrm>
          <a:prstGeom prst="rect">
            <a:avLst/>
          </a:prstGeom>
          <a:noFill/>
          <a:ln>
            <a:noFill/>
          </a:ln>
        </p:spPr>
      </p:pic>
      <p:pic>
        <p:nvPicPr>
          <p:cNvPr id="9392" name="Google Shape;9392;p819"/>
          <p:cNvPicPr preferRelativeResize="0"/>
          <p:nvPr/>
        </p:nvPicPr>
        <p:blipFill>
          <a:blip r:embed="rId8">
            <a:alphaModFix/>
          </a:blip>
          <a:stretch>
            <a:fillRect/>
          </a:stretch>
        </p:blipFill>
        <p:spPr>
          <a:xfrm>
            <a:off x="2668233" y="2372877"/>
            <a:ext cx="399118" cy="513276"/>
          </a:xfrm>
          <a:prstGeom prst="rect">
            <a:avLst/>
          </a:prstGeom>
          <a:noFill/>
          <a:ln>
            <a:noFill/>
          </a:ln>
        </p:spPr>
      </p:pic>
      <p:cxnSp>
        <p:nvCxnSpPr>
          <p:cNvPr id="9393" name="Google Shape;9393;p819"/>
          <p:cNvCxnSpPr>
            <a:stCxn id="9394" idx="3"/>
            <a:endCxn id="9391" idx="1"/>
          </p:cNvCxnSpPr>
          <p:nvPr/>
        </p:nvCxnSpPr>
        <p:spPr>
          <a:xfrm rot="10800000" flipH="1">
            <a:off x="1972463" y="2092975"/>
            <a:ext cx="564900" cy="651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395" name="Google Shape;9395;p819"/>
          <p:cNvCxnSpPr>
            <a:stCxn id="9394" idx="3"/>
            <a:endCxn id="9392" idx="1"/>
          </p:cNvCxnSpPr>
          <p:nvPr/>
        </p:nvCxnSpPr>
        <p:spPr>
          <a:xfrm>
            <a:off x="1972233" y="2158215"/>
            <a:ext cx="696000" cy="4713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396" name="Google Shape;9396;p819"/>
          <p:cNvCxnSpPr>
            <a:stCxn id="9387" idx="3"/>
            <a:endCxn id="9381" idx="1"/>
          </p:cNvCxnSpPr>
          <p:nvPr/>
        </p:nvCxnSpPr>
        <p:spPr>
          <a:xfrm>
            <a:off x="6729735" y="1181714"/>
            <a:ext cx="1857000" cy="1065900"/>
          </a:xfrm>
          <a:prstGeom prst="curvedConnector3">
            <a:avLst>
              <a:gd name="adj1" fmla="val 49997"/>
            </a:avLst>
          </a:prstGeom>
          <a:noFill/>
          <a:ln w="9525" cap="flat" cmpd="sng">
            <a:solidFill>
              <a:schemeClr val="dk2"/>
            </a:solidFill>
            <a:prstDash val="solid"/>
            <a:round/>
            <a:headEnd type="none" w="med" len="med"/>
            <a:tailEnd type="none" w="med" len="med"/>
          </a:ln>
        </p:spPr>
      </p:cxnSp>
      <p:sp>
        <p:nvSpPr>
          <p:cNvPr id="9397" name="Google Shape;9397;p819"/>
          <p:cNvSpPr/>
          <p:nvPr/>
        </p:nvSpPr>
        <p:spPr>
          <a:xfrm>
            <a:off x="648659" y="3683000"/>
            <a:ext cx="2628600" cy="22872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8" name="Google Shape;9398;p819"/>
          <p:cNvCxnSpPr>
            <a:stCxn id="9381" idx="1"/>
            <a:endCxn id="9397" idx="6"/>
          </p:cNvCxnSpPr>
          <p:nvPr/>
        </p:nvCxnSpPr>
        <p:spPr>
          <a:xfrm flipH="1">
            <a:off x="3277189" y="2247500"/>
            <a:ext cx="5309400" cy="2579100"/>
          </a:xfrm>
          <a:prstGeom prst="curvedConnector3">
            <a:avLst>
              <a:gd name="adj1" fmla="val 50001"/>
            </a:avLst>
          </a:prstGeom>
          <a:noFill/>
          <a:ln w="9525" cap="flat" cmpd="sng">
            <a:solidFill>
              <a:srgbClr val="FF0000"/>
            </a:solidFill>
            <a:prstDash val="dash"/>
            <a:round/>
            <a:headEnd type="none" w="med" len="med"/>
            <a:tailEnd type="none" w="med" len="med"/>
          </a:ln>
        </p:spPr>
      </p:cxnSp>
      <p:pic>
        <p:nvPicPr>
          <p:cNvPr id="9399" name="Google Shape;9399;p819"/>
          <p:cNvPicPr preferRelativeResize="0"/>
          <p:nvPr/>
        </p:nvPicPr>
        <p:blipFill rotWithShape="1">
          <a:blip r:embed="rId9">
            <a:alphaModFix/>
          </a:blip>
          <a:srcRect/>
          <a:stretch/>
        </p:blipFill>
        <p:spPr>
          <a:xfrm>
            <a:off x="2384966" y="4225700"/>
            <a:ext cx="576860" cy="763750"/>
          </a:xfrm>
          <a:prstGeom prst="rect">
            <a:avLst/>
          </a:prstGeom>
          <a:noFill/>
          <a:ln>
            <a:noFill/>
          </a:ln>
        </p:spPr>
      </p:pic>
      <p:pic>
        <p:nvPicPr>
          <p:cNvPr id="9400" name="Google Shape;9400;p819"/>
          <p:cNvPicPr preferRelativeResize="0"/>
          <p:nvPr/>
        </p:nvPicPr>
        <p:blipFill>
          <a:blip r:embed="rId8">
            <a:alphaModFix/>
          </a:blip>
          <a:stretch>
            <a:fillRect/>
          </a:stretch>
        </p:blipFill>
        <p:spPr>
          <a:xfrm>
            <a:off x="2515837" y="4887477"/>
            <a:ext cx="399118" cy="513276"/>
          </a:xfrm>
          <a:prstGeom prst="rect">
            <a:avLst/>
          </a:prstGeom>
          <a:noFill/>
          <a:ln>
            <a:noFill/>
          </a:ln>
        </p:spPr>
      </p:pic>
      <p:cxnSp>
        <p:nvCxnSpPr>
          <p:cNvPr id="9401" name="Google Shape;9401;p819"/>
          <p:cNvCxnSpPr/>
          <p:nvPr/>
        </p:nvCxnSpPr>
        <p:spPr>
          <a:xfrm rot="10800000" flipH="1">
            <a:off x="1896278" y="4607875"/>
            <a:ext cx="564900" cy="651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402" name="Google Shape;9402;p819"/>
          <p:cNvCxnSpPr/>
          <p:nvPr/>
        </p:nvCxnSpPr>
        <p:spPr>
          <a:xfrm>
            <a:off x="1896052" y="4672815"/>
            <a:ext cx="696000" cy="4713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403" name="Google Shape;9403;p819"/>
          <p:cNvCxnSpPr/>
          <p:nvPr/>
        </p:nvCxnSpPr>
        <p:spPr>
          <a:xfrm>
            <a:off x="7735085" y="6447125"/>
            <a:ext cx="585600" cy="0"/>
          </a:xfrm>
          <a:prstGeom prst="straightConnector1">
            <a:avLst/>
          </a:prstGeom>
          <a:noFill/>
          <a:ln w="9525" cap="flat" cmpd="sng">
            <a:solidFill>
              <a:schemeClr val="dk2"/>
            </a:solidFill>
            <a:prstDash val="solid"/>
            <a:round/>
            <a:headEnd type="none" w="med" len="med"/>
            <a:tailEnd type="none" w="med" len="med"/>
          </a:ln>
        </p:spPr>
      </p:cxnSp>
      <p:sp>
        <p:nvSpPr>
          <p:cNvPr id="9404" name="Google Shape;9404;p819"/>
          <p:cNvSpPr txBox="1"/>
          <p:nvPr/>
        </p:nvSpPr>
        <p:spPr>
          <a:xfrm>
            <a:off x="8263722" y="6224625"/>
            <a:ext cx="2532600" cy="40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End-to-end automation</a:t>
            </a:r>
            <a:endParaRPr sz="1500">
              <a:latin typeface="Red Hat Text"/>
              <a:ea typeface="Red Hat Text"/>
              <a:cs typeface="Red Hat Text"/>
              <a:sym typeface="Red Hat Text"/>
            </a:endParaRPr>
          </a:p>
        </p:txBody>
      </p:sp>
      <p:grpSp>
        <p:nvGrpSpPr>
          <p:cNvPr id="9405" name="Google Shape;9405;p819"/>
          <p:cNvGrpSpPr/>
          <p:nvPr/>
        </p:nvGrpSpPr>
        <p:grpSpPr>
          <a:xfrm>
            <a:off x="1149237" y="2251825"/>
            <a:ext cx="1407900" cy="354300"/>
            <a:chOff x="1055200" y="5535850"/>
            <a:chExt cx="1407900" cy="354300"/>
          </a:xfrm>
        </p:grpSpPr>
        <p:sp>
          <p:nvSpPr>
            <p:cNvPr id="9406" name="Google Shape;9406;p819"/>
            <p:cNvSpPr/>
            <p:nvPr/>
          </p:nvSpPr>
          <p:spPr>
            <a:xfrm>
              <a:off x="1055200" y="5535850"/>
              <a:ext cx="1407900" cy="354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07" name="Google Shape;9407;p819"/>
            <p:cNvPicPr preferRelativeResize="0"/>
            <p:nvPr/>
          </p:nvPicPr>
          <p:blipFill>
            <a:blip r:embed="rId3">
              <a:alphaModFix/>
            </a:blip>
            <a:stretch>
              <a:fillRect/>
            </a:stretch>
          </p:blipFill>
          <p:spPr>
            <a:xfrm>
              <a:off x="1333300" y="5588400"/>
              <a:ext cx="812101" cy="275665"/>
            </a:xfrm>
            <a:prstGeom prst="rect">
              <a:avLst/>
            </a:prstGeom>
            <a:noFill/>
            <a:ln>
              <a:noFill/>
            </a:ln>
          </p:spPr>
        </p:pic>
      </p:grpSp>
      <p:grpSp>
        <p:nvGrpSpPr>
          <p:cNvPr id="9408" name="Google Shape;9408;p819"/>
          <p:cNvGrpSpPr/>
          <p:nvPr/>
        </p:nvGrpSpPr>
        <p:grpSpPr>
          <a:xfrm>
            <a:off x="1251437" y="4478621"/>
            <a:ext cx="568996" cy="272277"/>
            <a:chOff x="4916103" y="862509"/>
            <a:chExt cx="568996" cy="272277"/>
          </a:xfrm>
        </p:grpSpPr>
        <p:pic>
          <p:nvPicPr>
            <p:cNvPr id="9409" name="Google Shape;9409;p819"/>
            <p:cNvPicPr preferRelativeResize="0"/>
            <p:nvPr/>
          </p:nvPicPr>
          <p:blipFill rotWithShape="1">
            <a:blip r:embed="rId11">
              <a:alphaModFix/>
            </a:blip>
            <a:srcRect l="19404" t="17669" r="50645" b="63593"/>
            <a:stretch/>
          </p:blipFill>
          <p:spPr>
            <a:xfrm>
              <a:off x="4916103" y="961073"/>
              <a:ext cx="278488" cy="173713"/>
            </a:xfrm>
            <a:prstGeom prst="rect">
              <a:avLst/>
            </a:prstGeom>
            <a:noFill/>
            <a:ln>
              <a:noFill/>
            </a:ln>
          </p:spPr>
        </p:pic>
        <p:pic>
          <p:nvPicPr>
            <p:cNvPr id="9410" name="Google Shape;9410;p819"/>
            <p:cNvPicPr preferRelativeResize="0"/>
            <p:nvPr/>
          </p:nvPicPr>
          <p:blipFill rotWithShape="1">
            <a:blip r:embed="rId12">
              <a:alphaModFix/>
            </a:blip>
            <a:srcRect l="50645" t="17669" r="19404" b="63593"/>
            <a:stretch/>
          </p:blipFill>
          <p:spPr>
            <a:xfrm>
              <a:off x="5206610" y="961073"/>
              <a:ext cx="278488" cy="173713"/>
            </a:xfrm>
            <a:prstGeom prst="rect">
              <a:avLst/>
            </a:prstGeom>
            <a:noFill/>
            <a:ln>
              <a:noFill/>
            </a:ln>
          </p:spPr>
        </p:pic>
        <p:sp>
          <p:nvSpPr>
            <p:cNvPr id="9411" name="Google Shape;9411;p819"/>
            <p:cNvSpPr txBox="1"/>
            <p:nvPr/>
          </p:nvSpPr>
          <p:spPr>
            <a:xfrm>
              <a:off x="4940642" y="862509"/>
              <a:ext cx="252300" cy="114000"/>
            </a:xfrm>
            <a:prstGeom prst="rect">
              <a:avLst/>
            </a:prstGeom>
            <a:solidFill>
              <a:srgbClr val="EE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C</a:t>
              </a:r>
              <a:endParaRPr sz="700" b="1">
                <a:solidFill>
                  <a:srgbClr val="FFFFFF"/>
                </a:solidFill>
                <a:latin typeface="Red Hat Text"/>
                <a:ea typeface="Red Hat Text"/>
                <a:cs typeface="Red Hat Text"/>
                <a:sym typeface="Red Hat Text"/>
              </a:endParaRPr>
            </a:p>
          </p:txBody>
        </p:sp>
        <p:sp>
          <p:nvSpPr>
            <p:cNvPr id="9412" name="Google Shape;9412;p819"/>
            <p:cNvSpPr txBox="1"/>
            <p:nvPr/>
          </p:nvSpPr>
          <p:spPr>
            <a:xfrm>
              <a:off x="5206274" y="862509"/>
              <a:ext cx="252300" cy="114000"/>
            </a:xfrm>
            <a:prstGeom prst="rect">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W</a:t>
              </a:r>
              <a:endParaRPr sz="700" b="1">
                <a:solidFill>
                  <a:srgbClr val="FFFFFF"/>
                </a:solidFill>
                <a:latin typeface="Red Hat Text"/>
                <a:ea typeface="Red Hat Text"/>
                <a:cs typeface="Red Hat Text"/>
                <a:sym typeface="Red Hat Text"/>
              </a:endParaRPr>
            </a:p>
          </p:txBody>
        </p:sp>
      </p:grpSp>
      <p:grpSp>
        <p:nvGrpSpPr>
          <p:cNvPr id="9413" name="Google Shape;9413;p819"/>
          <p:cNvGrpSpPr/>
          <p:nvPr/>
        </p:nvGrpSpPr>
        <p:grpSpPr>
          <a:xfrm>
            <a:off x="830320" y="4820288"/>
            <a:ext cx="1407900" cy="354300"/>
            <a:chOff x="1055200" y="5535850"/>
            <a:chExt cx="1407900" cy="354300"/>
          </a:xfrm>
        </p:grpSpPr>
        <p:sp>
          <p:nvSpPr>
            <p:cNvPr id="9414" name="Google Shape;9414;p819"/>
            <p:cNvSpPr/>
            <p:nvPr/>
          </p:nvSpPr>
          <p:spPr>
            <a:xfrm>
              <a:off x="1055200" y="5535850"/>
              <a:ext cx="1407900" cy="354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15" name="Google Shape;9415;p819"/>
            <p:cNvPicPr preferRelativeResize="0"/>
            <p:nvPr/>
          </p:nvPicPr>
          <p:blipFill>
            <a:blip r:embed="rId3">
              <a:alphaModFix/>
            </a:blip>
            <a:stretch>
              <a:fillRect/>
            </a:stretch>
          </p:blipFill>
          <p:spPr>
            <a:xfrm>
              <a:off x="1333300" y="5588400"/>
              <a:ext cx="812101" cy="275665"/>
            </a:xfrm>
            <a:prstGeom prst="rect">
              <a:avLst/>
            </a:prstGeom>
            <a:noFill/>
            <a:ln>
              <a:noFill/>
            </a:ln>
          </p:spPr>
        </p:pic>
      </p:grpSp>
      <p:sp>
        <p:nvSpPr>
          <p:cNvPr id="9416" name="Google Shape;9416;p819"/>
          <p:cNvSpPr txBox="1"/>
          <p:nvPr/>
        </p:nvSpPr>
        <p:spPr>
          <a:xfrm>
            <a:off x="1265044" y="2956275"/>
            <a:ext cx="15069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ed Hat Text"/>
                <a:ea typeface="Red Hat Text"/>
                <a:cs typeface="Red Hat Text"/>
                <a:sym typeface="Red Hat Text"/>
              </a:rPr>
              <a:t>Cluster Purpose A</a:t>
            </a:r>
            <a:endParaRPr sz="1100">
              <a:latin typeface="Red Hat Text"/>
              <a:ea typeface="Red Hat Text"/>
              <a:cs typeface="Red Hat Text"/>
              <a:sym typeface="Red Hat Text"/>
            </a:endParaRPr>
          </a:p>
        </p:txBody>
      </p:sp>
      <p:sp>
        <p:nvSpPr>
          <p:cNvPr id="9417" name="Google Shape;9417;p819"/>
          <p:cNvSpPr txBox="1"/>
          <p:nvPr/>
        </p:nvSpPr>
        <p:spPr>
          <a:xfrm>
            <a:off x="1209645" y="5400750"/>
            <a:ext cx="15069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ed Hat Text"/>
                <a:ea typeface="Red Hat Text"/>
                <a:cs typeface="Red Hat Text"/>
                <a:sym typeface="Red Hat Text"/>
              </a:rPr>
              <a:t>Cluster Purpose X</a:t>
            </a:r>
            <a:endParaRPr sz="1100">
              <a:latin typeface="Red Hat Text"/>
              <a:ea typeface="Red Hat Text"/>
              <a:cs typeface="Red Hat Text"/>
              <a:sym typeface="Red Hat Text"/>
            </a:endParaRPr>
          </a:p>
        </p:txBody>
      </p:sp>
      <p:sp>
        <p:nvSpPr>
          <p:cNvPr id="9418" name="Google Shape;9418;p819"/>
          <p:cNvSpPr/>
          <p:nvPr/>
        </p:nvSpPr>
        <p:spPr>
          <a:xfrm>
            <a:off x="5428366" y="3814050"/>
            <a:ext cx="3387000" cy="24609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9" name="Google Shape;9419;p819"/>
          <p:cNvGrpSpPr/>
          <p:nvPr/>
        </p:nvGrpSpPr>
        <p:grpSpPr>
          <a:xfrm>
            <a:off x="5641828" y="4392017"/>
            <a:ext cx="424215" cy="325164"/>
            <a:chOff x="5940648" y="4306537"/>
            <a:chExt cx="433315" cy="351566"/>
          </a:xfrm>
        </p:grpSpPr>
        <p:sp>
          <p:nvSpPr>
            <p:cNvPr id="9420" name="Google Shape;9420;p819"/>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421" name="Google Shape;9421;p819"/>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2</a:t>
              </a:r>
              <a:endParaRPr sz="1500" b="1">
                <a:solidFill>
                  <a:srgbClr val="FFFFFF"/>
                </a:solidFill>
                <a:latin typeface="Overpass"/>
                <a:ea typeface="Overpass"/>
                <a:cs typeface="Overpass"/>
                <a:sym typeface="Overpass"/>
              </a:endParaRPr>
            </a:p>
          </p:txBody>
        </p:sp>
      </p:grpSp>
      <p:grpSp>
        <p:nvGrpSpPr>
          <p:cNvPr id="9422" name="Google Shape;9422;p819"/>
          <p:cNvGrpSpPr/>
          <p:nvPr/>
        </p:nvGrpSpPr>
        <p:grpSpPr>
          <a:xfrm>
            <a:off x="5653062" y="3912848"/>
            <a:ext cx="371529" cy="311433"/>
            <a:chOff x="5963500" y="4720904"/>
            <a:chExt cx="379498" cy="336721"/>
          </a:xfrm>
        </p:grpSpPr>
        <p:sp>
          <p:nvSpPr>
            <p:cNvPr id="9423" name="Google Shape;9423;p819"/>
            <p:cNvSpPr/>
            <p:nvPr/>
          </p:nvSpPr>
          <p:spPr>
            <a:xfrm>
              <a:off x="5963500" y="4780725"/>
              <a:ext cx="273000" cy="2769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424" name="Google Shape;9424;p819"/>
            <p:cNvSpPr txBox="1"/>
            <p:nvPr/>
          </p:nvSpPr>
          <p:spPr>
            <a:xfrm>
              <a:off x="5972798" y="4720904"/>
              <a:ext cx="3702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1</a:t>
              </a:r>
              <a:endParaRPr sz="1500" b="1">
                <a:solidFill>
                  <a:srgbClr val="FFFFFF"/>
                </a:solidFill>
                <a:latin typeface="Overpass"/>
                <a:ea typeface="Overpass"/>
                <a:cs typeface="Overpass"/>
                <a:sym typeface="Overpass"/>
              </a:endParaRPr>
            </a:p>
          </p:txBody>
        </p:sp>
      </p:grpSp>
      <p:grpSp>
        <p:nvGrpSpPr>
          <p:cNvPr id="9425" name="Google Shape;9425;p819"/>
          <p:cNvGrpSpPr/>
          <p:nvPr/>
        </p:nvGrpSpPr>
        <p:grpSpPr>
          <a:xfrm>
            <a:off x="5660831" y="4929179"/>
            <a:ext cx="424215" cy="325164"/>
            <a:chOff x="5940648" y="4306537"/>
            <a:chExt cx="433315" cy="351566"/>
          </a:xfrm>
        </p:grpSpPr>
        <p:sp>
          <p:nvSpPr>
            <p:cNvPr id="9426" name="Google Shape;9426;p819"/>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427" name="Google Shape;9427;p819"/>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3</a:t>
              </a:r>
              <a:endParaRPr sz="1500" b="1">
                <a:solidFill>
                  <a:srgbClr val="FFFFFF"/>
                </a:solidFill>
                <a:latin typeface="Overpass"/>
                <a:ea typeface="Overpass"/>
                <a:cs typeface="Overpass"/>
                <a:sym typeface="Overpass"/>
              </a:endParaRPr>
            </a:p>
          </p:txBody>
        </p:sp>
      </p:grpSp>
      <p:grpSp>
        <p:nvGrpSpPr>
          <p:cNvPr id="9428" name="Google Shape;9428;p819"/>
          <p:cNvGrpSpPr/>
          <p:nvPr/>
        </p:nvGrpSpPr>
        <p:grpSpPr>
          <a:xfrm>
            <a:off x="5667214" y="5476157"/>
            <a:ext cx="424215" cy="325164"/>
            <a:chOff x="5940648" y="4306537"/>
            <a:chExt cx="433315" cy="351566"/>
          </a:xfrm>
        </p:grpSpPr>
        <p:sp>
          <p:nvSpPr>
            <p:cNvPr id="9429" name="Google Shape;9429;p819"/>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430" name="Google Shape;9430;p819"/>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4</a:t>
              </a:r>
              <a:endParaRPr sz="1500" b="1">
                <a:solidFill>
                  <a:srgbClr val="FFFFFF"/>
                </a:solidFill>
                <a:latin typeface="Overpass"/>
                <a:ea typeface="Overpass"/>
                <a:cs typeface="Overpass"/>
                <a:sym typeface="Overpass"/>
              </a:endParaRPr>
            </a:p>
          </p:txBody>
        </p:sp>
      </p:grpSp>
      <p:sp>
        <p:nvSpPr>
          <p:cNvPr id="9431" name="Google Shape;9431;p819"/>
          <p:cNvSpPr txBox="1"/>
          <p:nvPr/>
        </p:nvSpPr>
        <p:spPr>
          <a:xfrm>
            <a:off x="6027583" y="3835666"/>
            <a:ext cx="25263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Managed Clusters provisioned or imported </a:t>
            </a:r>
            <a:endParaRPr sz="1200">
              <a:latin typeface="Overpass Light"/>
              <a:ea typeface="Overpass Light"/>
              <a:cs typeface="Overpass Light"/>
              <a:sym typeface="Overpass Light"/>
            </a:endParaRPr>
          </a:p>
        </p:txBody>
      </p:sp>
      <p:sp>
        <p:nvSpPr>
          <p:cNvPr id="9432" name="Google Shape;9432;p819"/>
          <p:cNvSpPr txBox="1"/>
          <p:nvPr/>
        </p:nvSpPr>
        <p:spPr>
          <a:xfrm>
            <a:off x="6027583" y="4322998"/>
            <a:ext cx="25263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ACM hub calls Ansible Automation Platform according to predefined pre &amp; post provisioning actions.</a:t>
            </a:r>
            <a:endParaRPr sz="1200">
              <a:latin typeface="Overpass Light"/>
              <a:ea typeface="Overpass Light"/>
              <a:cs typeface="Overpass Light"/>
              <a:sym typeface="Overpass Light"/>
            </a:endParaRPr>
          </a:p>
        </p:txBody>
      </p:sp>
      <p:sp>
        <p:nvSpPr>
          <p:cNvPr id="9433" name="Google Shape;9433;p819"/>
          <p:cNvSpPr txBox="1"/>
          <p:nvPr/>
        </p:nvSpPr>
        <p:spPr>
          <a:xfrm>
            <a:off x="6037419" y="4937267"/>
            <a:ext cx="26286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Ansible Automation Platform executes job to update security, storage and more</a:t>
            </a:r>
            <a:endParaRPr sz="1200">
              <a:latin typeface="Overpass Light"/>
              <a:ea typeface="Overpass Light"/>
              <a:cs typeface="Overpass Light"/>
              <a:sym typeface="Overpass Light"/>
            </a:endParaRPr>
          </a:p>
        </p:txBody>
      </p:sp>
      <p:sp>
        <p:nvSpPr>
          <p:cNvPr id="9434" name="Google Shape;9434;p819"/>
          <p:cNvSpPr txBox="1"/>
          <p:nvPr/>
        </p:nvSpPr>
        <p:spPr>
          <a:xfrm>
            <a:off x="6045504" y="5561559"/>
            <a:ext cx="2526300" cy="5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Provisioning status and Ansible job execution represented in RHACM</a:t>
            </a:r>
            <a:endParaRPr sz="1200">
              <a:latin typeface="Overpass Light"/>
              <a:ea typeface="Overpass Light"/>
              <a:cs typeface="Overpass Light"/>
              <a:sym typeface="Overpass Light"/>
            </a:endParaRPr>
          </a:p>
        </p:txBody>
      </p:sp>
      <p:sp>
        <p:nvSpPr>
          <p:cNvPr id="9435" name="Google Shape;9435;p819"/>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Complete Automation Platform</a:t>
            </a:r>
            <a:endParaRPr sz="2800">
              <a:solidFill>
                <a:schemeClr val="accent1"/>
              </a:solidFill>
              <a:latin typeface="Red Hat Display"/>
              <a:ea typeface="Red Hat Display"/>
              <a:cs typeface="Red Hat Display"/>
              <a:sym typeface="Red Hat Display"/>
            </a:endParaRPr>
          </a:p>
        </p:txBody>
      </p:sp>
      <p:sp>
        <p:nvSpPr>
          <p:cNvPr id="9436" name="Google Shape;9436;p81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58</a:t>
            </a:fld>
            <a:endParaRPr/>
          </a:p>
        </p:txBody>
      </p:sp>
      <p:grpSp>
        <p:nvGrpSpPr>
          <p:cNvPr id="9437" name="Google Shape;9437;p819"/>
          <p:cNvGrpSpPr/>
          <p:nvPr/>
        </p:nvGrpSpPr>
        <p:grpSpPr>
          <a:xfrm>
            <a:off x="1570355" y="1910158"/>
            <a:ext cx="568996" cy="272277"/>
            <a:chOff x="4916103" y="862509"/>
            <a:chExt cx="568996" cy="272277"/>
          </a:xfrm>
        </p:grpSpPr>
        <p:pic>
          <p:nvPicPr>
            <p:cNvPr id="9438" name="Google Shape;9438;p819"/>
            <p:cNvPicPr preferRelativeResize="0"/>
            <p:nvPr/>
          </p:nvPicPr>
          <p:blipFill rotWithShape="1">
            <a:blip r:embed="rId11">
              <a:alphaModFix/>
            </a:blip>
            <a:srcRect l="19404" t="17669" r="50645" b="63593"/>
            <a:stretch/>
          </p:blipFill>
          <p:spPr>
            <a:xfrm>
              <a:off x="4916103" y="961073"/>
              <a:ext cx="278488" cy="173713"/>
            </a:xfrm>
            <a:prstGeom prst="rect">
              <a:avLst/>
            </a:prstGeom>
            <a:noFill/>
            <a:ln>
              <a:noFill/>
            </a:ln>
          </p:spPr>
        </p:pic>
        <p:pic>
          <p:nvPicPr>
            <p:cNvPr id="9439" name="Google Shape;9439;p819"/>
            <p:cNvPicPr preferRelativeResize="0"/>
            <p:nvPr/>
          </p:nvPicPr>
          <p:blipFill rotWithShape="1">
            <a:blip r:embed="rId12">
              <a:alphaModFix/>
            </a:blip>
            <a:srcRect l="50645" t="17669" r="19404" b="63593"/>
            <a:stretch/>
          </p:blipFill>
          <p:spPr>
            <a:xfrm>
              <a:off x="5206610" y="961073"/>
              <a:ext cx="278488" cy="173713"/>
            </a:xfrm>
            <a:prstGeom prst="rect">
              <a:avLst/>
            </a:prstGeom>
            <a:noFill/>
            <a:ln>
              <a:noFill/>
            </a:ln>
          </p:spPr>
        </p:pic>
        <p:sp>
          <p:nvSpPr>
            <p:cNvPr id="9440" name="Google Shape;9440;p819"/>
            <p:cNvSpPr txBox="1"/>
            <p:nvPr/>
          </p:nvSpPr>
          <p:spPr>
            <a:xfrm>
              <a:off x="5206274" y="862509"/>
              <a:ext cx="252300" cy="114000"/>
            </a:xfrm>
            <a:prstGeom prst="rect">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W</a:t>
              </a:r>
              <a:endParaRPr sz="700" b="1">
                <a:solidFill>
                  <a:srgbClr val="FFFFFF"/>
                </a:solidFill>
                <a:latin typeface="Red Hat Text"/>
                <a:ea typeface="Red Hat Text"/>
                <a:cs typeface="Red Hat Text"/>
                <a:sym typeface="Red Hat Text"/>
              </a:endParaRPr>
            </a:p>
          </p:txBody>
        </p:sp>
        <p:sp>
          <p:nvSpPr>
            <p:cNvPr id="9441" name="Google Shape;9441;p819"/>
            <p:cNvSpPr txBox="1"/>
            <p:nvPr/>
          </p:nvSpPr>
          <p:spPr>
            <a:xfrm>
              <a:off x="4940642" y="862509"/>
              <a:ext cx="252300" cy="114000"/>
            </a:xfrm>
            <a:prstGeom prst="rect">
              <a:avLst/>
            </a:prstGeom>
            <a:solidFill>
              <a:srgbClr val="EE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C</a:t>
              </a:r>
              <a:endParaRPr sz="700" b="1">
                <a:solidFill>
                  <a:srgbClr val="FFFFFF"/>
                </a:solidFill>
                <a:latin typeface="Red Hat Text"/>
                <a:ea typeface="Red Hat Text"/>
                <a:cs typeface="Red Hat Text"/>
                <a:sym typeface="Red Hat Text"/>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45"/>
        <p:cNvGrpSpPr/>
        <p:nvPr/>
      </p:nvGrpSpPr>
      <p:grpSpPr>
        <a:xfrm>
          <a:off x="0" y="0"/>
          <a:ext cx="0" cy="0"/>
          <a:chOff x="0" y="0"/>
          <a:chExt cx="0" cy="0"/>
        </a:xfrm>
      </p:grpSpPr>
      <p:sp>
        <p:nvSpPr>
          <p:cNvPr id="9446" name="Google Shape;9446;p820"/>
          <p:cNvSpPr/>
          <p:nvPr/>
        </p:nvSpPr>
        <p:spPr>
          <a:xfrm>
            <a:off x="953452" y="3987800"/>
            <a:ext cx="2628600" cy="22872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20"/>
          <p:cNvSpPr/>
          <p:nvPr/>
        </p:nvSpPr>
        <p:spPr>
          <a:xfrm>
            <a:off x="801055" y="3835400"/>
            <a:ext cx="2628600" cy="22872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20"/>
          <p:cNvSpPr/>
          <p:nvPr/>
        </p:nvSpPr>
        <p:spPr>
          <a:xfrm>
            <a:off x="8153699" y="1343025"/>
            <a:ext cx="3550200" cy="30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20"/>
          <p:cNvSpPr txBox="1"/>
          <p:nvPr/>
        </p:nvSpPr>
        <p:spPr>
          <a:xfrm>
            <a:off x="8153799" y="4551000"/>
            <a:ext cx="3550200" cy="2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Central Data center</a:t>
            </a:r>
            <a:endParaRPr sz="1500">
              <a:latin typeface="Red Hat Text"/>
              <a:ea typeface="Red Hat Text"/>
              <a:cs typeface="Red Hat Text"/>
              <a:sym typeface="Red Hat Text"/>
            </a:endParaRPr>
          </a:p>
        </p:txBody>
      </p:sp>
      <p:sp>
        <p:nvSpPr>
          <p:cNvPr id="9450" name="Google Shape;9450;p820"/>
          <p:cNvSpPr txBox="1"/>
          <p:nvPr/>
        </p:nvSpPr>
        <p:spPr>
          <a:xfrm>
            <a:off x="1202345" y="677750"/>
            <a:ext cx="12900" cy="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latin typeface="Red Hat Text"/>
              <a:ea typeface="Red Hat Text"/>
              <a:cs typeface="Red Hat Text"/>
              <a:sym typeface="Red Hat Text"/>
            </a:endParaRPr>
          </a:p>
        </p:txBody>
      </p:sp>
      <p:sp>
        <p:nvSpPr>
          <p:cNvPr id="9451" name="Google Shape;9451;p820"/>
          <p:cNvSpPr txBox="1"/>
          <p:nvPr/>
        </p:nvSpPr>
        <p:spPr>
          <a:xfrm>
            <a:off x="1354742" y="677750"/>
            <a:ext cx="12900" cy="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latin typeface="Red Hat Text"/>
              <a:ea typeface="Red Hat Text"/>
              <a:cs typeface="Red Hat Text"/>
              <a:sym typeface="Red Hat Text"/>
            </a:endParaRPr>
          </a:p>
        </p:txBody>
      </p:sp>
      <p:sp>
        <p:nvSpPr>
          <p:cNvPr id="9452" name="Google Shape;9452;p820"/>
          <p:cNvSpPr txBox="1"/>
          <p:nvPr/>
        </p:nvSpPr>
        <p:spPr>
          <a:xfrm>
            <a:off x="4453815" y="6300825"/>
            <a:ext cx="2532600" cy="2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Management and Application deployment</a:t>
            </a:r>
            <a:endParaRPr sz="1500">
              <a:latin typeface="Red Hat Text"/>
              <a:ea typeface="Red Hat Text"/>
              <a:cs typeface="Red Hat Text"/>
              <a:sym typeface="Red Hat Text"/>
            </a:endParaRPr>
          </a:p>
        </p:txBody>
      </p:sp>
      <p:cxnSp>
        <p:nvCxnSpPr>
          <p:cNvPr id="9453" name="Google Shape;9453;p820"/>
          <p:cNvCxnSpPr/>
          <p:nvPr/>
        </p:nvCxnSpPr>
        <p:spPr>
          <a:xfrm rot="10800000" flipH="1">
            <a:off x="4072725" y="6641103"/>
            <a:ext cx="317100" cy="8400"/>
          </a:xfrm>
          <a:prstGeom prst="straightConnector1">
            <a:avLst/>
          </a:prstGeom>
          <a:noFill/>
          <a:ln w="9525" cap="flat" cmpd="sng">
            <a:solidFill>
              <a:srgbClr val="FF0000"/>
            </a:solidFill>
            <a:prstDash val="dash"/>
            <a:round/>
            <a:headEnd type="none" w="med" len="med"/>
            <a:tailEnd type="none" w="med" len="med"/>
          </a:ln>
        </p:spPr>
      </p:cxnSp>
      <p:sp>
        <p:nvSpPr>
          <p:cNvPr id="9454" name="Google Shape;9454;p820"/>
          <p:cNvSpPr txBox="1"/>
          <p:nvPr/>
        </p:nvSpPr>
        <p:spPr>
          <a:xfrm>
            <a:off x="7153657" y="267067"/>
            <a:ext cx="5011200" cy="106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EE0000"/>
                </a:solidFill>
                <a:latin typeface="Red Hat Text"/>
                <a:ea typeface="Red Hat Text"/>
                <a:cs typeface="Red Hat Text"/>
                <a:sym typeface="Red Hat Text"/>
              </a:rPr>
              <a:t>Use Case: </a:t>
            </a:r>
            <a:endParaRPr sz="2400">
              <a:solidFill>
                <a:srgbClr val="EE0000"/>
              </a:solidFill>
              <a:latin typeface="Red Hat Text"/>
              <a:ea typeface="Red Hat Text"/>
              <a:cs typeface="Red Hat Text"/>
              <a:sym typeface="Red Hat Text"/>
            </a:endParaRPr>
          </a:p>
          <a:p>
            <a:pPr marL="0" lvl="0" indent="0" algn="ctr" rtl="0">
              <a:spcBef>
                <a:spcPts val="0"/>
              </a:spcBef>
              <a:spcAft>
                <a:spcPts val="0"/>
              </a:spcAft>
              <a:buNone/>
            </a:pPr>
            <a:r>
              <a:rPr lang="en" sz="2400">
                <a:solidFill>
                  <a:srgbClr val="EE0000"/>
                </a:solidFill>
                <a:latin typeface="Red Hat Text"/>
                <a:ea typeface="Red Hat Text"/>
                <a:cs typeface="Red Hat Text"/>
                <a:sym typeface="Red Hat Text"/>
              </a:rPr>
              <a:t>Policy and Governance</a:t>
            </a:r>
            <a:endParaRPr sz="2700">
              <a:latin typeface="Red Hat Text"/>
              <a:ea typeface="Red Hat Text"/>
              <a:cs typeface="Red Hat Text"/>
              <a:sym typeface="Red Hat Text"/>
            </a:endParaRPr>
          </a:p>
        </p:txBody>
      </p:sp>
      <p:sp>
        <p:nvSpPr>
          <p:cNvPr id="9455" name="Google Shape;9455;p820"/>
          <p:cNvSpPr/>
          <p:nvPr/>
        </p:nvSpPr>
        <p:spPr>
          <a:xfrm>
            <a:off x="8586689" y="3038825"/>
            <a:ext cx="2684700" cy="513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56" name="Google Shape;9456;p820"/>
          <p:cNvPicPr preferRelativeResize="0"/>
          <p:nvPr/>
        </p:nvPicPr>
        <p:blipFill>
          <a:blip r:embed="rId3">
            <a:alphaModFix/>
          </a:blip>
          <a:stretch>
            <a:fillRect/>
          </a:stretch>
        </p:blipFill>
        <p:spPr>
          <a:xfrm>
            <a:off x="9278146" y="3162062"/>
            <a:ext cx="1110975" cy="321513"/>
          </a:xfrm>
          <a:prstGeom prst="rect">
            <a:avLst/>
          </a:prstGeom>
          <a:noFill/>
          <a:ln>
            <a:noFill/>
          </a:ln>
        </p:spPr>
      </p:pic>
      <p:pic>
        <p:nvPicPr>
          <p:cNvPr id="9457" name="Google Shape;9457;p820"/>
          <p:cNvPicPr preferRelativeResize="0"/>
          <p:nvPr/>
        </p:nvPicPr>
        <p:blipFill rotWithShape="1">
          <a:blip r:embed="rId4">
            <a:alphaModFix/>
          </a:blip>
          <a:srcRect t="139" b="139"/>
          <a:stretch/>
        </p:blipFill>
        <p:spPr>
          <a:xfrm>
            <a:off x="9464785" y="3528038"/>
            <a:ext cx="863967" cy="863966"/>
          </a:xfrm>
          <a:prstGeom prst="rect">
            <a:avLst/>
          </a:prstGeom>
          <a:noFill/>
          <a:ln>
            <a:noFill/>
          </a:ln>
        </p:spPr>
      </p:pic>
      <p:pic>
        <p:nvPicPr>
          <p:cNvPr id="9458" name="Google Shape;9458;p820"/>
          <p:cNvPicPr preferRelativeResize="0"/>
          <p:nvPr/>
        </p:nvPicPr>
        <p:blipFill>
          <a:blip r:embed="rId5">
            <a:alphaModFix/>
          </a:blip>
          <a:stretch>
            <a:fillRect/>
          </a:stretch>
        </p:blipFill>
        <p:spPr>
          <a:xfrm>
            <a:off x="9693273" y="3665237"/>
            <a:ext cx="863978" cy="863978"/>
          </a:xfrm>
          <a:prstGeom prst="rect">
            <a:avLst/>
          </a:prstGeom>
          <a:noFill/>
          <a:ln>
            <a:noFill/>
          </a:ln>
        </p:spPr>
      </p:pic>
      <p:sp>
        <p:nvSpPr>
          <p:cNvPr id="9459" name="Google Shape;9459;p820"/>
          <p:cNvSpPr/>
          <p:nvPr/>
        </p:nvSpPr>
        <p:spPr>
          <a:xfrm>
            <a:off x="724857" y="1168400"/>
            <a:ext cx="2628600" cy="228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0"/>
          <p:cNvSpPr/>
          <p:nvPr/>
        </p:nvSpPr>
        <p:spPr>
          <a:xfrm>
            <a:off x="8586589" y="2516925"/>
            <a:ext cx="2684700" cy="46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61" name="Google Shape;9461;p820"/>
          <p:cNvPicPr preferRelativeResize="0"/>
          <p:nvPr/>
        </p:nvPicPr>
        <p:blipFill>
          <a:blip r:embed="rId6">
            <a:alphaModFix/>
          </a:blip>
          <a:stretch>
            <a:fillRect/>
          </a:stretch>
        </p:blipFill>
        <p:spPr>
          <a:xfrm>
            <a:off x="9019269" y="2559952"/>
            <a:ext cx="1938474" cy="365759"/>
          </a:xfrm>
          <a:prstGeom prst="rect">
            <a:avLst/>
          </a:prstGeom>
          <a:noFill/>
          <a:ln>
            <a:noFill/>
          </a:ln>
        </p:spPr>
      </p:pic>
      <p:sp>
        <p:nvSpPr>
          <p:cNvPr id="9462" name="Google Shape;9462;p820"/>
          <p:cNvSpPr/>
          <p:nvPr/>
        </p:nvSpPr>
        <p:spPr>
          <a:xfrm>
            <a:off x="8586589" y="2015750"/>
            <a:ext cx="2684700" cy="46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63" name="Google Shape;9463;p820"/>
          <p:cNvPicPr preferRelativeResize="0"/>
          <p:nvPr/>
        </p:nvPicPr>
        <p:blipFill>
          <a:blip r:embed="rId7">
            <a:alphaModFix/>
          </a:blip>
          <a:stretch>
            <a:fillRect/>
          </a:stretch>
        </p:blipFill>
        <p:spPr>
          <a:xfrm>
            <a:off x="9362845" y="2077283"/>
            <a:ext cx="1200853" cy="365754"/>
          </a:xfrm>
          <a:prstGeom prst="rect">
            <a:avLst/>
          </a:prstGeom>
          <a:noFill/>
          <a:ln>
            <a:noFill/>
          </a:ln>
        </p:spPr>
      </p:pic>
      <p:cxnSp>
        <p:nvCxnSpPr>
          <p:cNvPr id="9464" name="Google Shape;9464;p820"/>
          <p:cNvCxnSpPr>
            <a:stCxn id="9462" idx="1"/>
            <a:endCxn id="9459" idx="6"/>
          </p:cNvCxnSpPr>
          <p:nvPr/>
        </p:nvCxnSpPr>
        <p:spPr>
          <a:xfrm flipH="1">
            <a:off x="3353389" y="2247500"/>
            <a:ext cx="5233200" cy="64500"/>
          </a:xfrm>
          <a:prstGeom prst="curvedConnector3">
            <a:avLst>
              <a:gd name="adj1" fmla="val 50001"/>
            </a:avLst>
          </a:prstGeom>
          <a:noFill/>
          <a:ln w="9525" cap="flat" cmpd="sng">
            <a:solidFill>
              <a:srgbClr val="FF0000"/>
            </a:solidFill>
            <a:prstDash val="dash"/>
            <a:round/>
            <a:headEnd type="none" w="med" len="med"/>
            <a:tailEnd type="none" w="med" len="med"/>
          </a:ln>
        </p:spPr>
      </p:cxnSp>
      <p:sp>
        <p:nvSpPr>
          <p:cNvPr id="9465" name="Google Shape;9465;p820"/>
          <p:cNvSpPr/>
          <p:nvPr/>
        </p:nvSpPr>
        <p:spPr>
          <a:xfrm>
            <a:off x="3530188" y="659050"/>
            <a:ext cx="3648600" cy="940500"/>
          </a:xfrm>
          <a:prstGeom prst="rect">
            <a:avLst/>
          </a:prstGeom>
          <a:solidFill>
            <a:srgbClr val="EBEBEB"/>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ed Hat Text"/>
                <a:ea typeface="Red Hat Text"/>
                <a:cs typeface="Red Hat Text"/>
                <a:sym typeface="Red Hat Text"/>
              </a:rPr>
              <a:t>IT Ecosystem</a:t>
            </a:r>
            <a:endParaRPr sz="1100" b="1">
              <a:latin typeface="Red Hat Text"/>
              <a:ea typeface="Red Hat Text"/>
              <a:cs typeface="Red Hat Text"/>
              <a:sym typeface="Red Hat Text"/>
            </a:endParaRPr>
          </a:p>
        </p:txBody>
      </p:sp>
      <p:pic>
        <p:nvPicPr>
          <p:cNvPr id="9466" name="Google Shape;9466;p820"/>
          <p:cNvPicPr preferRelativeResize="0"/>
          <p:nvPr/>
        </p:nvPicPr>
        <p:blipFill>
          <a:blip r:embed="rId8">
            <a:alphaModFix/>
          </a:blip>
          <a:stretch>
            <a:fillRect/>
          </a:stretch>
        </p:blipFill>
        <p:spPr>
          <a:xfrm>
            <a:off x="5258969" y="925077"/>
            <a:ext cx="399118" cy="513276"/>
          </a:xfrm>
          <a:prstGeom prst="rect">
            <a:avLst/>
          </a:prstGeom>
          <a:noFill/>
          <a:ln>
            <a:noFill/>
          </a:ln>
        </p:spPr>
      </p:pic>
      <p:pic>
        <p:nvPicPr>
          <p:cNvPr id="9467" name="Google Shape;9467;p820"/>
          <p:cNvPicPr preferRelativeResize="0"/>
          <p:nvPr/>
        </p:nvPicPr>
        <p:blipFill rotWithShape="1">
          <a:blip r:embed="rId9">
            <a:alphaModFix/>
          </a:blip>
          <a:srcRect/>
          <a:stretch/>
        </p:blipFill>
        <p:spPr>
          <a:xfrm>
            <a:off x="3985127" y="796700"/>
            <a:ext cx="576860" cy="763750"/>
          </a:xfrm>
          <a:prstGeom prst="rect">
            <a:avLst/>
          </a:prstGeom>
          <a:noFill/>
          <a:ln>
            <a:noFill/>
          </a:ln>
        </p:spPr>
      </p:pic>
      <p:pic>
        <p:nvPicPr>
          <p:cNvPr id="9468" name="Google Shape;9468;p820"/>
          <p:cNvPicPr preferRelativeResize="0"/>
          <p:nvPr/>
        </p:nvPicPr>
        <p:blipFill rotWithShape="1">
          <a:blip r:embed="rId10">
            <a:alphaModFix/>
          </a:blip>
          <a:srcRect l="109" r="119"/>
          <a:stretch/>
        </p:blipFill>
        <p:spPr>
          <a:xfrm>
            <a:off x="6236847" y="925077"/>
            <a:ext cx="492888" cy="513274"/>
          </a:xfrm>
          <a:prstGeom prst="rect">
            <a:avLst/>
          </a:prstGeom>
          <a:noFill/>
          <a:ln>
            <a:noFill/>
          </a:ln>
        </p:spPr>
      </p:pic>
      <p:sp>
        <p:nvSpPr>
          <p:cNvPr id="9469" name="Google Shape;9469;p820"/>
          <p:cNvSpPr txBox="1"/>
          <p:nvPr/>
        </p:nvSpPr>
        <p:spPr>
          <a:xfrm>
            <a:off x="5095750" y="1269025"/>
            <a:ext cx="7173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Security</a:t>
            </a:r>
            <a:endParaRPr sz="1100">
              <a:latin typeface="Overpass Light"/>
              <a:ea typeface="Overpass Light"/>
              <a:cs typeface="Overpass Light"/>
              <a:sym typeface="Overpass Light"/>
            </a:endParaRPr>
          </a:p>
        </p:txBody>
      </p:sp>
      <p:sp>
        <p:nvSpPr>
          <p:cNvPr id="9470" name="Google Shape;9470;p820"/>
          <p:cNvSpPr txBox="1"/>
          <p:nvPr/>
        </p:nvSpPr>
        <p:spPr>
          <a:xfrm>
            <a:off x="3958803" y="1312525"/>
            <a:ext cx="7173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Network</a:t>
            </a:r>
            <a:endParaRPr sz="1100">
              <a:latin typeface="Overpass Light"/>
              <a:ea typeface="Overpass Light"/>
              <a:cs typeface="Overpass Light"/>
              <a:sym typeface="Overpass Light"/>
            </a:endParaRPr>
          </a:p>
        </p:txBody>
      </p:sp>
      <p:sp>
        <p:nvSpPr>
          <p:cNvPr id="9471" name="Google Shape;9471;p820"/>
          <p:cNvSpPr txBox="1"/>
          <p:nvPr/>
        </p:nvSpPr>
        <p:spPr>
          <a:xfrm>
            <a:off x="6149198" y="1320788"/>
            <a:ext cx="629100" cy="32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verpass Light"/>
                <a:ea typeface="Overpass Light"/>
                <a:cs typeface="Overpass Light"/>
                <a:sym typeface="Overpass Light"/>
              </a:rPr>
              <a:t>ITSM</a:t>
            </a:r>
            <a:endParaRPr sz="1100">
              <a:latin typeface="Overpass Light"/>
              <a:ea typeface="Overpass Light"/>
              <a:cs typeface="Overpass Light"/>
              <a:sym typeface="Overpass Light"/>
            </a:endParaRPr>
          </a:p>
        </p:txBody>
      </p:sp>
      <p:sp>
        <p:nvSpPr>
          <p:cNvPr id="9472" name="Google Shape;9472;p820"/>
          <p:cNvSpPr/>
          <p:nvPr/>
        </p:nvSpPr>
        <p:spPr>
          <a:xfrm>
            <a:off x="3534613" y="2676838"/>
            <a:ext cx="789900" cy="879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a:t>
            </a:r>
            <a:endParaRPr sz="1500"/>
          </a:p>
        </p:txBody>
      </p:sp>
      <p:sp>
        <p:nvSpPr>
          <p:cNvPr id="9473" name="Google Shape;9473;p820"/>
          <p:cNvSpPr/>
          <p:nvPr/>
        </p:nvSpPr>
        <p:spPr>
          <a:xfrm>
            <a:off x="4111828" y="2820029"/>
            <a:ext cx="789900" cy="879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a:t>
            </a:r>
            <a:endParaRPr sz="1500"/>
          </a:p>
        </p:txBody>
      </p:sp>
      <p:sp>
        <p:nvSpPr>
          <p:cNvPr id="9474" name="Google Shape;9474;p820"/>
          <p:cNvSpPr/>
          <p:nvPr/>
        </p:nvSpPr>
        <p:spPr>
          <a:xfrm>
            <a:off x="4597335" y="3034817"/>
            <a:ext cx="789900" cy="879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a:t>
            </a:r>
            <a:endParaRPr sz="1500"/>
          </a:p>
        </p:txBody>
      </p:sp>
      <p:pic>
        <p:nvPicPr>
          <p:cNvPr id="9475" name="Google Shape;9475;p820"/>
          <p:cNvPicPr preferRelativeResize="0"/>
          <p:nvPr/>
        </p:nvPicPr>
        <p:blipFill rotWithShape="1">
          <a:blip r:embed="rId9">
            <a:alphaModFix/>
          </a:blip>
          <a:srcRect/>
          <a:stretch/>
        </p:blipFill>
        <p:spPr>
          <a:xfrm>
            <a:off x="2537363" y="1711100"/>
            <a:ext cx="576860" cy="763750"/>
          </a:xfrm>
          <a:prstGeom prst="rect">
            <a:avLst/>
          </a:prstGeom>
          <a:noFill/>
          <a:ln>
            <a:noFill/>
          </a:ln>
        </p:spPr>
      </p:pic>
      <p:pic>
        <p:nvPicPr>
          <p:cNvPr id="9476" name="Google Shape;9476;p820"/>
          <p:cNvPicPr preferRelativeResize="0"/>
          <p:nvPr/>
        </p:nvPicPr>
        <p:blipFill>
          <a:blip r:embed="rId8">
            <a:alphaModFix/>
          </a:blip>
          <a:stretch>
            <a:fillRect/>
          </a:stretch>
        </p:blipFill>
        <p:spPr>
          <a:xfrm>
            <a:off x="2668233" y="2372877"/>
            <a:ext cx="399118" cy="513276"/>
          </a:xfrm>
          <a:prstGeom prst="rect">
            <a:avLst/>
          </a:prstGeom>
          <a:noFill/>
          <a:ln>
            <a:noFill/>
          </a:ln>
        </p:spPr>
      </p:pic>
      <p:cxnSp>
        <p:nvCxnSpPr>
          <p:cNvPr id="9477" name="Google Shape;9477;p820"/>
          <p:cNvCxnSpPr>
            <a:stCxn id="9478" idx="3"/>
            <a:endCxn id="9475" idx="1"/>
          </p:cNvCxnSpPr>
          <p:nvPr/>
        </p:nvCxnSpPr>
        <p:spPr>
          <a:xfrm rot="10800000" flipH="1">
            <a:off x="1972463" y="2092975"/>
            <a:ext cx="564900" cy="651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479" name="Google Shape;9479;p820"/>
          <p:cNvCxnSpPr>
            <a:stCxn id="9478" idx="3"/>
            <a:endCxn id="9476" idx="1"/>
          </p:cNvCxnSpPr>
          <p:nvPr/>
        </p:nvCxnSpPr>
        <p:spPr>
          <a:xfrm>
            <a:off x="1972233" y="2158215"/>
            <a:ext cx="696000" cy="4713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480" name="Google Shape;9480;p820"/>
          <p:cNvCxnSpPr>
            <a:stCxn id="9468" idx="3"/>
            <a:endCxn id="9462" idx="1"/>
          </p:cNvCxnSpPr>
          <p:nvPr/>
        </p:nvCxnSpPr>
        <p:spPr>
          <a:xfrm>
            <a:off x="6729735" y="1181714"/>
            <a:ext cx="1857000" cy="1065900"/>
          </a:xfrm>
          <a:prstGeom prst="curvedConnector3">
            <a:avLst>
              <a:gd name="adj1" fmla="val 49997"/>
            </a:avLst>
          </a:prstGeom>
          <a:noFill/>
          <a:ln w="9525" cap="flat" cmpd="sng">
            <a:solidFill>
              <a:schemeClr val="dk2"/>
            </a:solidFill>
            <a:prstDash val="solid"/>
            <a:round/>
            <a:headEnd type="none" w="med" len="med"/>
            <a:tailEnd type="none" w="med" len="med"/>
          </a:ln>
        </p:spPr>
      </p:cxnSp>
      <p:sp>
        <p:nvSpPr>
          <p:cNvPr id="9481" name="Google Shape;9481;p820"/>
          <p:cNvSpPr/>
          <p:nvPr/>
        </p:nvSpPr>
        <p:spPr>
          <a:xfrm>
            <a:off x="648659" y="3683000"/>
            <a:ext cx="2628600" cy="22872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82" name="Google Shape;9482;p820"/>
          <p:cNvCxnSpPr>
            <a:stCxn id="9462" idx="1"/>
            <a:endCxn id="9481" idx="6"/>
          </p:cNvCxnSpPr>
          <p:nvPr/>
        </p:nvCxnSpPr>
        <p:spPr>
          <a:xfrm flipH="1">
            <a:off x="3277189" y="2247500"/>
            <a:ext cx="5309400" cy="2579100"/>
          </a:xfrm>
          <a:prstGeom prst="curvedConnector3">
            <a:avLst>
              <a:gd name="adj1" fmla="val 50001"/>
            </a:avLst>
          </a:prstGeom>
          <a:noFill/>
          <a:ln w="9525" cap="flat" cmpd="sng">
            <a:solidFill>
              <a:srgbClr val="FF0000"/>
            </a:solidFill>
            <a:prstDash val="dash"/>
            <a:round/>
            <a:headEnd type="none" w="med" len="med"/>
            <a:tailEnd type="none" w="med" len="med"/>
          </a:ln>
        </p:spPr>
      </p:cxnSp>
      <p:pic>
        <p:nvPicPr>
          <p:cNvPr id="9483" name="Google Shape;9483;p820"/>
          <p:cNvPicPr preferRelativeResize="0"/>
          <p:nvPr/>
        </p:nvPicPr>
        <p:blipFill rotWithShape="1">
          <a:blip r:embed="rId9">
            <a:alphaModFix/>
          </a:blip>
          <a:srcRect/>
          <a:stretch/>
        </p:blipFill>
        <p:spPr>
          <a:xfrm>
            <a:off x="2384966" y="4225700"/>
            <a:ext cx="576860" cy="763750"/>
          </a:xfrm>
          <a:prstGeom prst="rect">
            <a:avLst/>
          </a:prstGeom>
          <a:noFill/>
          <a:ln>
            <a:noFill/>
          </a:ln>
        </p:spPr>
      </p:pic>
      <p:pic>
        <p:nvPicPr>
          <p:cNvPr id="9484" name="Google Shape;9484;p820"/>
          <p:cNvPicPr preferRelativeResize="0"/>
          <p:nvPr/>
        </p:nvPicPr>
        <p:blipFill>
          <a:blip r:embed="rId8">
            <a:alphaModFix/>
          </a:blip>
          <a:stretch>
            <a:fillRect/>
          </a:stretch>
        </p:blipFill>
        <p:spPr>
          <a:xfrm>
            <a:off x="2515837" y="4887477"/>
            <a:ext cx="399118" cy="513276"/>
          </a:xfrm>
          <a:prstGeom prst="rect">
            <a:avLst/>
          </a:prstGeom>
          <a:noFill/>
          <a:ln>
            <a:noFill/>
          </a:ln>
        </p:spPr>
      </p:pic>
      <p:cxnSp>
        <p:nvCxnSpPr>
          <p:cNvPr id="9485" name="Google Shape;9485;p820"/>
          <p:cNvCxnSpPr/>
          <p:nvPr/>
        </p:nvCxnSpPr>
        <p:spPr>
          <a:xfrm rot="10800000" flipH="1">
            <a:off x="1896278" y="4607875"/>
            <a:ext cx="564900" cy="651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486" name="Google Shape;9486;p820"/>
          <p:cNvCxnSpPr/>
          <p:nvPr/>
        </p:nvCxnSpPr>
        <p:spPr>
          <a:xfrm>
            <a:off x="1896052" y="4672815"/>
            <a:ext cx="696000" cy="4713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487" name="Google Shape;9487;p820"/>
          <p:cNvCxnSpPr/>
          <p:nvPr/>
        </p:nvCxnSpPr>
        <p:spPr>
          <a:xfrm>
            <a:off x="7735085" y="6447125"/>
            <a:ext cx="585600" cy="0"/>
          </a:xfrm>
          <a:prstGeom prst="straightConnector1">
            <a:avLst/>
          </a:prstGeom>
          <a:noFill/>
          <a:ln w="9525" cap="flat" cmpd="sng">
            <a:solidFill>
              <a:schemeClr val="dk2"/>
            </a:solidFill>
            <a:prstDash val="solid"/>
            <a:round/>
            <a:headEnd type="none" w="med" len="med"/>
            <a:tailEnd type="none" w="med" len="med"/>
          </a:ln>
        </p:spPr>
      </p:cxnSp>
      <p:sp>
        <p:nvSpPr>
          <p:cNvPr id="9488" name="Google Shape;9488;p820"/>
          <p:cNvSpPr txBox="1"/>
          <p:nvPr/>
        </p:nvSpPr>
        <p:spPr>
          <a:xfrm>
            <a:off x="8263722" y="6224625"/>
            <a:ext cx="2532600" cy="40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End-to-end automation</a:t>
            </a:r>
            <a:endParaRPr sz="1500">
              <a:latin typeface="Red Hat Text"/>
              <a:ea typeface="Red Hat Text"/>
              <a:cs typeface="Red Hat Text"/>
              <a:sym typeface="Red Hat Text"/>
            </a:endParaRPr>
          </a:p>
        </p:txBody>
      </p:sp>
      <p:cxnSp>
        <p:nvCxnSpPr>
          <p:cNvPr id="9489" name="Google Shape;9489;p820"/>
          <p:cNvCxnSpPr>
            <a:stCxn id="9462" idx="1"/>
            <a:endCxn id="9473" idx="0"/>
          </p:cNvCxnSpPr>
          <p:nvPr/>
        </p:nvCxnSpPr>
        <p:spPr>
          <a:xfrm flipH="1">
            <a:off x="4506889" y="2247500"/>
            <a:ext cx="4079700" cy="572400"/>
          </a:xfrm>
          <a:prstGeom prst="curvedConnector2">
            <a:avLst/>
          </a:prstGeom>
          <a:noFill/>
          <a:ln w="9525" cap="flat" cmpd="sng">
            <a:solidFill>
              <a:srgbClr val="FF0000"/>
            </a:solidFill>
            <a:prstDash val="dash"/>
            <a:round/>
            <a:headEnd type="none" w="med" len="med"/>
            <a:tailEnd type="none" w="med" len="med"/>
          </a:ln>
        </p:spPr>
      </p:cxnSp>
      <p:grpSp>
        <p:nvGrpSpPr>
          <p:cNvPr id="9490" name="Google Shape;9490;p820"/>
          <p:cNvGrpSpPr/>
          <p:nvPr/>
        </p:nvGrpSpPr>
        <p:grpSpPr>
          <a:xfrm>
            <a:off x="1570355" y="1910158"/>
            <a:ext cx="568996" cy="272277"/>
            <a:chOff x="4916103" y="862509"/>
            <a:chExt cx="568996" cy="272277"/>
          </a:xfrm>
        </p:grpSpPr>
        <p:pic>
          <p:nvPicPr>
            <p:cNvPr id="9491" name="Google Shape;9491;p820"/>
            <p:cNvPicPr preferRelativeResize="0"/>
            <p:nvPr/>
          </p:nvPicPr>
          <p:blipFill rotWithShape="1">
            <a:blip r:embed="rId11">
              <a:alphaModFix/>
            </a:blip>
            <a:srcRect l="19404" t="17669" r="50645" b="63593"/>
            <a:stretch/>
          </p:blipFill>
          <p:spPr>
            <a:xfrm>
              <a:off x="4916103" y="961073"/>
              <a:ext cx="278488" cy="173713"/>
            </a:xfrm>
            <a:prstGeom prst="rect">
              <a:avLst/>
            </a:prstGeom>
            <a:noFill/>
            <a:ln>
              <a:noFill/>
            </a:ln>
          </p:spPr>
        </p:pic>
        <p:pic>
          <p:nvPicPr>
            <p:cNvPr id="9492" name="Google Shape;9492;p820"/>
            <p:cNvPicPr preferRelativeResize="0"/>
            <p:nvPr/>
          </p:nvPicPr>
          <p:blipFill rotWithShape="1">
            <a:blip r:embed="rId12">
              <a:alphaModFix/>
            </a:blip>
            <a:srcRect l="50645" t="17669" r="19404" b="63593"/>
            <a:stretch/>
          </p:blipFill>
          <p:spPr>
            <a:xfrm>
              <a:off x="5206610" y="961073"/>
              <a:ext cx="278488" cy="173713"/>
            </a:xfrm>
            <a:prstGeom prst="rect">
              <a:avLst/>
            </a:prstGeom>
            <a:noFill/>
            <a:ln>
              <a:noFill/>
            </a:ln>
          </p:spPr>
        </p:pic>
        <p:sp>
          <p:nvSpPr>
            <p:cNvPr id="9493" name="Google Shape;9493;p820"/>
            <p:cNvSpPr txBox="1"/>
            <p:nvPr/>
          </p:nvSpPr>
          <p:spPr>
            <a:xfrm>
              <a:off x="4940642" y="862509"/>
              <a:ext cx="252300" cy="114000"/>
            </a:xfrm>
            <a:prstGeom prst="rect">
              <a:avLst/>
            </a:prstGeom>
            <a:solidFill>
              <a:srgbClr val="EE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M</a:t>
              </a:r>
              <a:endParaRPr sz="700" b="1">
                <a:solidFill>
                  <a:srgbClr val="FFFFFF"/>
                </a:solidFill>
                <a:latin typeface="Red Hat Text"/>
                <a:ea typeface="Red Hat Text"/>
                <a:cs typeface="Red Hat Text"/>
                <a:sym typeface="Red Hat Text"/>
              </a:endParaRPr>
            </a:p>
          </p:txBody>
        </p:sp>
        <p:sp>
          <p:nvSpPr>
            <p:cNvPr id="9494" name="Google Shape;9494;p820"/>
            <p:cNvSpPr txBox="1"/>
            <p:nvPr/>
          </p:nvSpPr>
          <p:spPr>
            <a:xfrm>
              <a:off x="5206274" y="862509"/>
              <a:ext cx="252300" cy="114000"/>
            </a:xfrm>
            <a:prstGeom prst="rect">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W</a:t>
              </a:r>
              <a:endParaRPr sz="700" b="1">
                <a:solidFill>
                  <a:srgbClr val="FFFFFF"/>
                </a:solidFill>
                <a:latin typeface="Red Hat Text"/>
                <a:ea typeface="Red Hat Text"/>
                <a:cs typeface="Red Hat Text"/>
                <a:sym typeface="Red Hat Text"/>
              </a:endParaRPr>
            </a:p>
          </p:txBody>
        </p:sp>
      </p:grpSp>
      <p:grpSp>
        <p:nvGrpSpPr>
          <p:cNvPr id="9495" name="Google Shape;9495;p820"/>
          <p:cNvGrpSpPr/>
          <p:nvPr/>
        </p:nvGrpSpPr>
        <p:grpSpPr>
          <a:xfrm>
            <a:off x="1149237" y="2251825"/>
            <a:ext cx="1407900" cy="354300"/>
            <a:chOff x="1055200" y="5535850"/>
            <a:chExt cx="1407900" cy="354300"/>
          </a:xfrm>
        </p:grpSpPr>
        <p:sp>
          <p:nvSpPr>
            <p:cNvPr id="9496" name="Google Shape;9496;p820"/>
            <p:cNvSpPr/>
            <p:nvPr/>
          </p:nvSpPr>
          <p:spPr>
            <a:xfrm>
              <a:off x="1055200" y="5535850"/>
              <a:ext cx="1407900" cy="354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7" name="Google Shape;9497;p820"/>
            <p:cNvPicPr preferRelativeResize="0"/>
            <p:nvPr/>
          </p:nvPicPr>
          <p:blipFill>
            <a:blip r:embed="rId3">
              <a:alphaModFix/>
            </a:blip>
            <a:stretch>
              <a:fillRect/>
            </a:stretch>
          </p:blipFill>
          <p:spPr>
            <a:xfrm>
              <a:off x="1333300" y="5588400"/>
              <a:ext cx="812101" cy="275665"/>
            </a:xfrm>
            <a:prstGeom prst="rect">
              <a:avLst/>
            </a:prstGeom>
            <a:noFill/>
            <a:ln>
              <a:noFill/>
            </a:ln>
          </p:spPr>
        </p:pic>
      </p:grpSp>
      <p:grpSp>
        <p:nvGrpSpPr>
          <p:cNvPr id="9498" name="Google Shape;9498;p820"/>
          <p:cNvGrpSpPr/>
          <p:nvPr/>
        </p:nvGrpSpPr>
        <p:grpSpPr>
          <a:xfrm>
            <a:off x="1251437" y="4478621"/>
            <a:ext cx="568996" cy="272277"/>
            <a:chOff x="4916103" y="862509"/>
            <a:chExt cx="568996" cy="272277"/>
          </a:xfrm>
        </p:grpSpPr>
        <p:pic>
          <p:nvPicPr>
            <p:cNvPr id="9499" name="Google Shape;9499;p820"/>
            <p:cNvPicPr preferRelativeResize="0"/>
            <p:nvPr/>
          </p:nvPicPr>
          <p:blipFill rotWithShape="1">
            <a:blip r:embed="rId11">
              <a:alphaModFix/>
            </a:blip>
            <a:srcRect l="19404" t="17669" r="50645" b="63593"/>
            <a:stretch/>
          </p:blipFill>
          <p:spPr>
            <a:xfrm>
              <a:off x="4916103" y="961073"/>
              <a:ext cx="278488" cy="173713"/>
            </a:xfrm>
            <a:prstGeom prst="rect">
              <a:avLst/>
            </a:prstGeom>
            <a:noFill/>
            <a:ln>
              <a:noFill/>
            </a:ln>
          </p:spPr>
        </p:pic>
        <p:pic>
          <p:nvPicPr>
            <p:cNvPr id="9500" name="Google Shape;9500;p820"/>
            <p:cNvPicPr preferRelativeResize="0"/>
            <p:nvPr/>
          </p:nvPicPr>
          <p:blipFill rotWithShape="1">
            <a:blip r:embed="rId12">
              <a:alphaModFix/>
            </a:blip>
            <a:srcRect l="50645" t="17669" r="19404" b="63593"/>
            <a:stretch/>
          </p:blipFill>
          <p:spPr>
            <a:xfrm>
              <a:off x="5206610" y="961073"/>
              <a:ext cx="278488" cy="173713"/>
            </a:xfrm>
            <a:prstGeom prst="rect">
              <a:avLst/>
            </a:prstGeom>
            <a:noFill/>
            <a:ln>
              <a:noFill/>
            </a:ln>
          </p:spPr>
        </p:pic>
        <p:sp>
          <p:nvSpPr>
            <p:cNvPr id="9501" name="Google Shape;9501;p820"/>
            <p:cNvSpPr txBox="1"/>
            <p:nvPr/>
          </p:nvSpPr>
          <p:spPr>
            <a:xfrm>
              <a:off x="4940642" y="862509"/>
              <a:ext cx="252300" cy="114000"/>
            </a:xfrm>
            <a:prstGeom prst="rect">
              <a:avLst/>
            </a:prstGeom>
            <a:solidFill>
              <a:srgbClr val="EE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M</a:t>
              </a:r>
              <a:endParaRPr sz="700" b="1">
                <a:solidFill>
                  <a:srgbClr val="FFFFFF"/>
                </a:solidFill>
                <a:latin typeface="Red Hat Text"/>
                <a:ea typeface="Red Hat Text"/>
                <a:cs typeface="Red Hat Text"/>
                <a:sym typeface="Red Hat Text"/>
              </a:endParaRPr>
            </a:p>
          </p:txBody>
        </p:sp>
        <p:sp>
          <p:nvSpPr>
            <p:cNvPr id="9502" name="Google Shape;9502;p820"/>
            <p:cNvSpPr txBox="1"/>
            <p:nvPr/>
          </p:nvSpPr>
          <p:spPr>
            <a:xfrm>
              <a:off x="5206274" y="862509"/>
              <a:ext cx="252300" cy="114000"/>
            </a:xfrm>
            <a:prstGeom prst="rect">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W</a:t>
              </a:r>
              <a:endParaRPr sz="700" b="1">
                <a:solidFill>
                  <a:srgbClr val="FFFFFF"/>
                </a:solidFill>
                <a:latin typeface="Red Hat Text"/>
                <a:ea typeface="Red Hat Text"/>
                <a:cs typeface="Red Hat Text"/>
                <a:sym typeface="Red Hat Text"/>
              </a:endParaRPr>
            </a:p>
          </p:txBody>
        </p:sp>
      </p:grpSp>
      <p:grpSp>
        <p:nvGrpSpPr>
          <p:cNvPr id="9503" name="Google Shape;9503;p820"/>
          <p:cNvGrpSpPr/>
          <p:nvPr/>
        </p:nvGrpSpPr>
        <p:grpSpPr>
          <a:xfrm>
            <a:off x="830320" y="4820288"/>
            <a:ext cx="1407900" cy="354300"/>
            <a:chOff x="1055200" y="5535850"/>
            <a:chExt cx="1407900" cy="354300"/>
          </a:xfrm>
        </p:grpSpPr>
        <p:sp>
          <p:nvSpPr>
            <p:cNvPr id="9504" name="Google Shape;9504;p820"/>
            <p:cNvSpPr/>
            <p:nvPr/>
          </p:nvSpPr>
          <p:spPr>
            <a:xfrm>
              <a:off x="1055200" y="5535850"/>
              <a:ext cx="1407900" cy="354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05" name="Google Shape;9505;p820"/>
            <p:cNvPicPr preferRelativeResize="0"/>
            <p:nvPr/>
          </p:nvPicPr>
          <p:blipFill>
            <a:blip r:embed="rId3">
              <a:alphaModFix/>
            </a:blip>
            <a:stretch>
              <a:fillRect/>
            </a:stretch>
          </p:blipFill>
          <p:spPr>
            <a:xfrm>
              <a:off x="1333300" y="5588400"/>
              <a:ext cx="812101" cy="275665"/>
            </a:xfrm>
            <a:prstGeom prst="rect">
              <a:avLst/>
            </a:prstGeom>
            <a:noFill/>
            <a:ln>
              <a:noFill/>
            </a:ln>
          </p:spPr>
        </p:pic>
      </p:grpSp>
      <p:sp>
        <p:nvSpPr>
          <p:cNvPr id="9506" name="Google Shape;9506;p820"/>
          <p:cNvSpPr txBox="1"/>
          <p:nvPr/>
        </p:nvSpPr>
        <p:spPr>
          <a:xfrm>
            <a:off x="1265044" y="2956275"/>
            <a:ext cx="15069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ed Hat Text"/>
                <a:ea typeface="Red Hat Text"/>
                <a:cs typeface="Red Hat Text"/>
                <a:sym typeface="Red Hat Text"/>
              </a:rPr>
              <a:t>Cluster Purpose A</a:t>
            </a:r>
            <a:endParaRPr sz="1100">
              <a:latin typeface="Red Hat Text"/>
              <a:ea typeface="Red Hat Text"/>
              <a:cs typeface="Red Hat Text"/>
              <a:sym typeface="Red Hat Text"/>
            </a:endParaRPr>
          </a:p>
        </p:txBody>
      </p:sp>
      <p:sp>
        <p:nvSpPr>
          <p:cNvPr id="9507" name="Google Shape;9507;p820"/>
          <p:cNvSpPr txBox="1"/>
          <p:nvPr/>
        </p:nvSpPr>
        <p:spPr>
          <a:xfrm>
            <a:off x="1209645" y="5400750"/>
            <a:ext cx="15069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ed Hat Text"/>
                <a:ea typeface="Red Hat Text"/>
                <a:cs typeface="Red Hat Text"/>
                <a:sym typeface="Red Hat Text"/>
              </a:rPr>
              <a:t>Cluster Purpose B</a:t>
            </a:r>
            <a:endParaRPr sz="1100">
              <a:latin typeface="Red Hat Text"/>
              <a:ea typeface="Red Hat Text"/>
              <a:cs typeface="Red Hat Text"/>
              <a:sym typeface="Red Hat Text"/>
            </a:endParaRPr>
          </a:p>
        </p:txBody>
      </p:sp>
      <p:sp>
        <p:nvSpPr>
          <p:cNvPr id="9508" name="Google Shape;9508;p820"/>
          <p:cNvSpPr/>
          <p:nvPr/>
        </p:nvSpPr>
        <p:spPr>
          <a:xfrm>
            <a:off x="5428366" y="3814050"/>
            <a:ext cx="3387000" cy="24609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9" name="Google Shape;9509;p820"/>
          <p:cNvGrpSpPr/>
          <p:nvPr/>
        </p:nvGrpSpPr>
        <p:grpSpPr>
          <a:xfrm>
            <a:off x="5641828" y="4544417"/>
            <a:ext cx="424215" cy="325164"/>
            <a:chOff x="5940648" y="4306537"/>
            <a:chExt cx="433315" cy="351566"/>
          </a:xfrm>
        </p:grpSpPr>
        <p:sp>
          <p:nvSpPr>
            <p:cNvPr id="9510" name="Google Shape;9510;p820"/>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511" name="Google Shape;9511;p820"/>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2</a:t>
              </a:r>
              <a:endParaRPr sz="1500" b="1">
                <a:solidFill>
                  <a:srgbClr val="FFFFFF"/>
                </a:solidFill>
                <a:latin typeface="Overpass"/>
                <a:ea typeface="Overpass"/>
                <a:cs typeface="Overpass"/>
                <a:sym typeface="Overpass"/>
              </a:endParaRPr>
            </a:p>
          </p:txBody>
        </p:sp>
      </p:grpSp>
      <p:grpSp>
        <p:nvGrpSpPr>
          <p:cNvPr id="9512" name="Google Shape;9512;p820"/>
          <p:cNvGrpSpPr/>
          <p:nvPr/>
        </p:nvGrpSpPr>
        <p:grpSpPr>
          <a:xfrm>
            <a:off x="5653062" y="4065248"/>
            <a:ext cx="371529" cy="311433"/>
            <a:chOff x="5963500" y="4720904"/>
            <a:chExt cx="379498" cy="336721"/>
          </a:xfrm>
        </p:grpSpPr>
        <p:sp>
          <p:nvSpPr>
            <p:cNvPr id="9513" name="Google Shape;9513;p820"/>
            <p:cNvSpPr/>
            <p:nvPr/>
          </p:nvSpPr>
          <p:spPr>
            <a:xfrm>
              <a:off x="5963500" y="4780725"/>
              <a:ext cx="273000" cy="2769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514" name="Google Shape;9514;p820"/>
            <p:cNvSpPr txBox="1"/>
            <p:nvPr/>
          </p:nvSpPr>
          <p:spPr>
            <a:xfrm>
              <a:off x="5972798" y="4720904"/>
              <a:ext cx="3702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1</a:t>
              </a:r>
              <a:endParaRPr sz="1500" b="1">
                <a:solidFill>
                  <a:srgbClr val="FFFFFF"/>
                </a:solidFill>
                <a:latin typeface="Overpass"/>
                <a:ea typeface="Overpass"/>
                <a:cs typeface="Overpass"/>
                <a:sym typeface="Overpass"/>
              </a:endParaRPr>
            </a:p>
          </p:txBody>
        </p:sp>
      </p:grpSp>
      <p:grpSp>
        <p:nvGrpSpPr>
          <p:cNvPr id="9515" name="Google Shape;9515;p820"/>
          <p:cNvGrpSpPr/>
          <p:nvPr/>
        </p:nvGrpSpPr>
        <p:grpSpPr>
          <a:xfrm>
            <a:off x="5660831" y="5081579"/>
            <a:ext cx="424215" cy="325164"/>
            <a:chOff x="5940648" y="4306537"/>
            <a:chExt cx="433315" cy="351566"/>
          </a:xfrm>
        </p:grpSpPr>
        <p:sp>
          <p:nvSpPr>
            <p:cNvPr id="9516" name="Google Shape;9516;p820"/>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517" name="Google Shape;9517;p820"/>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3</a:t>
              </a:r>
              <a:endParaRPr sz="1500" b="1">
                <a:solidFill>
                  <a:srgbClr val="FFFFFF"/>
                </a:solidFill>
                <a:latin typeface="Overpass"/>
                <a:ea typeface="Overpass"/>
                <a:cs typeface="Overpass"/>
                <a:sym typeface="Overpass"/>
              </a:endParaRPr>
            </a:p>
          </p:txBody>
        </p:sp>
      </p:grpSp>
      <p:grpSp>
        <p:nvGrpSpPr>
          <p:cNvPr id="9518" name="Google Shape;9518;p820"/>
          <p:cNvGrpSpPr/>
          <p:nvPr/>
        </p:nvGrpSpPr>
        <p:grpSpPr>
          <a:xfrm>
            <a:off x="5667214" y="5476157"/>
            <a:ext cx="424215" cy="325164"/>
            <a:chOff x="5940648" y="4306537"/>
            <a:chExt cx="433315" cy="351566"/>
          </a:xfrm>
        </p:grpSpPr>
        <p:sp>
          <p:nvSpPr>
            <p:cNvPr id="9519" name="Google Shape;9519;p820"/>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520" name="Google Shape;9520;p820"/>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4</a:t>
              </a:r>
              <a:endParaRPr sz="1500" b="1">
                <a:solidFill>
                  <a:srgbClr val="FFFFFF"/>
                </a:solidFill>
                <a:latin typeface="Overpass"/>
                <a:ea typeface="Overpass"/>
                <a:cs typeface="Overpass"/>
                <a:sym typeface="Overpass"/>
              </a:endParaRPr>
            </a:p>
          </p:txBody>
        </p:sp>
      </p:grpSp>
      <p:sp>
        <p:nvSpPr>
          <p:cNvPr id="9521" name="Google Shape;9521;p820"/>
          <p:cNvSpPr txBox="1"/>
          <p:nvPr/>
        </p:nvSpPr>
        <p:spPr>
          <a:xfrm>
            <a:off x="6027583" y="3988066"/>
            <a:ext cx="25263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Managed Clusters are checked against policies by purpose</a:t>
            </a:r>
            <a:endParaRPr sz="1200">
              <a:latin typeface="Overpass Light"/>
              <a:ea typeface="Overpass Light"/>
              <a:cs typeface="Overpass Light"/>
              <a:sym typeface="Overpass Light"/>
            </a:endParaRPr>
          </a:p>
          <a:p>
            <a:pPr marL="0" lvl="0" indent="0" algn="l" rtl="0">
              <a:spcBef>
                <a:spcPts val="0"/>
              </a:spcBef>
              <a:spcAft>
                <a:spcPts val="0"/>
              </a:spcAft>
              <a:buNone/>
            </a:pPr>
            <a:endParaRPr sz="1200">
              <a:latin typeface="Overpass Light"/>
              <a:ea typeface="Overpass Light"/>
              <a:cs typeface="Overpass Light"/>
              <a:sym typeface="Overpass Light"/>
            </a:endParaRPr>
          </a:p>
        </p:txBody>
      </p:sp>
      <p:sp>
        <p:nvSpPr>
          <p:cNvPr id="9522" name="Google Shape;9522;p820"/>
          <p:cNvSpPr txBox="1"/>
          <p:nvPr/>
        </p:nvSpPr>
        <p:spPr>
          <a:xfrm>
            <a:off x="6027583" y="4475398"/>
            <a:ext cx="25263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Violations can call to Ansible to schedule, update ITSM system, remediate...</a:t>
            </a:r>
            <a:endParaRPr sz="1200">
              <a:latin typeface="Overpass Light"/>
              <a:ea typeface="Overpass Light"/>
              <a:cs typeface="Overpass Light"/>
              <a:sym typeface="Overpass Light"/>
            </a:endParaRPr>
          </a:p>
        </p:txBody>
      </p:sp>
      <p:sp>
        <p:nvSpPr>
          <p:cNvPr id="9523" name="Google Shape;9523;p820"/>
          <p:cNvSpPr txBox="1"/>
          <p:nvPr/>
        </p:nvSpPr>
        <p:spPr>
          <a:xfrm>
            <a:off x="6037419" y="5089667"/>
            <a:ext cx="26286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Ansible Controller executes Job </a:t>
            </a:r>
            <a:endParaRPr sz="1200">
              <a:latin typeface="Overpass Light"/>
              <a:ea typeface="Overpass Light"/>
              <a:cs typeface="Overpass Light"/>
              <a:sym typeface="Overpass Light"/>
            </a:endParaRPr>
          </a:p>
        </p:txBody>
      </p:sp>
      <p:sp>
        <p:nvSpPr>
          <p:cNvPr id="9524" name="Google Shape;9524;p820"/>
          <p:cNvSpPr txBox="1"/>
          <p:nvPr/>
        </p:nvSpPr>
        <p:spPr>
          <a:xfrm>
            <a:off x="6045504" y="5409159"/>
            <a:ext cx="2526300" cy="5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ACM hub receives feedback from Job execution and shows state of  Ansible Job status</a:t>
            </a:r>
            <a:endParaRPr sz="1200">
              <a:latin typeface="Overpass Light"/>
              <a:ea typeface="Overpass Light"/>
              <a:cs typeface="Overpass Light"/>
              <a:sym typeface="Overpass Light"/>
            </a:endParaRPr>
          </a:p>
          <a:p>
            <a:pPr marL="0" lvl="0" indent="0" algn="l" rtl="0">
              <a:spcBef>
                <a:spcPts val="0"/>
              </a:spcBef>
              <a:spcAft>
                <a:spcPts val="0"/>
              </a:spcAft>
              <a:buNone/>
            </a:pPr>
            <a:endParaRPr sz="1200">
              <a:latin typeface="Overpass Light"/>
              <a:ea typeface="Overpass Light"/>
              <a:cs typeface="Overpass Light"/>
              <a:sym typeface="Overpass Light"/>
            </a:endParaRPr>
          </a:p>
        </p:txBody>
      </p:sp>
      <p:sp>
        <p:nvSpPr>
          <p:cNvPr id="9525" name="Google Shape;9525;p820"/>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Complete Automation Platform</a:t>
            </a:r>
            <a:endParaRPr sz="2800">
              <a:solidFill>
                <a:schemeClr val="accent1"/>
              </a:solidFill>
              <a:latin typeface="Red Hat Display"/>
              <a:ea typeface="Red Hat Display"/>
              <a:cs typeface="Red Hat Display"/>
              <a:sym typeface="Red Hat Display"/>
            </a:endParaRPr>
          </a:p>
        </p:txBody>
      </p:sp>
      <p:sp>
        <p:nvSpPr>
          <p:cNvPr id="9526" name="Google Shape;9526;p82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37"/>
        <p:cNvGrpSpPr/>
        <p:nvPr/>
      </p:nvGrpSpPr>
      <p:grpSpPr>
        <a:xfrm>
          <a:off x="0" y="0"/>
          <a:ext cx="0" cy="0"/>
          <a:chOff x="0" y="0"/>
          <a:chExt cx="0" cy="0"/>
        </a:xfrm>
      </p:grpSpPr>
      <p:sp>
        <p:nvSpPr>
          <p:cNvPr id="8238" name="Google Shape;8238;p767"/>
          <p:cNvSpPr txBox="1"/>
          <p:nvPr/>
        </p:nvSpPr>
        <p:spPr>
          <a:xfrm>
            <a:off x="5596675" y="1993525"/>
            <a:ext cx="6295500" cy="553200"/>
          </a:xfrm>
          <a:prstGeom prst="rect">
            <a:avLst/>
          </a:prstGeom>
          <a:noFill/>
          <a:ln>
            <a:noFill/>
          </a:ln>
        </p:spPr>
        <p:txBody>
          <a:bodyPr spcFirstLastPara="1" wrap="square" lIns="0" tIns="0" rIns="0" bIns="45700" anchor="t" anchorCtr="0">
            <a:noAutofit/>
          </a:bodyPr>
          <a:lstStyle/>
          <a:p>
            <a:pPr marL="0" lvl="0" indent="0" algn="ctr" rtl="0">
              <a:lnSpc>
                <a:spcPct val="150000"/>
              </a:lnSpc>
              <a:spcBef>
                <a:spcPts val="0"/>
              </a:spcBef>
              <a:spcAft>
                <a:spcPts val="0"/>
              </a:spcAft>
              <a:buNone/>
            </a:pPr>
            <a:r>
              <a:rPr lang="en" sz="1200" b="1">
                <a:solidFill>
                  <a:schemeClr val="dk1"/>
                </a:solidFill>
                <a:latin typeface="Red Hat Text"/>
                <a:ea typeface="Red Hat Text"/>
                <a:cs typeface="Red Hat Text"/>
                <a:sym typeface="Red Hat Text"/>
              </a:rPr>
              <a:t>What are the greatest concerns regarding organizations’ overall digital infrastructure strategy being able to fully support business resiliency plans?</a:t>
            </a:r>
            <a:endParaRPr sz="1200" b="1">
              <a:latin typeface="Red Hat Text"/>
              <a:ea typeface="Red Hat Text"/>
              <a:cs typeface="Red Hat Text"/>
              <a:sym typeface="Red Hat Text"/>
            </a:endParaRPr>
          </a:p>
        </p:txBody>
      </p:sp>
      <p:sp>
        <p:nvSpPr>
          <p:cNvPr id="8239" name="Google Shape;8239;p767"/>
          <p:cNvSpPr txBox="1">
            <a:spLocks noGrp="1"/>
          </p:cNvSpPr>
          <p:nvPr>
            <p:ph type="title"/>
          </p:nvPr>
        </p:nvSpPr>
        <p:spPr>
          <a:xfrm>
            <a:off x="885003" y="8717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t>Digital infrastructure concerns are around automation</a:t>
            </a:r>
            <a:endParaRPr sz="2800"/>
          </a:p>
        </p:txBody>
      </p:sp>
      <p:sp>
        <p:nvSpPr>
          <p:cNvPr id="8240" name="Google Shape;8240;p76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a:t>
            </a:fld>
            <a:endParaRPr/>
          </a:p>
        </p:txBody>
      </p:sp>
      <p:sp>
        <p:nvSpPr>
          <p:cNvPr id="8241" name="Google Shape;8241;p767"/>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Source:</a:t>
            </a:r>
            <a:endParaRPr/>
          </a:p>
          <a:p>
            <a:pPr marL="0" lvl="0" indent="0" algn="l" rtl="0">
              <a:spcBef>
                <a:spcPts val="0"/>
              </a:spcBef>
              <a:spcAft>
                <a:spcPts val="0"/>
              </a:spcAft>
              <a:buClr>
                <a:schemeClr val="dk1"/>
              </a:buClr>
              <a:buSzPts val="1100"/>
              <a:buFont typeface="Arial"/>
              <a:buNone/>
            </a:pPr>
            <a:r>
              <a:rPr lang="en"/>
              <a:t>Future of Digital Infrastructure Agenda Q2 Survey 2021, IDC, June, 2021. n = 254 US decision makers.</a:t>
            </a:r>
            <a:endParaRPr/>
          </a:p>
        </p:txBody>
      </p:sp>
      <p:sp>
        <p:nvSpPr>
          <p:cNvPr id="8242" name="Google Shape;8242;p767"/>
          <p:cNvSpPr txBox="1"/>
          <p:nvPr/>
        </p:nvSpPr>
        <p:spPr>
          <a:xfrm>
            <a:off x="918475" y="2101850"/>
            <a:ext cx="4207500" cy="3117300"/>
          </a:xfrm>
          <a:prstGeom prst="rect">
            <a:avLst/>
          </a:prstGeom>
          <a:noFill/>
          <a:ln>
            <a:noFill/>
          </a:ln>
        </p:spPr>
        <p:txBody>
          <a:bodyPr spcFirstLastPara="1" wrap="square" lIns="0" tIns="0" rIns="0" bIns="45700" anchor="b" anchorCtr="0">
            <a:noAutofit/>
          </a:bodyPr>
          <a:lstStyle/>
          <a:p>
            <a:pPr marL="0" lvl="0" indent="0" algn="ctr" rtl="0">
              <a:lnSpc>
                <a:spcPct val="140000"/>
              </a:lnSpc>
              <a:spcBef>
                <a:spcPts val="0"/>
              </a:spcBef>
              <a:spcAft>
                <a:spcPts val="0"/>
              </a:spcAft>
              <a:buNone/>
            </a:pPr>
            <a:r>
              <a:rPr lang="en" sz="1800">
                <a:solidFill>
                  <a:schemeClr val="accent1"/>
                </a:solidFill>
                <a:latin typeface="Red Hat Text"/>
                <a:ea typeface="Red Hat Text"/>
                <a:cs typeface="Red Hat Text"/>
                <a:sym typeface="Red Hat Text"/>
              </a:rPr>
              <a:t>Smaller, IT-Led organizations are concerned about lack of automation and AIOps while larger, more collaborative organizations are more concerned about lack of change control and limited business executive understanding of how digital infrastructure supports business resiliency</a:t>
            </a:r>
            <a:endParaRPr sz="1800">
              <a:solidFill>
                <a:schemeClr val="accent1"/>
              </a:solidFill>
              <a:latin typeface="Red Hat Text"/>
              <a:ea typeface="Red Hat Text"/>
              <a:cs typeface="Red Hat Text"/>
              <a:sym typeface="Red Hat Text"/>
            </a:endParaRPr>
          </a:p>
        </p:txBody>
      </p:sp>
      <p:cxnSp>
        <p:nvCxnSpPr>
          <p:cNvPr id="8243" name="Google Shape;8243;p767"/>
          <p:cNvCxnSpPr/>
          <p:nvPr/>
        </p:nvCxnSpPr>
        <p:spPr>
          <a:xfrm>
            <a:off x="5463980" y="1878475"/>
            <a:ext cx="0" cy="3695100"/>
          </a:xfrm>
          <a:prstGeom prst="straightConnector1">
            <a:avLst/>
          </a:prstGeom>
          <a:noFill/>
          <a:ln w="9525" cap="flat" cmpd="sng">
            <a:solidFill>
              <a:srgbClr val="9E9E9E"/>
            </a:solidFill>
            <a:prstDash val="dot"/>
            <a:round/>
            <a:headEnd type="none" w="med" len="med"/>
            <a:tailEnd type="none" w="med" len="med"/>
          </a:ln>
        </p:spPr>
      </p:cxnSp>
      <p:sp>
        <p:nvSpPr>
          <p:cNvPr id="8244" name="Google Shape;8244;p767"/>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Red Hat Advanced Cluster Management for Kubernetes</a:t>
            </a:r>
            <a:endParaRPr>
              <a:latin typeface="Red Hat Display Medium"/>
              <a:ea typeface="Red Hat Display Medium"/>
              <a:cs typeface="Red Hat Display Medium"/>
              <a:sym typeface="Red Hat Display Medium"/>
            </a:endParaRPr>
          </a:p>
        </p:txBody>
      </p:sp>
      <p:pic>
        <p:nvPicPr>
          <p:cNvPr id="8245" name="Google Shape;8245;p767" title="Points scored"/>
          <p:cNvPicPr preferRelativeResize="0"/>
          <p:nvPr/>
        </p:nvPicPr>
        <p:blipFill>
          <a:blip r:embed="rId3">
            <a:alphaModFix/>
          </a:blip>
          <a:stretch>
            <a:fillRect/>
          </a:stretch>
        </p:blipFill>
        <p:spPr>
          <a:xfrm>
            <a:off x="5695625" y="2478800"/>
            <a:ext cx="6295500" cy="36951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530"/>
        <p:cNvGrpSpPr/>
        <p:nvPr/>
      </p:nvGrpSpPr>
      <p:grpSpPr>
        <a:xfrm>
          <a:off x="0" y="0"/>
          <a:ext cx="0" cy="0"/>
          <a:chOff x="0" y="0"/>
          <a:chExt cx="0" cy="0"/>
        </a:xfrm>
      </p:grpSpPr>
      <p:sp>
        <p:nvSpPr>
          <p:cNvPr id="9531" name="Google Shape;9531;p821"/>
          <p:cNvSpPr/>
          <p:nvPr/>
        </p:nvSpPr>
        <p:spPr>
          <a:xfrm>
            <a:off x="953452" y="3987800"/>
            <a:ext cx="2628600" cy="22872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21"/>
          <p:cNvSpPr/>
          <p:nvPr/>
        </p:nvSpPr>
        <p:spPr>
          <a:xfrm>
            <a:off x="801055" y="3835400"/>
            <a:ext cx="2628600" cy="22872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21"/>
          <p:cNvSpPr/>
          <p:nvPr/>
        </p:nvSpPr>
        <p:spPr>
          <a:xfrm>
            <a:off x="8153699" y="1343025"/>
            <a:ext cx="3550200" cy="30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1"/>
          <p:cNvSpPr txBox="1"/>
          <p:nvPr/>
        </p:nvSpPr>
        <p:spPr>
          <a:xfrm>
            <a:off x="8153799" y="4551000"/>
            <a:ext cx="3550200" cy="2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Central Data center</a:t>
            </a:r>
            <a:endParaRPr sz="1500">
              <a:latin typeface="Red Hat Text"/>
              <a:ea typeface="Red Hat Text"/>
              <a:cs typeface="Red Hat Text"/>
              <a:sym typeface="Red Hat Text"/>
            </a:endParaRPr>
          </a:p>
        </p:txBody>
      </p:sp>
      <p:sp>
        <p:nvSpPr>
          <p:cNvPr id="9535" name="Google Shape;9535;p821"/>
          <p:cNvSpPr txBox="1"/>
          <p:nvPr/>
        </p:nvSpPr>
        <p:spPr>
          <a:xfrm>
            <a:off x="1202345" y="677750"/>
            <a:ext cx="12900" cy="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latin typeface="Red Hat Text"/>
              <a:ea typeface="Red Hat Text"/>
              <a:cs typeface="Red Hat Text"/>
              <a:sym typeface="Red Hat Text"/>
            </a:endParaRPr>
          </a:p>
        </p:txBody>
      </p:sp>
      <p:sp>
        <p:nvSpPr>
          <p:cNvPr id="9536" name="Google Shape;9536;p821"/>
          <p:cNvSpPr txBox="1"/>
          <p:nvPr/>
        </p:nvSpPr>
        <p:spPr>
          <a:xfrm>
            <a:off x="1354742" y="677750"/>
            <a:ext cx="12900" cy="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latin typeface="Red Hat Text"/>
              <a:ea typeface="Red Hat Text"/>
              <a:cs typeface="Red Hat Text"/>
              <a:sym typeface="Red Hat Text"/>
            </a:endParaRPr>
          </a:p>
        </p:txBody>
      </p:sp>
      <p:sp>
        <p:nvSpPr>
          <p:cNvPr id="9537" name="Google Shape;9537;p821"/>
          <p:cNvSpPr txBox="1"/>
          <p:nvPr/>
        </p:nvSpPr>
        <p:spPr>
          <a:xfrm>
            <a:off x="4453815" y="6300825"/>
            <a:ext cx="2532600" cy="2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Management and Application deployment</a:t>
            </a:r>
            <a:endParaRPr sz="1500">
              <a:latin typeface="Red Hat Text"/>
              <a:ea typeface="Red Hat Text"/>
              <a:cs typeface="Red Hat Text"/>
              <a:sym typeface="Red Hat Text"/>
            </a:endParaRPr>
          </a:p>
        </p:txBody>
      </p:sp>
      <p:cxnSp>
        <p:nvCxnSpPr>
          <p:cNvPr id="9538" name="Google Shape;9538;p821"/>
          <p:cNvCxnSpPr/>
          <p:nvPr/>
        </p:nvCxnSpPr>
        <p:spPr>
          <a:xfrm rot="10800000" flipH="1">
            <a:off x="4072725" y="6641103"/>
            <a:ext cx="317100" cy="8400"/>
          </a:xfrm>
          <a:prstGeom prst="straightConnector1">
            <a:avLst/>
          </a:prstGeom>
          <a:noFill/>
          <a:ln w="9525" cap="flat" cmpd="sng">
            <a:solidFill>
              <a:srgbClr val="FF0000"/>
            </a:solidFill>
            <a:prstDash val="dash"/>
            <a:round/>
            <a:headEnd type="none" w="med" len="med"/>
            <a:tailEnd type="none" w="med" len="med"/>
          </a:ln>
        </p:spPr>
      </p:cxnSp>
      <p:sp>
        <p:nvSpPr>
          <p:cNvPr id="9539" name="Google Shape;9539;p821"/>
          <p:cNvSpPr txBox="1"/>
          <p:nvPr/>
        </p:nvSpPr>
        <p:spPr>
          <a:xfrm>
            <a:off x="7153657" y="267067"/>
            <a:ext cx="5011200" cy="106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EE0000"/>
                </a:solidFill>
                <a:latin typeface="Red Hat Text"/>
                <a:ea typeface="Red Hat Text"/>
                <a:cs typeface="Red Hat Text"/>
                <a:sym typeface="Red Hat Text"/>
              </a:rPr>
              <a:t>Use Case: </a:t>
            </a:r>
            <a:endParaRPr sz="2400">
              <a:solidFill>
                <a:srgbClr val="EE0000"/>
              </a:solidFill>
              <a:latin typeface="Red Hat Text"/>
              <a:ea typeface="Red Hat Text"/>
              <a:cs typeface="Red Hat Text"/>
              <a:sym typeface="Red Hat Text"/>
            </a:endParaRPr>
          </a:p>
          <a:p>
            <a:pPr marL="0" lvl="0" indent="0" algn="ctr" rtl="0">
              <a:spcBef>
                <a:spcPts val="0"/>
              </a:spcBef>
              <a:spcAft>
                <a:spcPts val="0"/>
              </a:spcAft>
              <a:buNone/>
            </a:pPr>
            <a:r>
              <a:rPr lang="en" sz="2400">
                <a:solidFill>
                  <a:srgbClr val="EE0000"/>
                </a:solidFill>
                <a:latin typeface="Red Hat Text"/>
                <a:ea typeface="Red Hat Text"/>
                <a:cs typeface="Red Hat Text"/>
                <a:sym typeface="Red Hat Text"/>
              </a:rPr>
              <a:t>Advanced Application Lifecycle </a:t>
            </a:r>
            <a:endParaRPr sz="2700">
              <a:latin typeface="Red Hat Text"/>
              <a:ea typeface="Red Hat Text"/>
              <a:cs typeface="Red Hat Text"/>
              <a:sym typeface="Red Hat Text"/>
            </a:endParaRPr>
          </a:p>
        </p:txBody>
      </p:sp>
      <p:sp>
        <p:nvSpPr>
          <p:cNvPr id="9540" name="Google Shape;9540;p821"/>
          <p:cNvSpPr/>
          <p:nvPr/>
        </p:nvSpPr>
        <p:spPr>
          <a:xfrm>
            <a:off x="8586689" y="3038825"/>
            <a:ext cx="2684700" cy="513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41" name="Google Shape;9541;p821"/>
          <p:cNvPicPr preferRelativeResize="0"/>
          <p:nvPr/>
        </p:nvPicPr>
        <p:blipFill>
          <a:blip r:embed="rId3">
            <a:alphaModFix/>
          </a:blip>
          <a:stretch>
            <a:fillRect/>
          </a:stretch>
        </p:blipFill>
        <p:spPr>
          <a:xfrm>
            <a:off x="9278146" y="3162062"/>
            <a:ext cx="1110975" cy="321513"/>
          </a:xfrm>
          <a:prstGeom prst="rect">
            <a:avLst/>
          </a:prstGeom>
          <a:noFill/>
          <a:ln>
            <a:noFill/>
          </a:ln>
        </p:spPr>
      </p:pic>
      <p:pic>
        <p:nvPicPr>
          <p:cNvPr id="9542" name="Google Shape;9542;p821"/>
          <p:cNvPicPr preferRelativeResize="0"/>
          <p:nvPr/>
        </p:nvPicPr>
        <p:blipFill rotWithShape="1">
          <a:blip r:embed="rId4">
            <a:alphaModFix/>
          </a:blip>
          <a:srcRect t="139" b="139"/>
          <a:stretch/>
        </p:blipFill>
        <p:spPr>
          <a:xfrm>
            <a:off x="9464785" y="3528038"/>
            <a:ext cx="863967" cy="863966"/>
          </a:xfrm>
          <a:prstGeom prst="rect">
            <a:avLst/>
          </a:prstGeom>
          <a:noFill/>
          <a:ln>
            <a:noFill/>
          </a:ln>
        </p:spPr>
      </p:pic>
      <p:pic>
        <p:nvPicPr>
          <p:cNvPr id="9543" name="Google Shape;9543;p821"/>
          <p:cNvPicPr preferRelativeResize="0"/>
          <p:nvPr/>
        </p:nvPicPr>
        <p:blipFill>
          <a:blip r:embed="rId5">
            <a:alphaModFix/>
          </a:blip>
          <a:stretch>
            <a:fillRect/>
          </a:stretch>
        </p:blipFill>
        <p:spPr>
          <a:xfrm>
            <a:off x="9693273" y="3665237"/>
            <a:ext cx="863978" cy="863978"/>
          </a:xfrm>
          <a:prstGeom prst="rect">
            <a:avLst/>
          </a:prstGeom>
          <a:noFill/>
          <a:ln>
            <a:noFill/>
          </a:ln>
        </p:spPr>
      </p:pic>
      <p:sp>
        <p:nvSpPr>
          <p:cNvPr id="9544" name="Google Shape;9544;p821"/>
          <p:cNvSpPr/>
          <p:nvPr/>
        </p:nvSpPr>
        <p:spPr>
          <a:xfrm>
            <a:off x="724857" y="1168400"/>
            <a:ext cx="2628600" cy="228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21"/>
          <p:cNvSpPr/>
          <p:nvPr/>
        </p:nvSpPr>
        <p:spPr>
          <a:xfrm>
            <a:off x="8586589" y="2516925"/>
            <a:ext cx="2684700" cy="46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46" name="Google Shape;9546;p821"/>
          <p:cNvPicPr preferRelativeResize="0"/>
          <p:nvPr/>
        </p:nvPicPr>
        <p:blipFill>
          <a:blip r:embed="rId6">
            <a:alphaModFix/>
          </a:blip>
          <a:stretch>
            <a:fillRect/>
          </a:stretch>
        </p:blipFill>
        <p:spPr>
          <a:xfrm>
            <a:off x="9019269" y="2559952"/>
            <a:ext cx="1938474" cy="365759"/>
          </a:xfrm>
          <a:prstGeom prst="rect">
            <a:avLst/>
          </a:prstGeom>
          <a:noFill/>
          <a:ln>
            <a:noFill/>
          </a:ln>
        </p:spPr>
      </p:pic>
      <p:sp>
        <p:nvSpPr>
          <p:cNvPr id="9547" name="Google Shape;9547;p821"/>
          <p:cNvSpPr/>
          <p:nvPr/>
        </p:nvSpPr>
        <p:spPr>
          <a:xfrm>
            <a:off x="8586589" y="2015750"/>
            <a:ext cx="2684700" cy="46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48" name="Google Shape;9548;p821"/>
          <p:cNvPicPr preferRelativeResize="0"/>
          <p:nvPr/>
        </p:nvPicPr>
        <p:blipFill>
          <a:blip r:embed="rId7">
            <a:alphaModFix/>
          </a:blip>
          <a:stretch>
            <a:fillRect/>
          </a:stretch>
        </p:blipFill>
        <p:spPr>
          <a:xfrm>
            <a:off x="9362845" y="2077283"/>
            <a:ext cx="1200853" cy="365754"/>
          </a:xfrm>
          <a:prstGeom prst="rect">
            <a:avLst/>
          </a:prstGeom>
          <a:noFill/>
          <a:ln>
            <a:noFill/>
          </a:ln>
        </p:spPr>
      </p:pic>
      <p:cxnSp>
        <p:nvCxnSpPr>
          <p:cNvPr id="9549" name="Google Shape;9549;p821"/>
          <p:cNvCxnSpPr>
            <a:stCxn id="9547" idx="1"/>
            <a:endCxn id="9544" idx="6"/>
          </p:cNvCxnSpPr>
          <p:nvPr/>
        </p:nvCxnSpPr>
        <p:spPr>
          <a:xfrm flipH="1">
            <a:off x="3353389" y="2247500"/>
            <a:ext cx="5233200" cy="64500"/>
          </a:xfrm>
          <a:prstGeom prst="curvedConnector3">
            <a:avLst>
              <a:gd name="adj1" fmla="val 50001"/>
            </a:avLst>
          </a:prstGeom>
          <a:noFill/>
          <a:ln w="9525" cap="flat" cmpd="sng">
            <a:solidFill>
              <a:srgbClr val="FF0000"/>
            </a:solidFill>
            <a:prstDash val="dash"/>
            <a:round/>
            <a:headEnd type="none" w="med" len="med"/>
            <a:tailEnd type="none" w="med" len="med"/>
          </a:ln>
        </p:spPr>
      </p:cxnSp>
      <p:sp>
        <p:nvSpPr>
          <p:cNvPr id="9550" name="Google Shape;9550;p821"/>
          <p:cNvSpPr/>
          <p:nvPr/>
        </p:nvSpPr>
        <p:spPr>
          <a:xfrm>
            <a:off x="3530188" y="659050"/>
            <a:ext cx="3648600" cy="940500"/>
          </a:xfrm>
          <a:prstGeom prst="rect">
            <a:avLst/>
          </a:prstGeom>
          <a:solidFill>
            <a:srgbClr val="EBEBEB"/>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ed Hat Text"/>
                <a:ea typeface="Red Hat Text"/>
                <a:cs typeface="Red Hat Text"/>
                <a:sym typeface="Red Hat Text"/>
              </a:rPr>
              <a:t>IT Ecosystem</a:t>
            </a:r>
            <a:endParaRPr sz="1100" b="1">
              <a:latin typeface="Red Hat Text"/>
              <a:ea typeface="Red Hat Text"/>
              <a:cs typeface="Red Hat Text"/>
              <a:sym typeface="Red Hat Text"/>
            </a:endParaRPr>
          </a:p>
        </p:txBody>
      </p:sp>
      <p:pic>
        <p:nvPicPr>
          <p:cNvPr id="9551" name="Google Shape;9551;p821"/>
          <p:cNvPicPr preferRelativeResize="0"/>
          <p:nvPr/>
        </p:nvPicPr>
        <p:blipFill>
          <a:blip r:embed="rId8">
            <a:alphaModFix/>
          </a:blip>
          <a:stretch>
            <a:fillRect/>
          </a:stretch>
        </p:blipFill>
        <p:spPr>
          <a:xfrm>
            <a:off x="5258969" y="925077"/>
            <a:ext cx="399118" cy="513276"/>
          </a:xfrm>
          <a:prstGeom prst="rect">
            <a:avLst/>
          </a:prstGeom>
          <a:noFill/>
          <a:ln>
            <a:noFill/>
          </a:ln>
        </p:spPr>
      </p:pic>
      <p:pic>
        <p:nvPicPr>
          <p:cNvPr id="9552" name="Google Shape;9552;p821"/>
          <p:cNvPicPr preferRelativeResize="0"/>
          <p:nvPr/>
        </p:nvPicPr>
        <p:blipFill rotWithShape="1">
          <a:blip r:embed="rId9">
            <a:alphaModFix/>
          </a:blip>
          <a:srcRect/>
          <a:stretch/>
        </p:blipFill>
        <p:spPr>
          <a:xfrm>
            <a:off x="3985127" y="796700"/>
            <a:ext cx="576860" cy="763750"/>
          </a:xfrm>
          <a:prstGeom prst="rect">
            <a:avLst/>
          </a:prstGeom>
          <a:noFill/>
          <a:ln>
            <a:noFill/>
          </a:ln>
        </p:spPr>
      </p:pic>
      <p:pic>
        <p:nvPicPr>
          <p:cNvPr id="9553" name="Google Shape;9553;p821"/>
          <p:cNvPicPr preferRelativeResize="0"/>
          <p:nvPr/>
        </p:nvPicPr>
        <p:blipFill rotWithShape="1">
          <a:blip r:embed="rId10">
            <a:alphaModFix/>
          </a:blip>
          <a:srcRect l="109" r="119"/>
          <a:stretch/>
        </p:blipFill>
        <p:spPr>
          <a:xfrm>
            <a:off x="6236847" y="925077"/>
            <a:ext cx="492888" cy="513274"/>
          </a:xfrm>
          <a:prstGeom prst="rect">
            <a:avLst/>
          </a:prstGeom>
          <a:noFill/>
          <a:ln>
            <a:noFill/>
          </a:ln>
        </p:spPr>
      </p:pic>
      <p:sp>
        <p:nvSpPr>
          <p:cNvPr id="9554" name="Google Shape;9554;p821"/>
          <p:cNvSpPr txBox="1"/>
          <p:nvPr/>
        </p:nvSpPr>
        <p:spPr>
          <a:xfrm>
            <a:off x="5095750" y="1269025"/>
            <a:ext cx="7173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Security</a:t>
            </a:r>
            <a:endParaRPr sz="1100">
              <a:latin typeface="Overpass Light"/>
              <a:ea typeface="Overpass Light"/>
              <a:cs typeface="Overpass Light"/>
              <a:sym typeface="Overpass Light"/>
            </a:endParaRPr>
          </a:p>
        </p:txBody>
      </p:sp>
      <p:sp>
        <p:nvSpPr>
          <p:cNvPr id="9555" name="Google Shape;9555;p821"/>
          <p:cNvSpPr txBox="1"/>
          <p:nvPr/>
        </p:nvSpPr>
        <p:spPr>
          <a:xfrm>
            <a:off x="3958803" y="1312525"/>
            <a:ext cx="7173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Light"/>
                <a:ea typeface="Overpass Light"/>
                <a:cs typeface="Overpass Light"/>
                <a:sym typeface="Overpass Light"/>
              </a:rPr>
              <a:t>Network</a:t>
            </a:r>
            <a:endParaRPr sz="1100">
              <a:latin typeface="Overpass Light"/>
              <a:ea typeface="Overpass Light"/>
              <a:cs typeface="Overpass Light"/>
              <a:sym typeface="Overpass Light"/>
            </a:endParaRPr>
          </a:p>
        </p:txBody>
      </p:sp>
      <p:sp>
        <p:nvSpPr>
          <p:cNvPr id="9556" name="Google Shape;9556;p821"/>
          <p:cNvSpPr txBox="1"/>
          <p:nvPr/>
        </p:nvSpPr>
        <p:spPr>
          <a:xfrm>
            <a:off x="6149198" y="1320788"/>
            <a:ext cx="629100" cy="32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verpass Light"/>
                <a:ea typeface="Overpass Light"/>
                <a:cs typeface="Overpass Light"/>
                <a:sym typeface="Overpass Light"/>
              </a:rPr>
              <a:t>ITSM</a:t>
            </a:r>
            <a:endParaRPr sz="1100">
              <a:latin typeface="Overpass Light"/>
              <a:ea typeface="Overpass Light"/>
              <a:cs typeface="Overpass Light"/>
              <a:sym typeface="Overpass Light"/>
            </a:endParaRPr>
          </a:p>
        </p:txBody>
      </p:sp>
      <p:sp>
        <p:nvSpPr>
          <p:cNvPr id="9557" name="Google Shape;9557;p821"/>
          <p:cNvSpPr/>
          <p:nvPr/>
        </p:nvSpPr>
        <p:spPr>
          <a:xfrm>
            <a:off x="3534613" y="2676838"/>
            <a:ext cx="789900" cy="879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a:t>
            </a:r>
            <a:endParaRPr sz="1500"/>
          </a:p>
        </p:txBody>
      </p:sp>
      <p:sp>
        <p:nvSpPr>
          <p:cNvPr id="9558" name="Google Shape;9558;p821"/>
          <p:cNvSpPr/>
          <p:nvPr/>
        </p:nvSpPr>
        <p:spPr>
          <a:xfrm>
            <a:off x="4111828" y="2820029"/>
            <a:ext cx="789900" cy="879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a:t>
            </a:r>
            <a:endParaRPr sz="1500"/>
          </a:p>
        </p:txBody>
      </p:sp>
      <p:sp>
        <p:nvSpPr>
          <p:cNvPr id="9559" name="Google Shape;9559;p821"/>
          <p:cNvSpPr/>
          <p:nvPr/>
        </p:nvSpPr>
        <p:spPr>
          <a:xfrm>
            <a:off x="4597335" y="3034817"/>
            <a:ext cx="789900" cy="879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a:t>
            </a:r>
            <a:endParaRPr sz="1500"/>
          </a:p>
        </p:txBody>
      </p:sp>
      <p:pic>
        <p:nvPicPr>
          <p:cNvPr id="9560" name="Google Shape;9560;p821"/>
          <p:cNvPicPr preferRelativeResize="0"/>
          <p:nvPr/>
        </p:nvPicPr>
        <p:blipFill rotWithShape="1">
          <a:blip r:embed="rId9">
            <a:alphaModFix/>
          </a:blip>
          <a:srcRect/>
          <a:stretch/>
        </p:blipFill>
        <p:spPr>
          <a:xfrm>
            <a:off x="2537363" y="1711100"/>
            <a:ext cx="576860" cy="763750"/>
          </a:xfrm>
          <a:prstGeom prst="rect">
            <a:avLst/>
          </a:prstGeom>
          <a:noFill/>
          <a:ln>
            <a:noFill/>
          </a:ln>
        </p:spPr>
      </p:pic>
      <p:pic>
        <p:nvPicPr>
          <p:cNvPr id="9561" name="Google Shape;9561;p821"/>
          <p:cNvPicPr preferRelativeResize="0"/>
          <p:nvPr/>
        </p:nvPicPr>
        <p:blipFill>
          <a:blip r:embed="rId8">
            <a:alphaModFix/>
          </a:blip>
          <a:stretch>
            <a:fillRect/>
          </a:stretch>
        </p:blipFill>
        <p:spPr>
          <a:xfrm>
            <a:off x="2668233" y="2372877"/>
            <a:ext cx="399118" cy="513276"/>
          </a:xfrm>
          <a:prstGeom prst="rect">
            <a:avLst/>
          </a:prstGeom>
          <a:noFill/>
          <a:ln>
            <a:noFill/>
          </a:ln>
        </p:spPr>
      </p:pic>
      <p:cxnSp>
        <p:nvCxnSpPr>
          <p:cNvPr id="9562" name="Google Shape;9562;p821"/>
          <p:cNvCxnSpPr>
            <a:stCxn id="9563" idx="3"/>
            <a:endCxn id="9560" idx="1"/>
          </p:cNvCxnSpPr>
          <p:nvPr/>
        </p:nvCxnSpPr>
        <p:spPr>
          <a:xfrm rot="10800000" flipH="1">
            <a:off x="1972463" y="2092975"/>
            <a:ext cx="564900" cy="651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564" name="Google Shape;9564;p821"/>
          <p:cNvCxnSpPr>
            <a:stCxn id="9563" idx="3"/>
            <a:endCxn id="9561" idx="1"/>
          </p:cNvCxnSpPr>
          <p:nvPr/>
        </p:nvCxnSpPr>
        <p:spPr>
          <a:xfrm>
            <a:off x="1972233" y="2158215"/>
            <a:ext cx="696000" cy="4713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565" name="Google Shape;9565;p821"/>
          <p:cNvCxnSpPr>
            <a:stCxn id="9553" idx="3"/>
            <a:endCxn id="9547" idx="1"/>
          </p:cNvCxnSpPr>
          <p:nvPr/>
        </p:nvCxnSpPr>
        <p:spPr>
          <a:xfrm>
            <a:off x="6729735" y="1181714"/>
            <a:ext cx="1857000" cy="1065900"/>
          </a:xfrm>
          <a:prstGeom prst="curvedConnector3">
            <a:avLst>
              <a:gd name="adj1" fmla="val 49997"/>
            </a:avLst>
          </a:prstGeom>
          <a:noFill/>
          <a:ln w="9525" cap="flat" cmpd="sng">
            <a:solidFill>
              <a:schemeClr val="dk2"/>
            </a:solidFill>
            <a:prstDash val="solid"/>
            <a:round/>
            <a:headEnd type="none" w="med" len="med"/>
            <a:tailEnd type="none" w="med" len="med"/>
          </a:ln>
        </p:spPr>
      </p:cxnSp>
      <p:sp>
        <p:nvSpPr>
          <p:cNvPr id="9566" name="Google Shape;9566;p821"/>
          <p:cNvSpPr/>
          <p:nvPr/>
        </p:nvSpPr>
        <p:spPr>
          <a:xfrm>
            <a:off x="648659" y="3683000"/>
            <a:ext cx="2628600" cy="22872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67" name="Google Shape;9567;p821"/>
          <p:cNvCxnSpPr>
            <a:stCxn id="9547" idx="1"/>
            <a:endCxn id="9566" idx="6"/>
          </p:cNvCxnSpPr>
          <p:nvPr/>
        </p:nvCxnSpPr>
        <p:spPr>
          <a:xfrm flipH="1">
            <a:off x="3277189" y="2247500"/>
            <a:ext cx="5309400" cy="2579100"/>
          </a:xfrm>
          <a:prstGeom prst="curvedConnector3">
            <a:avLst>
              <a:gd name="adj1" fmla="val 50001"/>
            </a:avLst>
          </a:prstGeom>
          <a:noFill/>
          <a:ln w="9525" cap="flat" cmpd="sng">
            <a:solidFill>
              <a:srgbClr val="FF0000"/>
            </a:solidFill>
            <a:prstDash val="dash"/>
            <a:round/>
            <a:headEnd type="none" w="med" len="med"/>
            <a:tailEnd type="none" w="med" len="med"/>
          </a:ln>
        </p:spPr>
      </p:cxnSp>
      <p:pic>
        <p:nvPicPr>
          <p:cNvPr id="9568" name="Google Shape;9568;p821"/>
          <p:cNvPicPr preferRelativeResize="0"/>
          <p:nvPr/>
        </p:nvPicPr>
        <p:blipFill rotWithShape="1">
          <a:blip r:embed="rId9">
            <a:alphaModFix/>
          </a:blip>
          <a:srcRect/>
          <a:stretch/>
        </p:blipFill>
        <p:spPr>
          <a:xfrm>
            <a:off x="2384966" y="4225700"/>
            <a:ext cx="576860" cy="763750"/>
          </a:xfrm>
          <a:prstGeom prst="rect">
            <a:avLst/>
          </a:prstGeom>
          <a:noFill/>
          <a:ln>
            <a:noFill/>
          </a:ln>
        </p:spPr>
      </p:pic>
      <p:pic>
        <p:nvPicPr>
          <p:cNvPr id="9569" name="Google Shape;9569;p821"/>
          <p:cNvPicPr preferRelativeResize="0"/>
          <p:nvPr/>
        </p:nvPicPr>
        <p:blipFill>
          <a:blip r:embed="rId8">
            <a:alphaModFix/>
          </a:blip>
          <a:stretch>
            <a:fillRect/>
          </a:stretch>
        </p:blipFill>
        <p:spPr>
          <a:xfrm>
            <a:off x="2515837" y="4887477"/>
            <a:ext cx="399118" cy="513276"/>
          </a:xfrm>
          <a:prstGeom prst="rect">
            <a:avLst/>
          </a:prstGeom>
          <a:noFill/>
          <a:ln>
            <a:noFill/>
          </a:ln>
        </p:spPr>
      </p:pic>
      <p:cxnSp>
        <p:nvCxnSpPr>
          <p:cNvPr id="9570" name="Google Shape;9570;p821"/>
          <p:cNvCxnSpPr/>
          <p:nvPr/>
        </p:nvCxnSpPr>
        <p:spPr>
          <a:xfrm rot="10800000" flipH="1">
            <a:off x="1896278" y="4607875"/>
            <a:ext cx="564900" cy="651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571" name="Google Shape;9571;p821"/>
          <p:cNvCxnSpPr/>
          <p:nvPr/>
        </p:nvCxnSpPr>
        <p:spPr>
          <a:xfrm>
            <a:off x="1896052" y="4672815"/>
            <a:ext cx="696000" cy="4713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9572" name="Google Shape;9572;p821"/>
          <p:cNvCxnSpPr/>
          <p:nvPr/>
        </p:nvCxnSpPr>
        <p:spPr>
          <a:xfrm>
            <a:off x="7735085" y="6447125"/>
            <a:ext cx="585600" cy="0"/>
          </a:xfrm>
          <a:prstGeom prst="straightConnector1">
            <a:avLst/>
          </a:prstGeom>
          <a:noFill/>
          <a:ln w="9525" cap="flat" cmpd="sng">
            <a:solidFill>
              <a:schemeClr val="dk2"/>
            </a:solidFill>
            <a:prstDash val="solid"/>
            <a:round/>
            <a:headEnd type="none" w="med" len="med"/>
            <a:tailEnd type="none" w="med" len="med"/>
          </a:ln>
        </p:spPr>
      </p:cxnSp>
      <p:sp>
        <p:nvSpPr>
          <p:cNvPr id="9573" name="Google Shape;9573;p821"/>
          <p:cNvSpPr txBox="1"/>
          <p:nvPr/>
        </p:nvSpPr>
        <p:spPr>
          <a:xfrm>
            <a:off x="8263722" y="6224625"/>
            <a:ext cx="2532600" cy="40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End-to-end automation</a:t>
            </a:r>
            <a:endParaRPr sz="1500">
              <a:latin typeface="Red Hat Text"/>
              <a:ea typeface="Red Hat Text"/>
              <a:cs typeface="Red Hat Text"/>
              <a:sym typeface="Red Hat Text"/>
            </a:endParaRPr>
          </a:p>
        </p:txBody>
      </p:sp>
      <p:cxnSp>
        <p:nvCxnSpPr>
          <p:cNvPr id="9574" name="Google Shape;9574;p821"/>
          <p:cNvCxnSpPr>
            <a:stCxn id="9547" idx="1"/>
            <a:endCxn id="9558" idx="0"/>
          </p:cNvCxnSpPr>
          <p:nvPr/>
        </p:nvCxnSpPr>
        <p:spPr>
          <a:xfrm flipH="1">
            <a:off x="4506889" y="2247500"/>
            <a:ext cx="4079700" cy="572400"/>
          </a:xfrm>
          <a:prstGeom prst="curvedConnector2">
            <a:avLst/>
          </a:prstGeom>
          <a:noFill/>
          <a:ln w="9525" cap="flat" cmpd="sng">
            <a:solidFill>
              <a:srgbClr val="FF0000"/>
            </a:solidFill>
            <a:prstDash val="dash"/>
            <a:round/>
            <a:headEnd type="none" w="med" len="med"/>
            <a:tailEnd type="none" w="med" len="med"/>
          </a:ln>
        </p:spPr>
      </p:cxnSp>
      <p:grpSp>
        <p:nvGrpSpPr>
          <p:cNvPr id="9575" name="Google Shape;9575;p821"/>
          <p:cNvGrpSpPr/>
          <p:nvPr/>
        </p:nvGrpSpPr>
        <p:grpSpPr>
          <a:xfrm>
            <a:off x="1570355" y="1910158"/>
            <a:ext cx="568996" cy="272277"/>
            <a:chOff x="4916103" y="862509"/>
            <a:chExt cx="568996" cy="272277"/>
          </a:xfrm>
        </p:grpSpPr>
        <p:pic>
          <p:nvPicPr>
            <p:cNvPr id="9576" name="Google Shape;9576;p821"/>
            <p:cNvPicPr preferRelativeResize="0"/>
            <p:nvPr/>
          </p:nvPicPr>
          <p:blipFill rotWithShape="1">
            <a:blip r:embed="rId11">
              <a:alphaModFix/>
            </a:blip>
            <a:srcRect l="19404" t="17669" r="50645" b="63593"/>
            <a:stretch/>
          </p:blipFill>
          <p:spPr>
            <a:xfrm>
              <a:off x="4916103" y="961073"/>
              <a:ext cx="278488" cy="173713"/>
            </a:xfrm>
            <a:prstGeom prst="rect">
              <a:avLst/>
            </a:prstGeom>
            <a:noFill/>
            <a:ln>
              <a:noFill/>
            </a:ln>
          </p:spPr>
        </p:pic>
        <p:pic>
          <p:nvPicPr>
            <p:cNvPr id="9577" name="Google Shape;9577;p821"/>
            <p:cNvPicPr preferRelativeResize="0"/>
            <p:nvPr/>
          </p:nvPicPr>
          <p:blipFill rotWithShape="1">
            <a:blip r:embed="rId12">
              <a:alphaModFix/>
            </a:blip>
            <a:srcRect l="50645" t="17669" r="19404" b="63593"/>
            <a:stretch/>
          </p:blipFill>
          <p:spPr>
            <a:xfrm>
              <a:off x="5206610" y="961073"/>
              <a:ext cx="278488" cy="173713"/>
            </a:xfrm>
            <a:prstGeom prst="rect">
              <a:avLst/>
            </a:prstGeom>
            <a:noFill/>
            <a:ln>
              <a:noFill/>
            </a:ln>
          </p:spPr>
        </p:pic>
        <p:sp>
          <p:nvSpPr>
            <p:cNvPr id="9578" name="Google Shape;9578;p821"/>
            <p:cNvSpPr txBox="1"/>
            <p:nvPr/>
          </p:nvSpPr>
          <p:spPr>
            <a:xfrm>
              <a:off x="4940642" y="862509"/>
              <a:ext cx="252300" cy="114000"/>
            </a:xfrm>
            <a:prstGeom prst="rect">
              <a:avLst/>
            </a:prstGeom>
            <a:solidFill>
              <a:srgbClr val="EE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M</a:t>
              </a:r>
              <a:endParaRPr sz="700" b="1">
                <a:solidFill>
                  <a:srgbClr val="FFFFFF"/>
                </a:solidFill>
                <a:latin typeface="Red Hat Text"/>
                <a:ea typeface="Red Hat Text"/>
                <a:cs typeface="Red Hat Text"/>
                <a:sym typeface="Red Hat Text"/>
              </a:endParaRPr>
            </a:p>
          </p:txBody>
        </p:sp>
        <p:sp>
          <p:nvSpPr>
            <p:cNvPr id="9579" name="Google Shape;9579;p821"/>
            <p:cNvSpPr txBox="1"/>
            <p:nvPr/>
          </p:nvSpPr>
          <p:spPr>
            <a:xfrm>
              <a:off x="5206274" y="862509"/>
              <a:ext cx="252300" cy="114000"/>
            </a:xfrm>
            <a:prstGeom prst="rect">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W</a:t>
              </a:r>
              <a:endParaRPr sz="700" b="1">
                <a:solidFill>
                  <a:srgbClr val="FFFFFF"/>
                </a:solidFill>
                <a:latin typeface="Red Hat Text"/>
                <a:ea typeface="Red Hat Text"/>
                <a:cs typeface="Red Hat Text"/>
                <a:sym typeface="Red Hat Text"/>
              </a:endParaRPr>
            </a:p>
          </p:txBody>
        </p:sp>
      </p:grpSp>
      <p:grpSp>
        <p:nvGrpSpPr>
          <p:cNvPr id="9580" name="Google Shape;9580;p821"/>
          <p:cNvGrpSpPr/>
          <p:nvPr/>
        </p:nvGrpSpPr>
        <p:grpSpPr>
          <a:xfrm>
            <a:off x="1149237" y="2251825"/>
            <a:ext cx="1407900" cy="354300"/>
            <a:chOff x="1055200" y="5535850"/>
            <a:chExt cx="1407900" cy="354300"/>
          </a:xfrm>
        </p:grpSpPr>
        <p:sp>
          <p:nvSpPr>
            <p:cNvPr id="9581" name="Google Shape;9581;p821"/>
            <p:cNvSpPr/>
            <p:nvPr/>
          </p:nvSpPr>
          <p:spPr>
            <a:xfrm>
              <a:off x="1055200" y="5535850"/>
              <a:ext cx="1407900" cy="354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82" name="Google Shape;9582;p821"/>
            <p:cNvPicPr preferRelativeResize="0"/>
            <p:nvPr/>
          </p:nvPicPr>
          <p:blipFill>
            <a:blip r:embed="rId3">
              <a:alphaModFix/>
            </a:blip>
            <a:stretch>
              <a:fillRect/>
            </a:stretch>
          </p:blipFill>
          <p:spPr>
            <a:xfrm>
              <a:off x="1333300" y="5588400"/>
              <a:ext cx="812101" cy="275665"/>
            </a:xfrm>
            <a:prstGeom prst="rect">
              <a:avLst/>
            </a:prstGeom>
            <a:noFill/>
            <a:ln>
              <a:noFill/>
            </a:ln>
          </p:spPr>
        </p:pic>
      </p:grpSp>
      <p:grpSp>
        <p:nvGrpSpPr>
          <p:cNvPr id="9583" name="Google Shape;9583;p821"/>
          <p:cNvGrpSpPr/>
          <p:nvPr/>
        </p:nvGrpSpPr>
        <p:grpSpPr>
          <a:xfrm>
            <a:off x="1251437" y="4478621"/>
            <a:ext cx="568996" cy="272277"/>
            <a:chOff x="4916103" y="862509"/>
            <a:chExt cx="568996" cy="272277"/>
          </a:xfrm>
        </p:grpSpPr>
        <p:pic>
          <p:nvPicPr>
            <p:cNvPr id="9584" name="Google Shape;9584;p821"/>
            <p:cNvPicPr preferRelativeResize="0"/>
            <p:nvPr/>
          </p:nvPicPr>
          <p:blipFill rotWithShape="1">
            <a:blip r:embed="rId11">
              <a:alphaModFix/>
            </a:blip>
            <a:srcRect l="19404" t="17669" r="50645" b="63593"/>
            <a:stretch/>
          </p:blipFill>
          <p:spPr>
            <a:xfrm>
              <a:off x="4916103" y="961073"/>
              <a:ext cx="278488" cy="173713"/>
            </a:xfrm>
            <a:prstGeom prst="rect">
              <a:avLst/>
            </a:prstGeom>
            <a:noFill/>
            <a:ln>
              <a:noFill/>
            </a:ln>
          </p:spPr>
        </p:pic>
        <p:pic>
          <p:nvPicPr>
            <p:cNvPr id="9585" name="Google Shape;9585;p821"/>
            <p:cNvPicPr preferRelativeResize="0"/>
            <p:nvPr/>
          </p:nvPicPr>
          <p:blipFill rotWithShape="1">
            <a:blip r:embed="rId12">
              <a:alphaModFix/>
            </a:blip>
            <a:srcRect l="50645" t="17669" r="19404" b="63593"/>
            <a:stretch/>
          </p:blipFill>
          <p:spPr>
            <a:xfrm>
              <a:off x="5206610" y="961073"/>
              <a:ext cx="278488" cy="173713"/>
            </a:xfrm>
            <a:prstGeom prst="rect">
              <a:avLst/>
            </a:prstGeom>
            <a:noFill/>
            <a:ln>
              <a:noFill/>
            </a:ln>
          </p:spPr>
        </p:pic>
        <p:sp>
          <p:nvSpPr>
            <p:cNvPr id="9586" name="Google Shape;9586;p821"/>
            <p:cNvSpPr txBox="1"/>
            <p:nvPr/>
          </p:nvSpPr>
          <p:spPr>
            <a:xfrm>
              <a:off x="4940642" y="862509"/>
              <a:ext cx="252300" cy="114000"/>
            </a:xfrm>
            <a:prstGeom prst="rect">
              <a:avLst/>
            </a:prstGeom>
            <a:solidFill>
              <a:srgbClr val="EE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M</a:t>
              </a:r>
              <a:endParaRPr sz="700" b="1">
                <a:solidFill>
                  <a:srgbClr val="FFFFFF"/>
                </a:solidFill>
                <a:latin typeface="Red Hat Text"/>
                <a:ea typeface="Red Hat Text"/>
                <a:cs typeface="Red Hat Text"/>
                <a:sym typeface="Red Hat Text"/>
              </a:endParaRPr>
            </a:p>
          </p:txBody>
        </p:sp>
        <p:sp>
          <p:nvSpPr>
            <p:cNvPr id="9587" name="Google Shape;9587;p821"/>
            <p:cNvSpPr txBox="1"/>
            <p:nvPr/>
          </p:nvSpPr>
          <p:spPr>
            <a:xfrm>
              <a:off x="5206274" y="862509"/>
              <a:ext cx="252300" cy="114000"/>
            </a:xfrm>
            <a:prstGeom prst="rect">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solidFill>
                    <a:srgbClr val="FFFFFF"/>
                  </a:solidFill>
                  <a:latin typeface="Red Hat Text"/>
                  <a:ea typeface="Red Hat Text"/>
                  <a:cs typeface="Red Hat Text"/>
                  <a:sym typeface="Red Hat Text"/>
                </a:rPr>
                <a:t>W</a:t>
              </a:r>
              <a:endParaRPr sz="700" b="1">
                <a:solidFill>
                  <a:srgbClr val="FFFFFF"/>
                </a:solidFill>
                <a:latin typeface="Red Hat Text"/>
                <a:ea typeface="Red Hat Text"/>
                <a:cs typeface="Red Hat Text"/>
                <a:sym typeface="Red Hat Text"/>
              </a:endParaRPr>
            </a:p>
          </p:txBody>
        </p:sp>
      </p:grpSp>
      <p:grpSp>
        <p:nvGrpSpPr>
          <p:cNvPr id="9588" name="Google Shape;9588;p821"/>
          <p:cNvGrpSpPr/>
          <p:nvPr/>
        </p:nvGrpSpPr>
        <p:grpSpPr>
          <a:xfrm>
            <a:off x="830320" y="4820288"/>
            <a:ext cx="1407900" cy="354300"/>
            <a:chOff x="1055200" y="5535850"/>
            <a:chExt cx="1407900" cy="354300"/>
          </a:xfrm>
        </p:grpSpPr>
        <p:sp>
          <p:nvSpPr>
            <p:cNvPr id="9589" name="Google Shape;9589;p821"/>
            <p:cNvSpPr/>
            <p:nvPr/>
          </p:nvSpPr>
          <p:spPr>
            <a:xfrm>
              <a:off x="1055200" y="5535850"/>
              <a:ext cx="1407900" cy="354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90" name="Google Shape;9590;p821"/>
            <p:cNvPicPr preferRelativeResize="0"/>
            <p:nvPr/>
          </p:nvPicPr>
          <p:blipFill>
            <a:blip r:embed="rId3">
              <a:alphaModFix/>
            </a:blip>
            <a:stretch>
              <a:fillRect/>
            </a:stretch>
          </p:blipFill>
          <p:spPr>
            <a:xfrm>
              <a:off x="1333300" y="5588400"/>
              <a:ext cx="812101" cy="275665"/>
            </a:xfrm>
            <a:prstGeom prst="rect">
              <a:avLst/>
            </a:prstGeom>
            <a:noFill/>
            <a:ln>
              <a:noFill/>
            </a:ln>
          </p:spPr>
        </p:pic>
      </p:grpSp>
      <p:sp>
        <p:nvSpPr>
          <p:cNvPr id="9591" name="Google Shape;9591;p821"/>
          <p:cNvSpPr txBox="1"/>
          <p:nvPr/>
        </p:nvSpPr>
        <p:spPr>
          <a:xfrm>
            <a:off x="1265044" y="2956275"/>
            <a:ext cx="15069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ed Hat Text"/>
                <a:ea typeface="Red Hat Text"/>
                <a:cs typeface="Red Hat Text"/>
                <a:sym typeface="Red Hat Text"/>
              </a:rPr>
              <a:t>Cluster Purpose A</a:t>
            </a:r>
            <a:endParaRPr sz="1100">
              <a:latin typeface="Red Hat Text"/>
              <a:ea typeface="Red Hat Text"/>
              <a:cs typeface="Red Hat Text"/>
              <a:sym typeface="Red Hat Text"/>
            </a:endParaRPr>
          </a:p>
        </p:txBody>
      </p:sp>
      <p:sp>
        <p:nvSpPr>
          <p:cNvPr id="9592" name="Google Shape;9592;p821"/>
          <p:cNvSpPr txBox="1"/>
          <p:nvPr/>
        </p:nvSpPr>
        <p:spPr>
          <a:xfrm>
            <a:off x="1209645" y="5400750"/>
            <a:ext cx="15069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ed Hat Text"/>
                <a:ea typeface="Red Hat Text"/>
                <a:cs typeface="Red Hat Text"/>
                <a:sym typeface="Red Hat Text"/>
              </a:rPr>
              <a:t>Cluster Purpose B</a:t>
            </a:r>
            <a:endParaRPr sz="1100">
              <a:latin typeface="Red Hat Text"/>
              <a:ea typeface="Red Hat Text"/>
              <a:cs typeface="Red Hat Text"/>
              <a:sym typeface="Red Hat Text"/>
            </a:endParaRPr>
          </a:p>
        </p:txBody>
      </p:sp>
      <p:sp>
        <p:nvSpPr>
          <p:cNvPr id="9593" name="Google Shape;9593;p821"/>
          <p:cNvSpPr/>
          <p:nvPr/>
        </p:nvSpPr>
        <p:spPr>
          <a:xfrm>
            <a:off x="5428366" y="3814050"/>
            <a:ext cx="3387000" cy="24609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4" name="Google Shape;9594;p821"/>
          <p:cNvGrpSpPr/>
          <p:nvPr/>
        </p:nvGrpSpPr>
        <p:grpSpPr>
          <a:xfrm>
            <a:off x="5641828" y="4544417"/>
            <a:ext cx="424215" cy="325164"/>
            <a:chOff x="5940648" y="4306537"/>
            <a:chExt cx="433315" cy="351566"/>
          </a:xfrm>
        </p:grpSpPr>
        <p:sp>
          <p:nvSpPr>
            <p:cNvPr id="9595" name="Google Shape;9595;p821"/>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596" name="Google Shape;9596;p821"/>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2</a:t>
              </a:r>
              <a:endParaRPr sz="1500" b="1">
                <a:solidFill>
                  <a:srgbClr val="FFFFFF"/>
                </a:solidFill>
                <a:latin typeface="Overpass"/>
                <a:ea typeface="Overpass"/>
                <a:cs typeface="Overpass"/>
                <a:sym typeface="Overpass"/>
              </a:endParaRPr>
            </a:p>
          </p:txBody>
        </p:sp>
      </p:grpSp>
      <p:grpSp>
        <p:nvGrpSpPr>
          <p:cNvPr id="9597" name="Google Shape;9597;p821"/>
          <p:cNvGrpSpPr/>
          <p:nvPr/>
        </p:nvGrpSpPr>
        <p:grpSpPr>
          <a:xfrm>
            <a:off x="5653062" y="4065248"/>
            <a:ext cx="371529" cy="311433"/>
            <a:chOff x="5963500" y="4720904"/>
            <a:chExt cx="379498" cy="336721"/>
          </a:xfrm>
        </p:grpSpPr>
        <p:sp>
          <p:nvSpPr>
            <p:cNvPr id="9598" name="Google Shape;9598;p821"/>
            <p:cNvSpPr/>
            <p:nvPr/>
          </p:nvSpPr>
          <p:spPr>
            <a:xfrm>
              <a:off x="5963500" y="4780725"/>
              <a:ext cx="273000" cy="2769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599" name="Google Shape;9599;p821"/>
            <p:cNvSpPr txBox="1"/>
            <p:nvPr/>
          </p:nvSpPr>
          <p:spPr>
            <a:xfrm>
              <a:off x="5972798" y="4720904"/>
              <a:ext cx="3702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1</a:t>
              </a:r>
              <a:endParaRPr sz="1500" b="1">
                <a:solidFill>
                  <a:srgbClr val="FFFFFF"/>
                </a:solidFill>
                <a:latin typeface="Overpass"/>
                <a:ea typeface="Overpass"/>
                <a:cs typeface="Overpass"/>
                <a:sym typeface="Overpass"/>
              </a:endParaRPr>
            </a:p>
          </p:txBody>
        </p:sp>
      </p:grpSp>
      <p:grpSp>
        <p:nvGrpSpPr>
          <p:cNvPr id="9600" name="Google Shape;9600;p821"/>
          <p:cNvGrpSpPr/>
          <p:nvPr/>
        </p:nvGrpSpPr>
        <p:grpSpPr>
          <a:xfrm>
            <a:off x="5660831" y="5081579"/>
            <a:ext cx="424215" cy="325164"/>
            <a:chOff x="5940648" y="4306537"/>
            <a:chExt cx="433315" cy="351566"/>
          </a:xfrm>
        </p:grpSpPr>
        <p:sp>
          <p:nvSpPr>
            <p:cNvPr id="9601" name="Google Shape;9601;p821"/>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602" name="Google Shape;9602;p821"/>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3</a:t>
              </a:r>
              <a:endParaRPr sz="1500" b="1">
                <a:solidFill>
                  <a:srgbClr val="FFFFFF"/>
                </a:solidFill>
                <a:latin typeface="Overpass"/>
                <a:ea typeface="Overpass"/>
                <a:cs typeface="Overpass"/>
                <a:sym typeface="Overpass"/>
              </a:endParaRPr>
            </a:p>
          </p:txBody>
        </p:sp>
      </p:grpSp>
      <p:grpSp>
        <p:nvGrpSpPr>
          <p:cNvPr id="9603" name="Google Shape;9603;p821"/>
          <p:cNvGrpSpPr/>
          <p:nvPr/>
        </p:nvGrpSpPr>
        <p:grpSpPr>
          <a:xfrm>
            <a:off x="5667214" y="5476157"/>
            <a:ext cx="424215" cy="325164"/>
            <a:chOff x="5940648" y="4306537"/>
            <a:chExt cx="433315" cy="351566"/>
          </a:xfrm>
        </p:grpSpPr>
        <p:sp>
          <p:nvSpPr>
            <p:cNvPr id="9604" name="Google Shape;9604;p821"/>
            <p:cNvSpPr/>
            <p:nvPr/>
          </p:nvSpPr>
          <p:spPr>
            <a:xfrm>
              <a:off x="5940648" y="4355403"/>
              <a:ext cx="311700" cy="302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9605" name="Google Shape;9605;p821"/>
            <p:cNvSpPr txBox="1"/>
            <p:nvPr/>
          </p:nvSpPr>
          <p:spPr>
            <a:xfrm>
              <a:off x="5951263" y="4306537"/>
              <a:ext cx="422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FFFF"/>
                  </a:solidFill>
                  <a:latin typeface="Overpass"/>
                  <a:ea typeface="Overpass"/>
                  <a:cs typeface="Overpass"/>
                  <a:sym typeface="Overpass"/>
                </a:rPr>
                <a:t>4</a:t>
              </a:r>
              <a:endParaRPr sz="1500" b="1">
                <a:solidFill>
                  <a:srgbClr val="FFFFFF"/>
                </a:solidFill>
                <a:latin typeface="Overpass"/>
                <a:ea typeface="Overpass"/>
                <a:cs typeface="Overpass"/>
                <a:sym typeface="Overpass"/>
              </a:endParaRPr>
            </a:p>
          </p:txBody>
        </p:sp>
      </p:grpSp>
      <p:sp>
        <p:nvSpPr>
          <p:cNvPr id="9606" name="Google Shape;9606;p821"/>
          <p:cNvSpPr txBox="1"/>
          <p:nvPr/>
        </p:nvSpPr>
        <p:spPr>
          <a:xfrm>
            <a:off x="6027583" y="3911866"/>
            <a:ext cx="25263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Managed Clusters install resources based on channel it subscribed </a:t>
            </a:r>
            <a:endParaRPr sz="1200">
              <a:latin typeface="Overpass Light"/>
              <a:ea typeface="Overpass Light"/>
              <a:cs typeface="Overpass Light"/>
              <a:sym typeface="Overpass Light"/>
            </a:endParaRPr>
          </a:p>
          <a:p>
            <a:pPr marL="0" lvl="0" indent="0" algn="l" rtl="0">
              <a:spcBef>
                <a:spcPts val="0"/>
              </a:spcBef>
              <a:spcAft>
                <a:spcPts val="0"/>
              </a:spcAft>
              <a:buNone/>
            </a:pPr>
            <a:endParaRPr sz="1200">
              <a:latin typeface="Overpass Light"/>
              <a:ea typeface="Overpass Light"/>
              <a:cs typeface="Overpass Light"/>
              <a:sym typeface="Overpass Light"/>
            </a:endParaRPr>
          </a:p>
          <a:p>
            <a:pPr marL="0" lvl="0" indent="0" algn="l" rtl="0">
              <a:spcBef>
                <a:spcPts val="0"/>
              </a:spcBef>
              <a:spcAft>
                <a:spcPts val="0"/>
              </a:spcAft>
              <a:buNone/>
            </a:pPr>
            <a:endParaRPr sz="1200">
              <a:latin typeface="Overpass Light"/>
              <a:ea typeface="Overpass Light"/>
              <a:cs typeface="Overpass Light"/>
              <a:sym typeface="Overpass Light"/>
            </a:endParaRPr>
          </a:p>
        </p:txBody>
      </p:sp>
      <p:sp>
        <p:nvSpPr>
          <p:cNvPr id="9607" name="Google Shape;9607;p821"/>
          <p:cNvSpPr txBox="1"/>
          <p:nvPr/>
        </p:nvSpPr>
        <p:spPr>
          <a:xfrm>
            <a:off x="6027583" y="4475398"/>
            <a:ext cx="25263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ACM hub call Ansible Controller with Template Job ID define in Application Pre &amp; Post Action</a:t>
            </a:r>
            <a:endParaRPr sz="1200">
              <a:latin typeface="Overpass Light"/>
              <a:ea typeface="Overpass Light"/>
              <a:cs typeface="Overpass Light"/>
              <a:sym typeface="Overpass Light"/>
            </a:endParaRPr>
          </a:p>
        </p:txBody>
      </p:sp>
      <p:sp>
        <p:nvSpPr>
          <p:cNvPr id="9608" name="Google Shape;9608;p821"/>
          <p:cNvSpPr txBox="1"/>
          <p:nvPr/>
        </p:nvSpPr>
        <p:spPr>
          <a:xfrm>
            <a:off x="6037419" y="5089667"/>
            <a:ext cx="26286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Ansible Controller executes Job </a:t>
            </a:r>
            <a:endParaRPr sz="1200">
              <a:latin typeface="Overpass Light"/>
              <a:ea typeface="Overpass Light"/>
              <a:cs typeface="Overpass Light"/>
              <a:sym typeface="Overpass Light"/>
            </a:endParaRPr>
          </a:p>
        </p:txBody>
      </p:sp>
      <p:sp>
        <p:nvSpPr>
          <p:cNvPr id="9609" name="Google Shape;9609;p821"/>
          <p:cNvSpPr txBox="1"/>
          <p:nvPr/>
        </p:nvSpPr>
        <p:spPr>
          <a:xfrm>
            <a:off x="6045504" y="5409159"/>
            <a:ext cx="2526300" cy="5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verpass Light"/>
                <a:ea typeface="Overpass Light"/>
                <a:cs typeface="Overpass Light"/>
                <a:sym typeface="Overpass Light"/>
              </a:rPr>
              <a:t>ACM hub receives feedback from Job execution and show all Kubernetes resources in topology including Ansible Job status</a:t>
            </a:r>
            <a:endParaRPr sz="1200">
              <a:latin typeface="Overpass Light"/>
              <a:ea typeface="Overpass Light"/>
              <a:cs typeface="Overpass Light"/>
              <a:sym typeface="Overpass Light"/>
            </a:endParaRPr>
          </a:p>
          <a:p>
            <a:pPr marL="0" lvl="0" indent="0" algn="l" rtl="0">
              <a:spcBef>
                <a:spcPts val="0"/>
              </a:spcBef>
              <a:spcAft>
                <a:spcPts val="0"/>
              </a:spcAft>
              <a:buNone/>
            </a:pPr>
            <a:endParaRPr sz="1200">
              <a:latin typeface="Overpass Light"/>
              <a:ea typeface="Overpass Light"/>
              <a:cs typeface="Overpass Light"/>
              <a:sym typeface="Overpass Light"/>
            </a:endParaRPr>
          </a:p>
          <a:p>
            <a:pPr marL="0" lvl="0" indent="0" algn="l" rtl="0">
              <a:spcBef>
                <a:spcPts val="0"/>
              </a:spcBef>
              <a:spcAft>
                <a:spcPts val="0"/>
              </a:spcAft>
              <a:buNone/>
            </a:pPr>
            <a:endParaRPr sz="1200">
              <a:latin typeface="Overpass Light"/>
              <a:ea typeface="Overpass Light"/>
              <a:cs typeface="Overpass Light"/>
              <a:sym typeface="Overpass Light"/>
            </a:endParaRPr>
          </a:p>
        </p:txBody>
      </p:sp>
      <p:sp>
        <p:nvSpPr>
          <p:cNvPr id="9610" name="Google Shape;9610;p821"/>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Complete Automation Platform</a:t>
            </a:r>
            <a:endParaRPr sz="2800">
              <a:solidFill>
                <a:schemeClr val="accent1"/>
              </a:solidFill>
              <a:latin typeface="Red Hat Display"/>
              <a:ea typeface="Red Hat Display"/>
              <a:cs typeface="Red Hat Display"/>
              <a:sym typeface="Red Hat Display"/>
            </a:endParaRPr>
          </a:p>
        </p:txBody>
      </p:sp>
      <p:sp>
        <p:nvSpPr>
          <p:cNvPr id="9611" name="Google Shape;9611;p821"/>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15"/>
        <p:cNvGrpSpPr/>
        <p:nvPr/>
      </p:nvGrpSpPr>
      <p:grpSpPr>
        <a:xfrm>
          <a:off x="0" y="0"/>
          <a:ext cx="0" cy="0"/>
          <a:chOff x="0" y="0"/>
          <a:chExt cx="0" cy="0"/>
        </a:xfrm>
      </p:grpSpPr>
      <p:sp>
        <p:nvSpPr>
          <p:cNvPr id="9616" name="Google Shape;9616;p822"/>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61</a:t>
            </a:fld>
            <a:endParaRPr/>
          </a:p>
        </p:txBody>
      </p:sp>
      <p:sp>
        <p:nvSpPr>
          <p:cNvPr id="9617" name="Google Shape;9617;p822"/>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9618" name="Google Shape;9618;p822"/>
          <p:cNvSpPr txBox="1">
            <a:spLocks noGrp="1"/>
          </p:cNvSpPr>
          <p:nvPr>
            <p:ph type="title"/>
          </p:nvPr>
        </p:nvSpPr>
        <p:spPr>
          <a:xfrm>
            <a:off x="5673950" y="1632950"/>
            <a:ext cx="56355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Installation</a:t>
            </a:r>
            <a:endParaRPr sz="4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22"/>
        <p:cNvGrpSpPr/>
        <p:nvPr/>
      </p:nvGrpSpPr>
      <p:grpSpPr>
        <a:xfrm>
          <a:off x="0" y="0"/>
          <a:ext cx="0" cy="0"/>
          <a:chOff x="0" y="0"/>
          <a:chExt cx="0" cy="0"/>
        </a:xfrm>
      </p:grpSpPr>
      <p:sp>
        <p:nvSpPr>
          <p:cNvPr id="9623" name="Google Shape;9623;p823"/>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62</a:t>
            </a:fld>
            <a:endParaRPr/>
          </a:p>
        </p:txBody>
      </p:sp>
      <p:sp>
        <p:nvSpPr>
          <p:cNvPr id="9624" name="Google Shape;9624;p823"/>
          <p:cNvSpPr txBox="1"/>
          <p:nvPr/>
        </p:nvSpPr>
        <p:spPr>
          <a:xfrm>
            <a:off x="418900" y="913325"/>
            <a:ext cx="8304900" cy="580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ed Hat Display"/>
                <a:ea typeface="Red Hat Display"/>
                <a:cs typeface="Red Hat Display"/>
                <a:sym typeface="Red Hat Display"/>
              </a:rPr>
              <a:t>Hub Cluster</a:t>
            </a:r>
            <a:endParaRPr sz="1600" b="1">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Display"/>
              <a:buChar char="●"/>
            </a:pPr>
            <a:r>
              <a:rPr lang="en" sz="1600">
                <a:latin typeface="Red Hat Display"/>
                <a:ea typeface="Red Hat Display"/>
                <a:cs typeface="Red Hat Display"/>
                <a:sym typeface="Red Hat Display"/>
              </a:rPr>
              <a:t>Operator-based installation</a:t>
            </a:r>
            <a:endParaRPr sz="1600">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Display"/>
              <a:buChar char="●"/>
            </a:pPr>
            <a:r>
              <a:rPr lang="en" sz="1600">
                <a:latin typeface="Red Hat Display"/>
                <a:ea typeface="Red Hat Display"/>
                <a:cs typeface="Red Hat Display"/>
                <a:sym typeface="Red Hat Display"/>
              </a:rPr>
              <a:t>Available on OperatorHub</a:t>
            </a:r>
            <a:endParaRPr sz="1600">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Text"/>
              <a:buChar char="●"/>
            </a:pPr>
            <a:r>
              <a:rPr lang="en" sz="1600">
                <a:latin typeface="Red Hat Display"/>
                <a:ea typeface="Red Hat Display"/>
                <a:cs typeface="Red Hat Display"/>
                <a:sym typeface="Red Hat Display"/>
              </a:rPr>
              <a:t>Requires OCP 4.13.x - </a:t>
            </a:r>
            <a:r>
              <a:rPr lang="en" sz="1600" b="1">
                <a:solidFill>
                  <a:schemeClr val="dk1"/>
                </a:solidFill>
                <a:latin typeface="Red Hat Display"/>
                <a:ea typeface="Red Hat Display"/>
                <a:cs typeface="Red Hat Display"/>
                <a:sym typeface="Red Hat Display"/>
              </a:rPr>
              <a:t>Latest</a:t>
            </a:r>
            <a:endParaRPr sz="1600" b="1">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600" b="1">
                <a:latin typeface="Red Hat Display"/>
                <a:ea typeface="Red Hat Display"/>
                <a:cs typeface="Red Hat Display"/>
                <a:sym typeface="Red Hat Display"/>
              </a:rPr>
              <a:t>Full Lifecycle Management of  OCP clusters</a:t>
            </a:r>
            <a:endParaRPr sz="1600" b="1">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Text"/>
              <a:buChar char="●"/>
            </a:pPr>
            <a:r>
              <a:rPr lang="en" sz="1600">
                <a:latin typeface="Red Hat Display"/>
                <a:ea typeface="Red Hat Display"/>
                <a:cs typeface="Red Hat Display"/>
                <a:sym typeface="Red Hat Display"/>
              </a:rPr>
              <a:t>Deploy OpenShift 4.13.x  - </a:t>
            </a:r>
            <a:r>
              <a:rPr lang="en" sz="1600" b="1">
                <a:latin typeface="Red Hat Display"/>
                <a:ea typeface="Red Hat Display"/>
                <a:cs typeface="Red Hat Display"/>
                <a:sym typeface="Red Hat Display"/>
              </a:rPr>
              <a:t>Latest</a:t>
            </a:r>
            <a:endParaRPr sz="1600" b="1">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600" b="1">
                <a:latin typeface="Red Hat Display"/>
                <a:ea typeface="Red Hat Display"/>
                <a:cs typeface="Red Hat Display"/>
                <a:sym typeface="Red Hat Display"/>
              </a:rPr>
              <a:t>Import and Management of </a:t>
            </a:r>
            <a:r>
              <a:rPr lang="en" sz="1600" b="1">
                <a:solidFill>
                  <a:schemeClr val="dk1"/>
                </a:solidFill>
                <a:latin typeface="Red Hat Display"/>
                <a:ea typeface="Red Hat Display"/>
                <a:cs typeface="Red Hat Display"/>
                <a:sym typeface="Red Hat Display"/>
              </a:rPr>
              <a:t>OCP clusters</a:t>
            </a:r>
            <a:endParaRPr sz="1600" b="1">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Text"/>
              <a:buChar char="●"/>
            </a:pPr>
            <a:r>
              <a:rPr lang="en" sz="1600">
                <a:latin typeface="Red Hat Display"/>
                <a:ea typeface="Red Hat Display"/>
                <a:cs typeface="Red Hat Display"/>
                <a:sym typeface="Red Hat Display"/>
              </a:rPr>
              <a:t>OpenShift 3.11*, </a:t>
            </a:r>
            <a:r>
              <a:rPr lang="en" sz="1600">
                <a:solidFill>
                  <a:schemeClr val="dk1"/>
                </a:solidFill>
                <a:latin typeface="Red Hat Display"/>
                <a:ea typeface="Red Hat Display"/>
                <a:cs typeface="Red Hat Display"/>
                <a:sym typeface="Red Hat Display"/>
              </a:rPr>
              <a:t>OpenShift 4.13.x  - </a:t>
            </a:r>
            <a:r>
              <a:rPr lang="en" sz="1600" b="1">
                <a:solidFill>
                  <a:schemeClr val="dk1"/>
                </a:solidFill>
                <a:latin typeface="Red Hat Display"/>
                <a:ea typeface="Red Hat Display"/>
                <a:cs typeface="Red Hat Display"/>
                <a:sym typeface="Red Hat Display"/>
              </a:rPr>
              <a:t>Latest</a:t>
            </a:r>
            <a:endParaRPr sz="1600" b="1">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Display"/>
              <a:buChar char="●"/>
            </a:pPr>
            <a:r>
              <a:rPr lang="en" sz="1600">
                <a:latin typeface="Red Hat Display"/>
                <a:ea typeface="Red Hat Display"/>
                <a:cs typeface="Red Hat Display"/>
                <a:sym typeface="Red Hat Display"/>
              </a:rPr>
              <a:t>Cloud hosted OCP: ROSA / OSD / ARO / RHOIC</a:t>
            </a:r>
            <a:endParaRPr sz="1600">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600" b="1">
                <a:latin typeface="Red Hat Display"/>
                <a:ea typeface="Red Hat Display"/>
                <a:cs typeface="Red Hat Display"/>
                <a:sym typeface="Red Hat Display"/>
              </a:rPr>
              <a:t>Import and Limited Management for public cloud </a:t>
            </a:r>
            <a:endParaRPr sz="1600" b="1">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600" b="1">
                <a:latin typeface="Red Hat Display"/>
                <a:ea typeface="Red Hat Display"/>
                <a:cs typeface="Red Hat Display"/>
                <a:sym typeface="Red Hat Display"/>
              </a:rPr>
              <a:t>Kubernetes</a:t>
            </a:r>
            <a:endParaRPr sz="1600" b="1">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Display"/>
              <a:buChar char="●"/>
            </a:pPr>
            <a:r>
              <a:rPr lang="en" sz="1600">
                <a:latin typeface="Red Hat Display"/>
                <a:ea typeface="Red Hat Display"/>
                <a:cs typeface="Red Hat Display"/>
                <a:sym typeface="Red Hat Display"/>
              </a:rPr>
              <a:t>EKS, AKS, GKE, IKS</a:t>
            </a:r>
            <a:endParaRPr sz="1600">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600" b="1">
                <a:solidFill>
                  <a:schemeClr val="dk1"/>
                </a:solidFill>
                <a:latin typeface="Red Hat Display"/>
                <a:ea typeface="Red Hat Display"/>
                <a:cs typeface="Red Hat Display"/>
                <a:sym typeface="Red Hat Display"/>
              </a:rPr>
              <a:t>High Availability</a:t>
            </a:r>
            <a:endParaRPr sz="1600" b="1">
              <a:solidFill>
                <a:schemeClr val="dk1"/>
              </a:solidFill>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Display"/>
              <a:buChar char="●"/>
            </a:pPr>
            <a:r>
              <a:rPr lang="en" sz="1600">
                <a:solidFill>
                  <a:schemeClr val="dk1"/>
                </a:solidFill>
                <a:latin typeface="Red Hat Display"/>
                <a:ea typeface="Red Hat Display"/>
                <a:cs typeface="Red Hat Display"/>
                <a:sym typeface="Red Hat Display"/>
              </a:rPr>
              <a:t>Supports OCP Availability Zone</a:t>
            </a:r>
            <a:endParaRPr sz="1600">
              <a:solidFill>
                <a:schemeClr val="dk1"/>
              </a:solidFill>
              <a:latin typeface="Red Hat Display"/>
              <a:ea typeface="Red Hat Display"/>
              <a:cs typeface="Red Hat Display"/>
              <a:sym typeface="Red Hat Display"/>
            </a:endParaRPr>
          </a:p>
          <a:p>
            <a:pPr marL="0" lvl="0" indent="0" algn="l" rtl="0">
              <a:spcBef>
                <a:spcPts val="0"/>
              </a:spcBef>
              <a:spcAft>
                <a:spcPts val="0"/>
              </a:spcAft>
              <a:buClr>
                <a:schemeClr val="dk1"/>
              </a:buClr>
              <a:buSzPts val="1100"/>
              <a:buFont typeface="Arial"/>
              <a:buNone/>
            </a:pPr>
            <a:r>
              <a:rPr lang="en" sz="1600" b="1">
                <a:solidFill>
                  <a:schemeClr val="dk1"/>
                </a:solidFill>
                <a:latin typeface="Red Hat Display"/>
                <a:ea typeface="Red Hat Display"/>
                <a:cs typeface="Red Hat Display"/>
                <a:sym typeface="Red Hat Display"/>
              </a:rPr>
              <a:t>Resource Requirements</a:t>
            </a:r>
            <a:endParaRPr sz="1600" b="1">
              <a:solidFill>
                <a:schemeClr val="dk1"/>
              </a:solidFill>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Text"/>
              <a:buChar char="●"/>
            </a:pPr>
            <a:r>
              <a:rPr lang="en" sz="1600" b="1">
                <a:solidFill>
                  <a:schemeClr val="dk1"/>
                </a:solidFill>
                <a:latin typeface="Red Hat Display"/>
                <a:ea typeface="Red Hat Display"/>
                <a:cs typeface="Red Hat Display"/>
                <a:sym typeface="Red Hat Display"/>
              </a:rPr>
              <a:t>Test</a:t>
            </a:r>
            <a:r>
              <a:rPr lang="en" sz="1600">
                <a:solidFill>
                  <a:schemeClr val="dk1"/>
                </a:solidFill>
                <a:latin typeface="Red Hat Display"/>
                <a:ea typeface="Red Hat Display"/>
                <a:cs typeface="Red Hat Display"/>
                <a:sym typeface="Red Hat Display"/>
              </a:rPr>
              <a:t>:  3 master, 3 workers, 6 vCPU and 16GB RAM</a:t>
            </a:r>
            <a:endParaRPr sz="1600">
              <a:solidFill>
                <a:schemeClr val="dk1"/>
              </a:solidFill>
              <a:latin typeface="Red Hat Display"/>
              <a:ea typeface="Red Hat Display"/>
              <a:cs typeface="Red Hat Display"/>
              <a:sym typeface="Red Hat Display"/>
            </a:endParaRPr>
          </a:p>
          <a:p>
            <a:pPr marL="457200" lvl="0" indent="-330200" algn="l" rtl="0">
              <a:lnSpc>
                <a:spcPct val="115000"/>
              </a:lnSpc>
              <a:spcBef>
                <a:spcPts val="0"/>
              </a:spcBef>
              <a:spcAft>
                <a:spcPts val="0"/>
              </a:spcAft>
              <a:buClr>
                <a:srgbClr val="FF0000"/>
              </a:buClr>
              <a:buSzPts val="1600"/>
              <a:buFont typeface="Red Hat Text"/>
              <a:buChar char="●"/>
            </a:pPr>
            <a:r>
              <a:rPr lang="en" sz="1600" b="1">
                <a:solidFill>
                  <a:schemeClr val="dk1"/>
                </a:solidFill>
                <a:latin typeface="Red Hat Display"/>
                <a:ea typeface="Red Hat Display"/>
                <a:cs typeface="Red Hat Display"/>
                <a:sym typeface="Red Hat Display"/>
              </a:rPr>
              <a:t>Production</a:t>
            </a:r>
            <a:r>
              <a:rPr lang="en" sz="1600">
                <a:solidFill>
                  <a:schemeClr val="dk1"/>
                </a:solidFill>
                <a:latin typeface="Red Hat Display"/>
                <a:ea typeface="Red Hat Display"/>
                <a:cs typeface="Red Hat Display"/>
                <a:sym typeface="Red Hat Display"/>
              </a:rPr>
              <a:t>: 3 masters, 3 workers, 16 vCPU and 24GB RAM*</a:t>
            </a:r>
            <a:endParaRPr sz="1600">
              <a:solidFill>
                <a:schemeClr val="dk1"/>
              </a:solidFill>
              <a:latin typeface="Red Hat Display"/>
              <a:ea typeface="Red Hat Display"/>
              <a:cs typeface="Red Hat Display"/>
              <a:sym typeface="Red Hat Display"/>
            </a:endParaRPr>
          </a:p>
          <a:p>
            <a:pPr marL="914400" lvl="0" indent="0" algn="l" rtl="0">
              <a:lnSpc>
                <a:spcPct val="115000"/>
              </a:lnSpc>
              <a:spcBef>
                <a:spcPts val="0"/>
              </a:spcBef>
              <a:spcAft>
                <a:spcPts val="0"/>
              </a:spcAft>
              <a:buNone/>
            </a:pPr>
            <a:r>
              <a:rPr lang="en" sz="1600">
                <a:solidFill>
                  <a:schemeClr val="dk1"/>
                </a:solidFill>
                <a:latin typeface="Red Hat Display"/>
                <a:ea typeface="Red Hat Display"/>
                <a:cs typeface="Red Hat Display"/>
                <a:sym typeface="Red Hat Display"/>
              </a:rPr>
              <a:t>* Production requirements vary based on number of clusters in the management domain and types of workloads being run. </a:t>
            </a:r>
            <a:endParaRPr sz="1600">
              <a:solidFill>
                <a:schemeClr val="dk1"/>
              </a:solidFill>
              <a:latin typeface="Red Hat Display"/>
              <a:ea typeface="Red Hat Display"/>
              <a:cs typeface="Red Hat Display"/>
              <a:sym typeface="Red Hat Display"/>
            </a:endParaRPr>
          </a:p>
          <a:p>
            <a:pPr marL="914400" lvl="0" indent="0" algn="l" rtl="0">
              <a:lnSpc>
                <a:spcPct val="115000"/>
              </a:lnSpc>
              <a:spcBef>
                <a:spcPts val="0"/>
              </a:spcBef>
              <a:spcAft>
                <a:spcPts val="0"/>
              </a:spcAft>
              <a:buNone/>
            </a:pPr>
            <a:r>
              <a:rPr lang="en" sz="1600">
                <a:solidFill>
                  <a:schemeClr val="dk1"/>
                </a:solidFill>
                <a:latin typeface="Red Hat Display"/>
                <a:ea typeface="Red Hat Display"/>
                <a:cs typeface="Red Hat Display"/>
                <a:sym typeface="Red Hat Display"/>
              </a:rPr>
              <a:t>* vCPU/RAM Numbers are per node.</a:t>
            </a:r>
            <a:endParaRPr sz="1600">
              <a:solidFill>
                <a:schemeClr val="dk1"/>
              </a:solidFill>
              <a:latin typeface="Red Hat Text"/>
              <a:ea typeface="Red Hat Text"/>
              <a:cs typeface="Red Hat Text"/>
              <a:sym typeface="Red Hat Text"/>
            </a:endParaRPr>
          </a:p>
        </p:txBody>
      </p:sp>
      <p:sp>
        <p:nvSpPr>
          <p:cNvPr id="9625" name="Google Shape;9625;p823"/>
          <p:cNvSpPr/>
          <p:nvPr/>
        </p:nvSpPr>
        <p:spPr>
          <a:xfrm>
            <a:off x="9666434" y="647045"/>
            <a:ext cx="2382300" cy="316200"/>
          </a:xfrm>
          <a:prstGeom prst="roundRect">
            <a:avLst>
              <a:gd name="adj" fmla="val 0"/>
            </a:avLst>
          </a:prstGeom>
          <a:solidFill>
            <a:srgbClr val="EE0000"/>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a:solidFill>
                  <a:srgbClr val="FFFFFF"/>
                </a:solidFill>
                <a:latin typeface="Red Hat Display Medium"/>
                <a:ea typeface="Red Hat Display Medium"/>
                <a:cs typeface="Red Hat Display Medium"/>
                <a:sym typeface="Red Hat Display Medium"/>
              </a:rPr>
              <a:t>IT Operations</a:t>
            </a:r>
            <a:endParaRPr sz="1600">
              <a:solidFill>
                <a:srgbClr val="FFFFFF"/>
              </a:solidFill>
              <a:latin typeface="Red Hat Display Medium"/>
              <a:ea typeface="Red Hat Display Medium"/>
              <a:cs typeface="Red Hat Display Medium"/>
              <a:sym typeface="Red Hat Display Medium"/>
            </a:endParaRPr>
          </a:p>
        </p:txBody>
      </p:sp>
      <p:sp>
        <p:nvSpPr>
          <p:cNvPr id="9626" name="Google Shape;9626;p823"/>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Installation and Foundation</a:t>
            </a:r>
            <a:endParaRPr sz="2800">
              <a:solidFill>
                <a:schemeClr val="accent1"/>
              </a:solidFill>
              <a:latin typeface="Red Hat Display"/>
              <a:ea typeface="Red Hat Display"/>
              <a:cs typeface="Red Hat Display"/>
              <a:sym typeface="Red Hat Display"/>
            </a:endParaRPr>
          </a:p>
        </p:txBody>
      </p:sp>
      <p:sp>
        <p:nvSpPr>
          <p:cNvPr id="9627" name="Google Shape;9627;p823"/>
          <p:cNvSpPr txBox="1"/>
          <p:nvPr/>
        </p:nvSpPr>
        <p:spPr>
          <a:xfrm>
            <a:off x="461525" y="444075"/>
            <a:ext cx="83796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Operator-based installation for Hub cluster</a:t>
            </a:r>
            <a:endParaRPr sz="1900">
              <a:solidFill>
                <a:schemeClr val="accent1"/>
              </a:solidFill>
              <a:latin typeface="Red Hat Display"/>
              <a:ea typeface="Red Hat Display"/>
              <a:cs typeface="Red Hat Display"/>
              <a:sym typeface="Red Hat Display"/>
            </a:endParaRPr>
          </a:p>
        </p:txBody>
      </p:sp>
      <p:pic>
        <p:nvPicPr>
          <p:cNvPr id="9628" name="Google Shape;9628;p823"/>
          <p:cNvPicPr preferRelativeResize="0"/>
          <p:nvPr/>
        </p:nvPicPr>
        <p:blipFill rotWithShape="1">
          <a:blip r:embed="rId3">
            <a:alphaModFix/>
          </a:blip>
          <a:srcRect t="10114" b="10114"/>
          <a:stretch/>
        </p:blipFill>
        <p:spPr>
          <a:xfrm>
            <a:off x="8255625" y="-156475"/>
            <a:ext cx="1639399" cy="1306525"/>
          </a:xfrm>
          <a:prstGeom prst="rect">
            <a:avLst/>
          </a:prstGeom>
          <a:noFill/>
          <a:ln>
            <a:noFill/>
          </a:ln>
        </p:spPr>
      </p:pic>
      <p:pic>
        <p:nvPicPr>
          <p:cNvPr id="9629" name="Google Shape;9629;p823"/>
          <p:cNvPicPr preferRelativeResize="0"/>
          <p:nvPr/>
        </p:nvPicPr>
        <p:blipFill>
          <a:blip r:embed="rId4">
            <a:alphaModFix/>
          </a:blip>
          <a:stretch>
            <a:fillRect/>
          </a:stretch>
        </p:blipFill>
        <p:spPr>
          <a:xfrm>
            <a:off x="5519525" y="1368525"/>
            <a:ext cx="6529200" cy="32816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33"/>
        <p:cNvGrpSpPr/>
        <p:nvPr/>
      </p:nvGrpSpPr>
      <p:grpSpPr>
        <a:xfrm>
          <a:off x="0" y="0"/>
          <a:ext cx="0" cy="0"/>
          <a:chOff x="0" y="0"/>
          <a:chExt cx="0" cy="0"/>
        </a:xfrm>
      </p:grpSpPr>
      <p:sp>
        <p:nvSpPr>
          <p:cNvPr id="9634" name="Google Shape;9634;p824"/>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63</a:t>
            </a:fld>
            <a:endParaRPr/>
          </a:p>
        </p:txBody>
      </p:sp>
      <p:sp>
        <p:nvSpPr>
          <p:cNvPr id="9635" name="Google Shape;9635;p824"/>
          <p:cNvSpPr txBox="1"/>
          <p:nvPr/>
        </p:nvSpPr>
        <p:spPr>
          <a:xfrm>
            <a:off x="418900" y="989525"/>
            <a:ext cx="11437500" cy="580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latin typeface="Red Hat Text"/>
              <a:ea typeface="Red Hat Text"/>
              <a:cs typeface="Red Hat Text"/>
              <a:sym typeface="Red Hat Text"/>
            </a:endParaRPr>
          </a:p>
          <a:p>
            <a:pPr marL="457200" lvl="0" indent="-342900" algn="l" rtl="0">
              <a:spcBef>
                <a:spcPts val="0"/>
              </a:spcBef>
              <a:spcAft>
                <a:spcPts val="0"/>
              </a:spcAft>
              <a:buClr>
                <a:srgbClr val="FF0000"/>
              </a:buClr>
              <a:buSzPts val="1800"/>
              <a:buFont typeface="Red Hat Text"/>
              <a:buChar char="●"/>
            </a:pPr>
            <a:r>
              <a:rPr lang="en" sz="1800">
                <a:solidFill>
                  <a:schemeClr val="dk1"/>
                </a:solidFill>
                <a:latin typeface="Red Hat Text"/>
                <a:ea typeface="Red Hat Text"/>
                <a:cs typeface="Red Hat Text"/>
                <a:sym typeface="Red Hat Text"/>
              </a:rPr>
              <a:t>RBAC in RHACM is based on kubernetes concepts and is enforced through Openshift.</a:t>
            </a:r>
            <a:endParaRPr sz="1800">
              <a:solidFill>
                <a:schemeClr val="dk1"/>
              </a:solidFill>
              <a:latin typeface="Red Hat Text"/>
              <a:ea typeface="Red Hat Text"/>
              <a:cs typeface="Red Hat Text"/>
              <a:sym typeface="Red Hat Text"/>
            </a:endParaRPr>
          </a:p>
          <a:p>
            <a:pPr marL="457200" lvl="0" indent="-342900" algn="l" rtl="0">
              <a:lnSpc>
                <a:spcPct val="115000"/>
              </a:lnSpc>
              <a:spcBef>
                <a:spcPts val="0"/>
              </a:spcBef>
              <a:spcAft>
                <a:spcPts val="0"/>
              </a:spcAft>
              <a:buClr>
                <a:srgbClr val="FF0000"/>
              </a:buClr>
              <a:buSzPts val="1800"/>
              <a:buFont typeface="Red Hat Text"/>
              <a:buChar char="●"/>
            </a:pPr>
            <a:r>
              <a:rPr lang="en" sz="1800">
                <a:solidFill>
                  <a:schemeClr val="dk1"/>
                </a:solidFill>
                <a:latin typeface="Red Hat Text"/>
                <a:ea typeface="Red Hat Text"/>
                <a:cs typeface="Red Hat Text"/>
                <a:sym typeface="Red Hat Text"/>
              </a:rPr>
              <a:t>Cluster-Admin Role is an Openshift super-user role and can perform all actions cluster-wide.</a:t>
            </a:r>
            <a:endParaRPr sz="1800">
              <a:solidFill>
                <a:schemeClr val="dk1"/>
              </a:solidFill>
              <a:latin typeface="Red Hat Text"/>
              <a:ea typeface="Red Hat Text"/>
              <a:cs typeface="Red Hat Text"/>
              <a:sym typeface="Red Hat Text"/>
            </a:endParaRPr>
          </a:p>
          <a:p>
            <a:pPr marL="457200" lvl="0" indent="-342900" algn="l" rtl="0">
              <a:lnSpc>
                <a:spcPct val="115000"/>
              </a:lnSpc>
              <a:spcBef>
                <a:spcPts val="0"/>
              </a:spcBef>
              <a:spcAft>
                <a:spcPts val="0"/>
              </a:spcAft>
              <a:buClr>
                <a:srgbClr val="FF0000"/>
              </a:buClr>
              <a:buSzPts val="1800"/>
              <a:buFont typeface="Red Hat Text"/>
              <a:buChar char="●"/>
            </a:pPr>
            <a:r>
              <a:rPr lang="en" sz="1800">
                <a:solidFill>
                  <a:schemeClr val="dk1"/>
                </a:solidFill>
                <a:latin typeface="Red Hat Text"/>
                <a:ea typeface="Red Hat Text"/>
                <a:cs typeface="Red Hat Text"/>
                <a:sym typeface="Red Hat Text"/>
              </a:rPr>
              <a:t>Additional </a:t>
            </a:r>
            <a:r>
              <a:rPr lang="en" sz="1800">
                <a:latin typeface="Red Hat Text"/>
                <a:ea typeface="Red Hat Text"/>
                <a:cs typeface="Red Hat Text"/>
                <a:sym typeface="Red Hat Text"/>
              </a:rPr>
              <a:t>Roles are available out of the box to assign users Admin, Edit or View level access to RHACM artifacts, for more please see the </a:t>
            </a:r>
            <a:r>
              <a:rPr lang="en" sz="1800" u="sng">
                <a:solidFill>
                  <a:schemeClr val="hlink"/>
                </a:solidFill>
                <a:latin typeface="Red Hat Text"/>
                <a:ea typeface="Red Hat Text"/>
                <a:cs typeface="Red Hat Text"/>
                <a:sym typeface="Red Hat Text"/>
                <a:hlinkClick r:id="rId3"/>
              </a:rPr>
              <a:t>documentation</a:t>
            </a:r>
            <a:r>
              <a:rPr lang="en" sz="1800">
                <a:latin typeface="Red Hat Text"/>
                <a:ea typeface="Red Hat Text"/>
                <a:cs typeface="Red Hat Text"/>
                <a:sym typeface="Red Hat Text"/>
              </a:rPr>
              <a:t>. See some examples below:</a:t>
            </a:r>
            <a:endParaRPr sz="1800">
              <a:latin typeface="Red Hat Text"/>
              <a:ea typeface="Red Hat Text"/>
              <a:cs typeface="Red Hat Text"/>
              <a:sym typeface="Red Hat Text"/>
            </a:endParaRPr>
          </a:p>
          <a:p>
            <a:pPr marL="457200" lvl="0" indent="0" algn="l" rtl="0">
              <a:lnSpc>
                <a:spcPct val="115000"/>
              </a:lnSpc>
              <a:spcBef>
                <a:spcPts val="0"/>
              </a:spcBef>
              <a:spcAft>
                <a:spcPts val="0"/>
              </a:spcAft>
              <a:buNone/>
            </a:pPr>
            <a:endParaRPr sz="1800">
              <a:latin typeface="Red Hat Text"/>
              <a:ea typeface="Red Hat Text"/>
              <a:cs typeface="Red Hat Text"/>
              <a:sym typeface="Red Hat Text"/>
            </a:endParaRPr>
          </a:p>
          <a:p>
            <a:pPr marL="0" lvl="0" indent="0" algn="l" rtl="0">
              <a:lnSpc>
                <a:spcPct val="115000"/>
              </a:lnSpc>
              <a:spcBef>
                <a:spcPts val="0"/>
              </a:spcBef>
              <a:spcAft>
                <a:spcPts val="0"/>
              </a:spcAft>
              <a:buNone/>
            </a:pPr>
            <a:endParaRPr sz="1800">
              <a:solidFill>
                <a:schemeClr val="dk1"/>
              </a:solidFill>
              <a:latin typeface="Red Hat Text"/>
              <a:ea typeface="Red Hat Text"/>
              <a:cs typeface="Red Hat Text"/>
              <a:sym typeface="Red Hat Text"/>
            </a:endParaRPr>
          </a:p>
          <a:p>
            <a:pPr marL="457200" lvl="0" indent="0" algn="l" rtl="0">
              <a:lnSpc>
                <a:spcPct val="115000"/>
              </a:lnSpc>
              <a:spcBef>
                <a:spcPts val="0"/>
              </a:spcBef>
              <a:spcAft>
                <a:spcPts val="0"/>
              </a:spcAft>
              <a:buNone/>
            </a:pPr>
            <a:endParaRPr sz="1800">
              <a:solidFill>
                <a:schemeClr val="dk1"/>
              </a:solidFill>
              <a:latin typeface="Red Hat Text"/>
              <a:ea typeface="Red Hat Text"/>
              <a:cs typeface="Red Hat Text"/>
              <a:sym typeface="Red Hat Text"/>
            </a:endParaRPr>
          </a:p>
        </p:txBody>
      </p:sp>
      <p:graphicFrame>
        <p:nvGraphicFramePr>
          <p:cNvPr id="9636" name="Google Shape;9636;p824"/>
          <p:cNvGraphicFramePr/>
          <p:nvPr/>
        </p:nvGraphicFramePr>
        <p:xfrm>
          <a:off x="576113" y="2995825"/>
          <a:ext cx="11073675" cy="3489928"/>
        </p:xfrm>
        <a:graphic>
          <a:graphicData uri="http://schemas.openxmlformats.org/drawingml/2006/table">
            <a:tbl>
              <a:tblPr>
                <a:noFill/>
                <a:tableStyleId>{F33F0EC7-56CF-48A0-8252-8B79AD54D8D3}</a:tableStyleId>
              </a:tblPr>
              <a:tblGrid>
                <a:gridCol w="4242525">
                  <a:extLst>
                    <a:ext uri="{9D8B030D-6E8A-4147-A177-3AD203B41FA5}">
                      <a16:colId xmlns:a16="http://schemas.microsoft.com/office/drawing/2014/main" val="20000"/>
                    </a:ext>
                  </a:extLst>
                </a:gridCol>
                <a:gridCol w="6831150">
                  <a:extLst>
                    <a:ext uri="{9D8B030D-6E8A-4147-A177-3AD203B41FA5}">
                      <a16:colId xmlns:a16="http://schemas.microsoft.com/office/drawing/2014/main" val="20001"/>
                    </a:ext>
                  </a:extLst>
                </a:gridCol>
              </a:tblGrid>
              <a:tr h="531075">
                <a:tc>
                  <a:txBody>
                    <a:bodyPr/>
                    <a:lstStyle/>
                    <a:p>
                      <a:pPr marL="0" lvl="0" indent="0" algn="l" rtl="0">
                        <a:spcBef>
                          <a:spcPts val="0"/>
                        </a:spcBef>
                        <a:spcAft>
                          <a:spcPts val="0"/>
                        </a:spcAft>
                        <a:buNone/>
                      </a:pPr>
                      <a:r>
                        <a:rPr lang="en" sz="1500" b="1">
                          <a:solidFill>
                            <a:srgbClr val="24292E"/>
                          </a:solidFill>
                          <a:highlight>
                            <a:srgbClr val="FFFFFF"/>
                          </a:highlight>
                          <a:latin typeface="Red Hat Text"/>
                          <a:ea typeface="Red Hat Text"/>
                          <a:cs typeface="Red Hat Text"/>
                          <a:sym typeface="Red Hat Text"/>
                        </a:rPr>
                        <a:t>Role</a:t>
                      </a:r>
                      <a:endParaRPr sz="1500" b="1">
                        <a:latin typeface="Red Hat Text"/>
                        <a:ea typeface="Red Hat Text"/>
                        <a:cs typeface="Red Hat Text"/>
                        <a:sym typeface="Red Hat Text"/>
                      </a:endParaRPr>
                    </a:p>
                  </a:txBody>
                  <a:tcPr marL="91425" marR="91425" marT="91425" marB="91425">
                    <a:lnL w="9525" cap="flat" cmpd="sng">
                      <a:solidFill>
                        <a:schemeClr val="lt1"/>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r>
                        <a:rPr lang="en" sz="1500" b="1">
                          <a:latin typeface="Red Hat Text"/>
                          <a:ea typeface="Red Hat Text"/>
                          <a:cs typeface="Red Hat Text"/>
                          <a:sym typeface="Red Hat Text"/>
                        </a:rPr>
                        <a:t>Description</a:t>
                      </a:r>
                      <a:endParaRPr sz="1500" b="1">
                        <a:latin typeface="Red Hat Text"/>
                        <a:ea typeface="Red Hat Text"/>
                        <a:cs typeface="Red Hat Text"/>
                        <a:sym typeface="Red Hat Text"/>
                      </a:endParaRPr>
                    </a:p>
                  </a:txBody>
                  <a:tcPr marL="91425" marR="91425" marT="91425" marB="91425">
                    <a:lnL w="9525" cap="flat" cmpd="sng">
                      <a:solidFill>
                        <a:srgbClr val="9E9E9E"/>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0"/>
                  </a:ext>
                </a:extLst>
              </a:tr>
              <a:tr h="402425">
                <a:tc>
                  <a:txBody>
                    <a:bodyPr/>
                    <a:lstStyle/>
                    <a:p>
                      <a:pPr marL="0" lvl="0" indent="0" algn="l" rtl="0">
                        <a:spcBef>
                          <a:spcPts val="0"/>
                        </a:spcBef>
                        <a:spcAft>
                          <a:spcPts val="0"/>
                        </a:spcAft>
                        <a:buNone/>
                      </a:pPr>
                      <a:r>
                        <a:rPr lang="en" sz="1300">
                          <a:solidFill>
                            <a:schemeClr val="dk1"/>
                          </a:solidFill>
                          <a:latin typeface="Red Hat Text"/>
                          <a:ea typeface="Red Hat Text"/>
                          <a:cs typeface="Red Hat Text"/>
                          <a:sym typeface="Red Hat Text"/>
                        </a:rPr>
                        <a:t>open-cluster-management:cluster-manager-admin</a:t>
                      </a:r>
                      <a:endParaRPr sz="1300">
                        <a:latin typeface="Red Hat Text"/>
                        <a:ea typeface="Red Hat Text"/>
                        <a:cs typeface="Red Hat Text"/>
                        <a:sym typeface="Red Hat Text"/>
                      </a:endParaRPr>
                    </a:p>
                  </a:txBody>
                  <a:tcPr marL="91425" marR="91425" marT="91425" marB="91425">
                    <a:lnL w="9525" cap="flat" cmpd="sng">
                      <a:solidFill>
                        <a:schemeClr val="lt1"/>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Red Hat Text"/>
                          <a:ea typeface="Red Hat Text"/>
                          <a:cs typeface="Red Hat Text"/>
                          <a:sym typeface="Red Hat Text"/>
                        </a:rPr>
                        <a:t>A user with cluster-wide binding to this role, is an RHACM super user can perform any action on RHACM resources</a:t>
                      </a:r>
                      <a:endParaRPr sz="1300">
                        <a:latin typeface="Red Hat Text"/>
                        <a:ea typeface="Red Hat Text"/>
                        <a:cs typeface="Red Hat Text"/>
                        <a:sym typeface="Red Hat Text"/>
                      </a:endParaRPr>
                    </a:p>
                  </a:txBody>
                  <a:tcPr marL="91425" marR="91425" marT="91425" marB="91425">
                    <a:lnL w="9525" cap="flat" cmpd="sng">
                      <a:solidFill>
                        <a:srgbClr val="9E9E9E"/>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1"/>
                  </a:ext>
                </a:extLst>
              </a:tr>
              <a:tr h="357200">
                <a:tc>
                  <a:txBody>
                    <a:bodyPr/>
                    <a:lstStyle/>
                    <a:p>
                      <a:pPr marL="0" lvl="0" indent="0" algn="l" rtl="0">
                        <a:spcBef>
                          <a:spcPts val="0"/>
                        </a:spcBef>
                        <a:spcAft>
                          <a:spcPts val="0"/>
                        </a:spcAft>
                        <a:buNone/>
                      </a:pPr>
                      <a:r>
                        <a:rPr lang="en" sz="1300">
                          <a:solidFill>
                            <a:schemeClr val="dk1"/>
                          </a:solidFill>
                          <a:latin typeface="Red Hat Text"/>
                          <a:ea typeface="Red Hat Text"/>
                          <a:cs typeface="Red Hat Text"/>
                          <a:sym typeface="Red Hat Text"/>
                        </a:rPr>
                        <a:t>open-cluster-management:admin:managed-cluster-x</a:t>
                      </a:r>
                      <a:endParaRPr sz="1300">
                        <a:latin typeface="Red Hat Text"/>
                        <a:ea typeface="Red Hat Text"/>
                        <a:cs typeface="Red Hat Text"/>
                        <a:sym typeface="Red Hat Text"/>
                      </a:endParaRPr>
                    </a:p>
                  </a:txBody>
                  <a:tcPr marL="91425" marR="91425" marT="91425" marB="91425">
                    <a:lnL w="9525" cap="flat" cmpd="sng">
                      <a:solidFill>
                        <a:schemeClr val="lt1"/>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ed Hat Text"/>
                          <a:ea typeface="Red Hat Text"/>
                          <a:cs typeface="Red Hat Text"/>
                          <a:sym typeface="Red Hat Text"/>
                        </a:rPr>
                        <a:t>A user with cluster binding to this role, has admin access to ManagedCluster “X” resource</a:t>
                      </a:r>
                      <a:endParaRPr sz="1300">
                        <a:latin typeface="Red Hat Text"/>
                        <a:ea typeface="Red Hat Text"/>
                        <a:cs typeface="Red Hat Text"/>
                        <a:sym typeface="Red Hat Text"/>
                      </a:endParaRPr>
                    </a:p>
                  </a:txBody>
                  <a:tcPr marL="91425" marR="91425" marT="91425" marB="91425">
                    <a:lnL w="9525" cap="flat" cmpd="sng">
                      <a:solidFill>
                        <a:srgbClr val="9E9E9E"/>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2"/>
                  </a:ext>
                </a:extLst>
              </a:tr>
              <a:tr h="481550">
                <a:tc>
                  <a:txBody>
                    <a:bodyPr/>
                    <a:lstStyle/>
                    <a:p>
                      <a:pPr marL="0" lvl="0" indent="0" algn="l" rtl="0">
                        <a:spcBef>
                          <a:spcPts val="0"/>
                        </a:spcBef>
                        <a:spcAft>
                          <a:spcPts val="0"/>
                        </a:spcAft>
                        <a:buNone/>
                      </a:pPr>
                      <a:r>
                        <a:rPr lang="en" sz="1300">
                          <a:solidFill>
                            <a:schemeClr val="dk1"/>
                          </a:solidFill>
                          <a:latin typeface="Red Hat Text"/>
                          <a:ea typeface="Red Hat Text"/>
                          <a:cs typeface="Red Hat Text"/>
                          <a:sym typeface="Red Hat Text"/>
                        </a:rPr>
                        <a:t>open-cluster-management:view:managed-cluster-x</a:t>
                      </a:r>
                      <a:endParaRPr sz="1300">
                        <a:latin typeface="Red Hat Text"/>
                        <a:ea typeface="Red Hat Text"/>
                        <a:cs typeface="Red Hat Text"/>
                        <a:sym typeface="Red Hat Text"/>
                      </a:endParaRPr>
                    </a:p>
                  </a:txBody>
                  <a:tcPr marL="91425" marR="91425" marT="91425" marB="91425">
                    <a:lnL w="9525" cap="flat" cmpd="sng">
                      <a:solidFill>
                        <a:schemeClr val="lt1"/>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ed Hat Text"/>
                          <a:ea typeface="Red Hat Text"/>
                          <a:cs typeface="Red Hat Text"/>
                          <a:sym typeface="Red Hat Text"/>
                        </a:rPr>
                        <a:t>A user with cluster-wide binding to this role, has view access to ManagedCluster “X” resource</a:t>
                      </a:r>
                      <a:endParaRPr sz="13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1300">
                        <a:solidFill>
                          <a:schemeClr val="dk1"/>
                        </a:solidFill>
                        <a:latin typeface="Red Hat Text"/>
                        <a:ea typeface="Red Hat Text"/>
                        <a:cs typeface="Red Hat Text"/>
                        <a:sym typeface="Red Hat Text"/>
                      </a:endParaRPr>
                    </a:p>
                  </a:txBody>
                  <a:tcPr marL="91425" marR="91425" marT="91425" marB="91425">
                    <a:lnL w="9525" cap="flat" cmpd="sng">
                      <a:solidFill>
                        <a:srgbClr val="9E9E9E"/>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3"/>
                  </a:ext>
                </a:extLst>
              </a:tr>
              <a:tr h="730250">
                <a:tc>
                  <a:txBody>
                    <a:bodyPr/>
                    <a:lstStyle/>
                    <a:p>
                      <a:pPr marL="0" lvl="0" indent="0" algn="l" rtl="0">
                        <a:spcBef>
                          <a:spcPts val="0"/>
                        </a:spcBef>
                        <a:spcAft>
                          <a:spcPts val="0"/>
                        </a:spcAft>
                        <a:buNone/>
                      </a:pPr>
                      <a:r>
                        <a:rPr lang="en" sz="1300">
                          <a:solidFill>
                            <a:schemeClr val="dk1"/>
                          </a:solidFill>
                          <a:latin typeface="Red Hat Text"/>
                          <a:ea typeface="Red Hat Text"/>
                          <a:cs typeface="Red Hat Text"/>
                          <a:sym typeface="Red Hat Text"/>
                        </a:rPr>
                        <a:t>OCP Default admin / edit / view roles</a:t>
                      </a:r>
                      <a:endParaRPr sz="1300">
                        <a:latin typeface="Red Hat Text"/>
                        <a:ea typeface="Red Hat Text"/>
                        <a:cs typeface="Red Hat Text"/>
                        <a:sym typeface="Red Hat Text"/>
                      </a:endParaRPr>
                    </a:p>
                  </a:txBody>
                  <a:tcPr marL="91425" marR="91425" marT="91425" marB="91425">
                    <a:lnL w="9525" cap="flat" cmpd="sng">
                      <a:solidFill>
                        <a:schemeClr val="lt1"/>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chemeClr val="lt1"/>
                      </a:solidFill>
                      <a:prstDash val="dash"/>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ed Hat Text"/>
                          <a:ea typeface="Red Hat Text"/>
                          <a:cs typeface="Red Hat Text"/>
                          <a:sym typeface="Red Hat Text"/>
                        </a:rPr>
                        <a:t>A user with namespace binding to these roles has access to resources like policies, applications etc in that namespace or ManagedCluster.</a:t>
                      </a:r>
                      <a:endParaRPr sz="1300">
                        <a:solidFill>
                          <a:schemeClr val="dk1"/>
                        </a:solidFill>
                        <a:latin typeface="Red Hat Text"/>
                        <a:ea typeface="Red Hat Text"/>
                        <a:cs typeface="Red Hat Text"/>
                        <a:sym typeface="Red Hat Text"/>
                      </a:endParaRPr>
                    </a:p>
                    <a:p>
                      <a:pPr marL="0" lvl="0" indent="0" algn="l" rtl="0">
                        <a:spcBef>
                          <a:spcPts val="0"/>
                        </a:spcBef>
                        <a:spcAft>
                          <a:spcPts val="0"/>
                        </a:spcAft>
                        <a:buNone/>
                      </a:pPr>
                      <a:r>
                        <a:rPr lang="en" sz="1300">
                          <a:solidFill>
                            <a:schemeClr val="dk1"/>
                          </a:solidFill>
                          <a:latin typeface="Red Hat Text"/>
                          <a:ea typeface="Red Hat Text"/>
                          <a:cs typeface="Red Hat Text"/>
                          <a:sym typeface="Red Hat Text"/>
                        </a:rPr>
                        <a:t>A user with cluster-wide binding to these roles has access to resources like policies, applications etc in all namespaces or for all ManagedClusters.</a:t>
                      </a:r>
                      <a:endParaRPr sz="1300">
                        <a:solidFill>
                          <a:schemeClr val="dk1"/>
                        </a:solidFill>
                        <a:latin typeface="Red Hat Text"/>
                        <a:ea typeface="Red Hat Text"/>
                        <a:cs typeface="Red Hat Text"/>
                        <a:sym typeface="Red Hat Text"/>
                      </a:endParaRPr>
                    </a:p>
                    <a:p>
                      <a:pPr marL="1371600" lvl="0" indent="0" algn="l" rtl="0">
                        <a:spcBef>
                          <a:spcPts val="0"/>
                        </a:spcBef>
                        <a:spcAft>
                          <a:spcPts val="0"/>
                        </a:spcAft>
                        <a:buNone/>
                      </a:pPr>
                      <a:endParaRPr sz="1300">
                        <a:latin typeface="Red Hat Text"/>
                        <a:ea typeface="Red Hat Text"/>
                        <a:cs typeface="Red Hat Text"/>
                        <a:sym typeface="Red Hat Text"/>
                      </a:endParaRPr>
                    </a:p>
                  </a:txBody>
                  <a:tcPr marL="91425" marR="91425" marT="91425" marB="91425">
                    <a:lnL w="9525" cap="flat" cmpd="sng">
                      <a:solidFill>
                        <a:srgbClr val="9E9E9E"/>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chemeClr val="lt1"/>
                      </a:solidFill>
                      <a:prstDash val="dash"/>
                      <a:round/>
                      <a:headEnd type="none" w="sm" len="sm"/>
                      <a:tailEnd type="none" w="sm" len="sm"/>
                    </a:lnB>
                  </a:tcPr>
                </a:tc>
                <a:extLst>
                  <a:ext uri="{0D108BD9-81ED-4DB2-BD59-A6C34878D82A}">
                    <a16:rowId xmlns:a16="http://schemas.microsoft.com/office/drawing/2014/main" val="10004"/>
                  </a:ext>
                </a:extLst>
              </a:tr>
            </a:tbl>
          </a:graphicData>
        </a:graphic>
      </p:graphicFrame>
      <p:sp>
        <p:nvSpPr>
          <p:cNvPr id="9637" name="Google Shape;9637;p824"/>
          <p:cNvSpPr txBox="1"/>
          <p:nvPr/>
        </p:nvSpPr>
        <p:spPr>
          <a:xfrm>
            <a:off x="10593725" y="1151200"/>
            <a:ext cx="1583400" cy="3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ed Hat Display Medium"/>
                <a:ea typeface="Red Hat Display Medium"/>
                <a:cs typeface="Red Hat Display Medium"/>
                <a:sym typeface="Red Hat Display Medium"/>
              </a:rPr>
              <a:t>Security Ops</a:t>
            </a:r>
            <a:endParaRPr>
              <a:latin typeface="Red Hat Display Medium"/>
              <a:ea typeface="Red Hat Display Medium"/>
              <a:cs typeface="Red Hat Display Medium"/>
              <a:sym typeface="Red Hat Display Medium"/>
            </a:endParaRPr>
          </a:p>
        </p:txBody>
      </p:sp>
      <p:sp>
        <p:nvSpPr>
          <p:cNvPr id="9638" name="Google Shape;9638;p824"/>
          <p:cNvSpPr txBox="1"/>
          <p:nvPr/>
        </p:nvSpPr>
        <p:spPr>
          <a:xfrm>
            <a:off x="504850" y="82625"/>
            <a:ext cx="10422000" cy="553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800">
                <a:solidFill>
                  <a:schemeClr val="accent1"/>
                </a:solidFill>
                <a:latin typeface="Red Hat Display"/>
                <a:ea typeface="Red Hat Display"/>
                <a:cs typeface="Red Hat Display"/>
                <a:sym typeface="Red Hat Display"/>
              </a:rPr>
              <a:t>Role-Based Access Control</a:t>
            </a:r>
            <a:endParaRPr sz="2800">
              <a:solidFill>
                <a:schemeClr val="accent1"/>
              </a:solidFill>
              <a:latin typeface="Red Hat Display"/>
              <a:ea typeface="Red Hat Display"/>
              <a:cs typeface="Red Hat Display"/>
              <a:sym typeface="Red Hat Display"/>
            </a:endParaRPr>
          </a:p>
        </p:txBody>
      </p:sp>
      <p:sp>
        <p:nvSpPr>
          <p:cNvPr id="9639" name="Google Shape;9639;p824"/>
          <p:cNvSpPr txBox="1"/>
          <p:nvPr/>
        </p:nvSpPr>
        <p:spPr>
          <a:xfrm>
            <a:off x="461525" y="444075"/>
            <a:ext cx="8379600" cy="524700"/>
          </a:xfrm>
          <a:prstGeom prst="rect">
            <a:avLst/>
          </a:prstGeom>
          <a:noFill/>
          <a:ln>
            <a:noFill/>
          </a:ln>
        </p:spPr>
        <p:txBody>
          <a:bodyPr spcFirstLastPara="1" wrap="square" lIns="60975" tIns="60975" rIns="60975" bIns="60975" anchor="t" anchorCtr="0">
            <a:noAutofit/>
          </a:bodyPr>
          <a:lstStyle/>
          <a:p>
            <a:pPr marL="0" marR="0" lvl="0" indent="0" algn="l" rtl="0">
              <a:lnSpc>
                <a:spcPct val="100000"/>
              </a:lnSpc>
              <a:spcBef>
                <a:spcPts val="0"/>
              </a:spcBef>
              <a:spcAft>
                <a:spcPts val="0"/>
              </a:spcAft>
              <a:buClr>
                <a:srgbClr val="0088CE"/>
              </a:buClr>
              <a:buFont typeface="Overpass"/>
              <a:buNone/>
            </a:pPr>
            <a:r>
              <a:rPr lang="en" sz="2000">
                <a:solidFill>
                  <a:srgbClr val="316DC1"/>
                </a:solidFill>
                <a:latin typeface="Red Hat Display"/>
                <a:ea typeface="Red Hat Display"/>
                <a:cs typeface="Red Hat Display"/>
                <a:sym typeface="Red Hat Display"/>
              </a:rPr>
              <a:t>How to control user access</a:t>
            </a:r>
            <a:endParaRPr sz="2000">
              <a:solidFill>
                <a:srgbClr val="316DC1"/>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88CE"/>
              </a:buClr>
              <a:buFont typeface="Overpass"/>
              <a:buNone/>
            </a:pPr>
            <a:endParaRPr sz="2000">
              <a:solidFill>
                <a:srgbClr val="316DC1"/>
              </a:solidFill>
              <a:latin typeface="Red Hat Display"/>
              <a:ea typeface="Red Hat Display"/>
              <a:cs typeface="Red Hat Display"/>
              <a:sym typeface="Red Hat Display"/>
            </a:endParaRPr>
          </a:p>
        </p:txBody>
      </p:sp>
      <p:pic>
        <p:nvPicPr>
          <p:cNvPr id="9640" name="Google Shape;9640;p824"/>
          <p:cNvPicPr preferRelativeResize="0"/>
          <p:nvPr/>
        </p:nvPicPr>
        <p:blipFill rotWithShape="1">
          <a:blip r:embed="rId4">
            <a:alphaModFix/>
          </a:blip>
          <a:srcRect t="11788" b="12836"/>
          <a:stretch/>
        </p:blipFill>
        <p:spPr>
          <a:xfrm>
            <a:off x="10503686" y="14850"/>
            <a:ext cx="1673525" cy="12613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44"/>
        <p:cNvGrpSpPr/>
        <p:nvPr/>
      </p:nvGrpSpPr>
      <p:grpSpPr>
        <a:xfrm>
          <a:off x="0" y="0"/>
          <a:ext cx="0" cy="0"/>
          <a:chOff x="0" y="0"/>
          <a:chExt cx="0" cy="0"/>
        </a:xfrm>
      </p:grpSpPr>
      <p:sp>
        <p:nvSpPr>
          <p:cNvPr id="9645" name="Google Shape;9645;p825"/>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latin typeface="Red Hat Display Medium"/>
                <a:ea typeface="Red Hat Display Medium"/>
                <a:cs typeface="Red Hat Display Medium"/>
                <a:sym typeface="Red Hat Display Medium"/>
              </a:rPr>
              <a:t>Red Hat Advanced Cluster Management for Kubernetes</a:t>
            </a:r>
            <a:endParaRPr sz="1000">
              <a:latin typeface="Red Hat Display Medium"/>
              <a:ea typeface="Red Hat Display Medium"/>
              <a:cs typeface="Red Hat Display Medium"/>
              <a:sym typeface="Red Hat Display Medium"/>
            </a:endParaRPr>
          </a:p>
          <a:p>
            <a:pPr marL="0" lvl="0" indent="0" algn="l" rtl="0">
              <a:spcBef>
                <a:spcPts val="0"/>
              </a:spcBef>
              <a:spcAft>
                <a:spcPts val="0"/>
              </a:spcAft>
              <a:buNone/>
            </a:pPr>
            <a:endParaRPr/>
          </a:p>
        </p:txBody>
      </p:sp>
      <p:sp>
        <p:nvSpPr>
          <p:cNvPr id="9646" name="Google Shape;9646;p825"/>
          <p:cNvSpPr txBox="1">
            <a:spLocks noGrp="1"/>
          </p:cNvSpPr>
          <p:nvPr>
            <p:ph type="title"/>
          </p:nvPr>
        </p:nvSpPr>
        <p:spPr>
          <a:xfrm>
            <a:off x="4659719" y="1632967"/>
            <a:ext cx="6550500" cy="388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ACM Services/ Consulting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50"/>
        <p:cNvGrpSpPr/>
        <p:nvPr/>
      </p:nvGrpSpPr>
      <p:grpSpPr>
        <a:xfrm>
          <a:off x="0" y="0"/>
          <a:ext cx="0" cy="0"/>
          <a:chOff x="0" y="0"/>
          <a:chExt cx="0" cy="0"/>
        </a:xfrm>
      </p:grpSpPr>
      <p:sp>
        <p:nvSpPr>
          <p:cNvPr id="9651" name="Google Shape;9651;p826"/>
          <p:cNvSpPr txBox="1">
            <a:spLocks noGrp="1"/>
          </p:cNvSpPr>
          <p:nvPr>
            <p:ph type="title"/>
          </p:nvPr>
        </p:nvSpPr>
        <p:spPr>
          <a:xfrm>
            <a:off x="383191" y="492450"/>
            <a:ext cx="6824700" cy="2105100"/>
          </a:xfrm>
          <a:prstGeom prst="rect">
            <a:avLst/>
          </a:prstGeom>
        </p:spPr>
        <p:txBody>
          <a:bodyPr spcFirstLastPara="1" wrap="square" lIns="457200" tIns="91425" rIns="91425" bIns="91425" anchor="t" anchorCtr="0">
            <a:noAutofit/>
          </a:bodyPr>
          <a:lstStyle/>
          <a:p>
            <a:pPr marL="0" lvl="0" indent="0" algn="l" rtl="0">
              <a:spcBef>
                <a:spcPts val="0"/>
              </a:spcBef>
              <a:spcAft>
                <a:spcPts val="0"/>
              </a:spcAft>
              <a:buNone/>
            </a:pPr>
            <a:r>
              <a:rPr lang="en">
                <a:solidFill>
                  <a:srgbClr val="EE0000"/>
                </a:solidFill>
                <a:latin typeface="Red Hat Display"/>
                <a:ea typeface="Red Hat Display"/>
                <a:cs typeface="Red Hat Display"/>
                <a:sym typeface="Red Hat Display"/>
              </a:rPr>
              <a:t>Advanced Cluster Management</a:t>
            </a:r>
            <a:endParaRPr>
              <a:solidFill>
                <a:srgbClr val="EE0000"/>
              </a:solidFill>
              <a:latin typeface="Red Hat Display"/>
              <a:ea typeface="Red Hat Display"/>
              <a:cs typeface="Red Hat Display"/>
              <a:sym typeface="Red Hat Display"/>
            </a:endParaRPr>
          </a:p>
        </p:txBody>
      </p:sp>
      <p:sp>
        <p:nvSpPr>
          <p:cNvPr id="9652" name="Google Shape;9652;p826"/>
          <p:cNvSpPr/>
          <p:nvPr/>
        </p:nvSpPr>
        <p:spPr>
          <a:xfrm>
            <a:off x="8802335" y="-9"/>
            <a:ext cx="3389100" cy="6858000"/>
          </a:xfrm>
          <a:prstGeom prst="rect">
            <a:avLst/>
          </a:prstGeom>
          <a:solidFill>
            <a:srgbClr val="F0F0F0"/>
          </a:solidFill>
          <a:ln>
            <a:noFill/>
          </a:ln>
        </p:spPr>
        <p:txBody>
          <a:bodyPr spcFirstLastPara="1" wrap="square" lIns="121900" tIns="121900" rIns="121900" bIns="121900" anchor="t" anchorCtr="0">
            <a:noAutofit/>
          </a:bodyPr>
          <a:lstStyle/>
          <a:p>
            <a:pPr marL="0" marR="101600" lvl="0" indent="0" algn="l" rtl="0">
              <a:spcBef>
                <a:spcPts val="0"/>
              </a:spcBef>
              <a:spcAft>
                <a:spcPts val="0"/>
              </a:spcAft>
              <a:buNone/>
            </a:pPr>
            <a:endParaRPr sz="1300" b="1">
              <a:solidFill>
                <a:srgbClr val="FFFFFF"/>
              </a:solidFill>
              <a:latin typeface="Overpass"/>
              <a:ea typeface="Overpass"/>
              <a:cs typeface="Overpass"/>
              <a:sym typeface="Overpass"/>
            </a:endParaRPr>
          </a:p>
        </p:txBody>
      </p:sp>
      <p:graphicFrame>
        <p:nvGraphicFramePr>
          <p:cNvPr id="9653" name="Google Shape;9653;p826"/>
          <p:cNvGraphicFramePr/>
          <p:nvPr/>
        </p:nvGraphicFramePr>
        <p:xfrm>
          <a:off x="9032328" y="343946"/>
          <a:ext cx="2929325" cy="6170200"/>
        </p:xfrm>
        <a:graphic>
          <a:graphicData uri="http://schemas.openxmlformats.org/drawingml/2006/table">
            <a:tbl>
              <a:tblPr>
                <a:noFill/>
                <a:tableStyleId>{F33F0EC7-56CF-48A0-8252-8B79AD54D8D3}</a:tableStyleId>
              </a:tblPr>
              <a:tblGrid>
                <a:gridCol w="927000">
                  <a:extLst>
                    <a:ext uri="{9D8B030D-6E8A-4147-A177-3AD203B41FA5}">
                      <a16:colId xmlns:a16="http://schemas.microsoft.com/office/drawing/2014/main" val="20000"/>
                    </a:ext>
                  </a:extLst>
                </a:gridCol>
                <a:gridCol w="2002325">
                  <a:extLst>
                    <a:ext uri="{9D8B030D-6E8A-4147-A177-3AD203B41FA5}">
                      <a16:colId xmlns:a16="http://schemas.microsoft.com/office/drawing/2014/main" val="20001"/>
                    </a:ext>
                  </a:extLst>
                </a:gridCol>
              </a:tblGrid>
              <a:tr h="683425">
                <a:tc>
                  <a:txBody>
                    <a:bodyPr/>
                    <a:lstStyle/>
                    <a:p>
                      <a:pPr marL="0" marR="0" lvl="0" indent="0" algn="l" rtl="0">
                        <a:lnSpc>
                          <a:spcPct val="100000"/>
                        </a:lnSpc>
                        <a:spcBef>
                          <a:spcPts val="0"/>
                        </a:spcBef>
                        <a:spcAft>
                          <a:spcPts val="0"/>
                        </a:spcAft>
                        <a:buNone/>
                      </a:pPr>
                      <a:endParaRPr sz="1600">
                        <a:latin typeface="Red Hat Display"/>
                        <a:ea typeface="Red Hat Display"/>
                        <a:cs typeface="Red Hat Display"/>
                        <a:sym typeface="Red Hat Display"/>
                      </a:endParaRPr>
                    </a:p>
                  </a:txBody>
                  <a:tcPr marL="36575" marR="0" marT="0" marB="91425" anchor="b">
                    <a:lnL w="12700" cap="flat" cmpd="sng">
                      <a:solidFill>
                        <a:srgbClr val="FFFF00">
                          <a:alpha val="0"/>
                        </a:srgbClr>
                      </a:solidFill>
                      <a:prstDash val="solid"/>
                      <a:round/>
                      <a:headEnd type="none" w="sm" len="sm"/>
                      <a:tailEnd type="none" w="sm" len="sm"/>
                    </a:lnL>
                    <a:lnR w="12700" cap="flat" cmpd="sng">
                      <a:solidFill>
                        <a:srgbClr val="FFFF00">
                          <a:alpha val="0"/>
                        </a:srgbClr>
                      </a:solidFill>
                      <a:prstDash val="solid"/>
                      <a:round/>
                      <a:headEnd type="none" w="sm" len="sm"/>
                      <a:tailEnd type="none" w="sm" len="sm"/>
                    </a:lnR>
                    <a:lnT w="12700" cap="flat" cmpd="sng">
                      <a:solidFill>
                        <a:srgbClr val="FFFF00">
                          <a:alpha val="0"/>
                        </a:srgbClr>
                      </a:solidFill>
                      <a:prstDash val="solid"/>
                      <a:round/>
                      <a:headEnd type="none" w="sm" len="sm"/>
                      <a:tailEnd type="none" w="sm" len="sm"/>
                    </a:lnT>
                    <a:lnB w="12700" cap="flat" cmpd="sng">
                      <a:solidFill>
                        <a:srgbClr val="FFFF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600">
                          <a:latin typeface="Red Hat Display"/>
                          <a:ea typeface="Red Hat Display"/>
                          <a:cs typeface="Red Hat Display"/>
                          <a:sym typeface="Red Hat Display"/>
                        </a:rPr>
                        <a:t>Technology</a:t>
                      </a:r>
                      <a:endParaRPr sz="1600">
                        <a:latin typeface="Red Hat Display"/>
                        <a:ea typeface="Red Hat Display"/>
                        <a:cs typeface="Red Hat Display"/>
                        <a:sym typeface="Red Hat Display"/>
                      </a:endParaRPr>
                    </a:p>
                  </a:txBody>
                  <a:tcPr marL="36575" marR="36575" marT="0" marB="91425" anchor="b">
                    <a:lnL w="12700" cap="flat" cmpd="sng">
                      <a:solidFill>
                        <a:srgbClr val="FFFF00">
                          <a:alpha val="0"/>
                        </a:srgbClr>
                      </a:solidFill>
                      <a:prstDash val="solid"/>
                      <a:round/>
                      <a:headEnd type="none" w="sm" len="sm"/>
                      <a:tailEnd type="none" w="sm" len="sm"/>
                    </a:lnL>
                    <a:lnR w="12700" cap="flat" cmpd="sng">
                      <a:solidFill>
                        <a:srgbClr val="FFFF00">
                          <a:alpha val="0"/>
                        </a:srgbClr>
                      </a:solidFill>
                      <a:prstDash val="solid"/>
                      <a:round/>
                      <a:headEnd type="none" w="sm" len="sm"/>
                      <a:tailEnd type="none" w="sm" len="sm"/>
                    </a:lnR>
                    <a:lnT w="12700" cap="flat" cmpd="sng">
                      <a:solidFill>
                        <a:srgbClr val="FFFF00">
                          <a:alpha val="0"/>
                        </a:srgbClr>
                      </a:solidFill>
                      <a:prstDash val="solid"/>
                      <a:round/>
                      <a:headEnd type="none" w="sm" len="sm"/>
                      <a:tailEnd type="none" w="sm" len="sm"/>
                    </a:lnT>
                    <a:lnB w="12700" cap="flat" cmpd="sng">
                      <a:solidFill>
                        <a:srgbClr val="FFFF00">
                          <a:alpha val="0"/>
                        </a:srgbClr>
                      </a:solidFill>
                      <a:prstDash val="solid"/>
                      <a:round/>
                      <a:headEnd type="none" w="sm" len="sm"/>
                      <a:tailEnd type="none" w="sm" len="sm"/>
                    </a:lnB>
                  </a:tcPr>
                </a:tc>
                <a:extLst>
                  <a:ext uri="{0D108BD9-81ED-4DB2-BD59-A6C34878D82A}">
                    <a16:rowId xmlns:a16="http://schemas.microsoft.com/office/drawing/2014/main" val="10000"/>
                  </a:ext>
                </a:extLst>
              </a:tr>
              <a:tr h="1374575">
                <a:tc gridSpan="2">
                  <a:txBody>
                    <a:bodyPr/>
                    <a:lstStyle/>
                    <a:p>
                      <a:pPr marL="0" lvl="0" indent="0" algn="l" rtl="0">
                        <a:spcBef>
                          <a:spcPts val="0"/>
                        </a:spcBef>
                        <a:spcAft>
                          <a:spcPts val="0"/>
                        </a:spcAft>
                        <a:buNone/>
                      </a:pPr>
                      <a:r>
                        <a:rPr lang="en" sz="1300">
                          <a:latin typeface="Red Hat Display"/>
                          <a:ea typeface="Red Hat Display"/>
                          <a:cs typeface="Red Hat Display"/>
                          <a:sym typeface="Red Hat Display"/>
                        </a:rPr>
                        <a:t>Establish container management framework, tooling, and techniques that empower process evolution and business-driven workflows.</a:t>
                      </a:r>
                      <a:endParaRPr sz="1300">
                        <a:latin typeface="Red Hat Display"/>
                        <a:ea typeface="Red Hat Display"/>
                        <a:cs typeface="Red Hat Display"/>
                        <a:sym typeface="Red Hat Display"/>
                      </a:endParaRPr>
                    </a:p>
                  </a:txBody>
                  <a:tcPr marL="219450" marR="36575" marT="0" marB="91425">
                    <a:lnL w="12700" cap="flat" cmpd="sng">
                      <a:solidFill>
                        <a:srgbClr val="FFFF00">
                          <a:alpha val="0"/>
                        </a:srgbClr>
                      </a:solidFill>
                      <a:prstDash val="solid"/>
                      <a:round/>
                      <a:headEnd type="none" w="sm" len="sm"/>
                      <a:tailEnd type="none" w="sm" len="sm"/>
                    </a:lnL>
                    <a:lnR w="12700" cap="flat" cmpd="sng">
                      <a:solidFill>
                        <a:srgbClr val="FFFF00">
                          <a:alpha val="0"/>
                        </a:srgbClr>
                      </a:solidFill>
                      <a:prstDash val="solid"/>
                      <a:round/>
                      <a:headEnd type="none" w="sm" len="sm"/>
                      <a:tailEnd type="none" w="sm" len="sm"/>
                    </a:lnR>
                    <a:lnT w="12700" cap="flat" cmpd="sng">
                      <a:solidFill>
                        <a:srgbClr val="FFFF00">
                          <a:alpha val="0"/>
                        </a:srgbClr>
                      </a:solidFill>
                      <a:prstDash val="solid"/>
                      <a:round/>
                      <a:headEnd type="none" w="sm" len="sm"/>
                      <a:tailEnd type="none" w="sm" len="sm"/>
                    </a:lnT>
                    <a:lnB w="12700" cap="flat" cmpd="sng">
                      <a:solidFill>
                        <a:srgbClr val="FFFF00">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687775">
                <a:tc>
                  <a:txBody>
                    <a:bodyPr/>
                    <a:lstStyle/>
                    <a:p>
                      <a:pPr marL="0" marR="0" lvl="0" indent="0" algn="l" rtl="0">
                        <a:lnSpc>
                          <a:spcPct val="100000"/>
                        </a:lnSpc>
                        <a:spcBef>
                          <a:spcPts val="0"/>
                        </a:spcBef>
                        <a:spcAft>
                          <a:spcPts val="0"/>
                        </a:spcAft>
                        <a:buNone/>
                      </a:pPr>
                      <a:r>
                        <a:rPr lang="en" sz="1600">
                          <a:latin typeface="Red Hat Display"/>
                          <a:ea typeface="Red Hat Display"/>
                          <a:cs typeface="Red Hat Display"/>
                          <a:sym typeface="Red Hat Display"/>
                        </a:rPr>
                        <a:t>  </a:t>
                      </a:r>
                      <a:endParaRPr sz="1600">
                        <a:latin typeface="Red Hat Display"/>
                        <a:ea typeface="Red Hat Display"/>
                        <a:cs typeface="Red Hat Display"/>
                        <a:sym typeface="Red Hat Display"/>
                      </a:endParaRPr>
                    </a:p>
                  </a:txBody>
                  <a:tcPr marL="36575" marR="36575" marT="0" marB="91425" anchor="b">
                    <a:lnL w="12700" cap="flat" cmpd="sng">
                      <a:solidFill>
                        <a:srgbClr val="FFFF00">
                          <a:alpha val="0"/>
                        </a:srgbClr>
                      </a:solidFill>
                      <a:prstDash val="solid"/>
                      <a:round/>
                      <a:headEnd type="none" w="sm" len="sm"/>
                      <a:tailEnd type="none" w="sm" len="sm"/>
                    </a:lnL>
                    <a:lnR w="12700" cap="flat" cmpd="sng">
                      <a:solidFill>
                        <a:srgbClr val="FFFF00">
                          <a:alpha val="0"/>
                        </a:srgbClr>
                      </a:solidFill>
                      <a:prstDash val="solid"/>
                      <a:round/>
                      <a:headEnd type="none" w="sm" len="sm"/>
                      <a:tailEnd type="none" w="sm" len="sm"/>
                    </a:lnR>
                    <a:lnT w="12700" cap="flat" cmpd="sng">
                      <a:solidFill>
                        <a:srgbClr val="FFFF00">
                          <a:alpha val="0"/>
                        </a:srgbClr>
                      </a:solidFill>
                      <a:prstDash val="solid"/>
                      <a:round/>
                      <a:headEnd type="none" w="sm" len="sm"/>
                      <a:tailEnd type="none" w="sm" len="sm"/>
                    </a:lnT>
                    <a:lnB w="12700" cap="flat" cmpd="sng">
                      <a:solidFill>
                        <a:srgbClr val="FFFF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600">
                          <a:latin typeface="Red Hat Display"/>
                          <a:ea typeface="Red Hat Display"/>
                          <a:cs typeface="Red Hat Display"/>
                          <a:sym typeface="Red Hat Display"/>
                        </a:rPr>
                        <a:t>Process</a:t>
                      </a:r>
                      <a:endParaRPr sz="1600">
                        <a:latin typeface="Red Hat Display"/>
                        <a:ea typeface="Red Hat Display"/>
                        <a:cs typeface="Red Hat Display"/>
                        <a:sym typeface="Red Hat Display"/>
                      </a:endParaRPr>
                    </a:p>
                  </a:txBody>
                  <a:tcPr marL="36575" marR="36575" marT="0" marB="91425" anchor="b">
                    <a:lnL w="12700" cap="flat" cmpd="sng">
                      <a:solidFill>
                        <a:srgbClr val="FFFF00">
                          <a:alpha val="0"/>
                        </a:srgbClr>
                      </a:solidFill>
                      <a:prstDash val="solid"/>
                      <a:round/>
                      <a:headEnd type="none" w="sm" len="sm"/>
                      <a:tailEnd type="none" w="sm" len="sm"/>
                    </a:lnL>
                    <a:lnR w="12700" cap="flat" cmpd="sng">
                      <a:solidFill>
                        <a:srgbClr val="FFFF00">
                          <a:alpha val="0"/>
                        </a:srgbClr>
                      </a:solidFill>
                      <a:prstDash val="solid"/>
                      <a:round/>
                      <a:headEnd type="none" w="sm" len="sm"/>
                      <a:tailEnd type="none" w="sm" len="sm"/>
                    </a:lnR>
                    <a:lnT w="12700" cap="flat" cmpd="sng">
                      <a:solidFill>
                        <a:srgbClr val="FFFF00">
                          <a:alpha val="0"/>
                        </a:srgbClr>
                      </a:solidFill>
                      <a:prstDash val="solid"/>
                      <a:round/>
                      <a:headEnd type="none" w="sm" len="sm"/>
                      <a:tailEnd type="none" w="sm" len="sm"/>
                    </a:lnT>
                    <a:lnB w="12700" cap="flat" cmpd="sng">
                      <a:solidFill>
                        <a:srgbClr val="FFFF00">
                          <a:alpha val="0"/>
                        </a:srgbClr>
                      </a:solidFill>
                      <a:prstDash val="solid"/>
                      <a:round/>
                      <a:headEnd type="none" w="sm" len="sm"/>
                      <a:tailEnd type="none" w="sm" len="sm"/>
                    </a:lnB>
                  </a:tcPr>
                </a:tc>
                <a:extLst>
                  <a:ext uri="{0D108BD9-81ED-4DB2-BD59-A6C34878D82A}">
                    <a16:rowId xmlns:a16="http://schemas.microsoft.com/office/drawing/2014/main" val="10002"/>
                  </a:ext>
                </a:extLst>
              </a:tr>
              <a:tr h="1358875">
                <a:tc gridSpan="2">
                  <a:txBody>
                    <a:bodyPr/>
                    <a:lstStyle/>
                    <a:p>
                      <a:pPr marL="0" marR="0" lvl="0" indent="0" algn="l" rtl="0">
                        <a:lnSpc>
                          <a:spcPct val="100000"/>
                        </a:lnSpc>
                        <a:spcBef>
                          <a:spcPts val="0"/>
                        </a:spcBef>
                        <a:spcAft>
                          <a:spcPts val="0"/>
                        </a:spcAft>
                        <a:buNone/>
                      </a:pPr>
                      <a:r>
                        <a:rPr lang="en" sz="1300">
                          <a:latin typeface="Red Hat Display"/>
                          <a:ea typeface="Red Hat Display"/>
                          <a:cs typeface="Red Hat Display"/>
                          <a:sym typeface="Red Hat Display"/>
                        </a:rPr>
                        <a:t>Adopt open practices to quickly develop, validate, and launch new services and workflows in response to changing demands.</a:t>
                      </a:r>
                      <a:endParaRPr sz="1300">
                        <a:latin typeface="Red Hat Display"/>
                        <a:ea typeface="Red Hat Display"/>
                        <a:cs typeface="Red Hat Display"/>
                        <a:sym typeface="Red Hat Display"/>
                      </a:endParaRPr>
                    </a:p>
                  </a:txBody>
                  <a:tcPr marL="219450" marR="36575" marT="0" marB="91425">
                    <a:lnL w="12700" cap="flat" cmpd="sng">
                      <a:solidFill>
                        <a:srgbClr val="FFFF00">
                          <a:alpha val="0"/>
                        </a:srgbClr>
                      </a:solidFill>
                      <a:prstDash val="solid"/>
                      <a:round/>
                      <a:headEnd type="none" w="sm" len="sm"/>
                      <a:tailEnd type="none" w="sm" len="sm"/>
                    </a:lnL>
                    <a:lnR w="12700" cap="flat" cmpd="sng">
                      <a:solidFill>
                        <a:srgbClr val="FFFF00">
                          <a:alpha val="0"/>
                        </a:srgbClr>
                      </a:solidFill>
                      <a:prstDash val="solid"/>
                      <a:round/>
                      <a:headEnd type="none" w="sm" len="sm"/>
                      <a:tailEnd type="none" w="sm" len="sm"/>
                    </a:lnR>
                    <a:lnT w="12700" cap="flat" cmpd="sng">
                      <a:solidFill>
                        <a:srgbClr val="FFFF00">
                          <a:alpha val="0"/>
                        </a:srgbClr>
                      </a:solidFill>
                      <a:prstDash val="solid"/>
                      <a:round/>
                      <a:headEnd type="none" w="sm" len="sm"/>
                      <a:tailEnd type="none" w="sm" len="sm"/>
                    </a:lnT>
                    <a:lnB w="12700" cap="flat" cmpd="sng">
                      <a:solidFill>
                        <a:srgbClr val="FFFF00">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687775">
                <a:tc>
                  <a:txBody>
                    <a:bodyPr/>
                    <a:lstStyle/>
                    <a:p>
                      <a:pPr marL="0" marR="0" lvl="0" indent="0" algn="l" rtl="0">
                        <a:lnSpc>
                          <a:spcPct val="100000"/>
                        </a:lnSpc>
                        <a:spcBef>
                          <a:spcPts val="0"/>
                        </a:spcBef>
                        <a:spcAft>
                          <a:spcPts val="0"/>
                        </a:spcAft>
                        <a:buNone/>
                      </a:pPr>
                      <a:endParaRPr sz="1600">
                        <a:latin typeface="Red Hat Display"/>
                        <a:ea typeface="Red Hat Display"/>
                        <a:cs typeface="Red Hat Display"/>
                        <a:sym typeface="Red Hat Display"/>
                      </a:endParaRPr>
                    </a:p>
                  </a:txBody>
                  <a:tcPr marL="36575" marR="36575" marT="0" marB="91425" anchor="b">
                    <a:lnL w="12700" cap="flat" cmpd="sng">
                      <a:solidFill>
                        <a:srgbClr val="FFFF00">
                          <a:alpha val="0"/>
                        </a:srgbClr>
                      </a:solidFill>
                      <a:prstDash val="solid"/>
                      <a:round/>
                      <a:headEnd type="none" w="sm" len="sm"/>
                      <a:tailEnd type="none" w="sm" len="sm"/>
                    </a:lnL>
                    <a:lnR w="12700" cap="flat" cmpd="sng">
                      <a:solidFill>
                        <a:srgbClr val="FFFF00">
                          <a:alpha val="0"/>
                        </a:srgbClr>
                      </a:solidFill>
                      <a:prstDash val="solid"/>
                      <a:round/>
                      <a:headEnd type="none" w="sm" len="sm"/>
                      <a:tailEnd type="none" w="sm" len="sm"/>
                    </a:lnR>
                    <a:lnT w="12700" cap="flat" cmpd="sng">
                      <a:solidFill>
                        <a:srgbClr val="FFFF00">
                          <a:alpha val="0"/>
                        </a:srgbClr>
                      </a:solidFill>
                      <a:prstDash val="solid"/>
                      <a:round/>
                      <a:headEnd type="none" w="sm" len="sm"/>
                      <a:tailEnd type="none" w="sm" len="sm"/>
                    </a:lnT>
                    <a:lnB w="12700" cap="flat" cmpd="sng">
                      <a:solidFill>
                        <a:srgbClr val="FFFF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600">
                          <a:latin typeface="Red Hat Display"/>
                          <a:ea typeface="Red Hat Display"/>
                          <a:cs typeface="Red Hat Display"/>
                          <a:sym typeface="Red Hat Display"/>
                        </a:rPr>
                        <a:t>Culture</a:t>
                      </a:r>
                      <a:endParaRPr sz="1600">
                        <a:latin typeface="Red Hat Display"/>
                        <a:ea typeface="Red Hat Display"/>
                        <a:cs typeface="Red Hat Display"/>
                        <a:sym typeface="Red Hat Display"/>
                      </a:endParaRPr>
                    </a:p>
                  </a:txBody>
                  <a:tcPr marL="36575" marR="36575" marT="0" marB="91425" anchor="b">
                    <a:lnL w="12700" cap="flat" cmpd="sng">
                      <a:solidFill>
                        <a:srgbClr val="FFFF00">
                          <a:alpha val="0"/>
                        </a:srgbClr>
                      </a:solidFill>
                      <a:prstDash val="solid"/>
                      <a:round/>
                      <a:headEnd type="none" w="sm" len="sm"/>
                      <a:tailEnd type="none" w="sm" len="sm"/>
                    </a:lnL>
                    <a:lnR w="12700" cap="flat" cmpd="sng">
                      <a:solidFill>
                        <a:srgbClr val="FFFF00">
                          <a:alpha val="0"/>
                        </a:srgbClr>
                      </a:solidFill>
                      <a:prstDash val="solid"/>
                      <a:round/>
                      <a:headEnd type="none" w="sm" len="sm"/>
                      <a:tailEnd type="none" w="sm" len="sm"/>
                    </a:lnR>
                    <a:lnT w="12700" cap="flat" cmpd="sng">
                      <a:solidFill>
                        <a:srgbClr val="FFFF00">
                          <a:alpha val="0"/>
                        </a:srgbClr>
                      </a:solidFill>
                      <a:prstDash val="solid"/>
                      <a:round/>
                      <a:headEnd type="none" w="sm" len="sm"/>
                      <a:tailEnd type="none" w="sm" len="sm"/>
                    </a:lnT>
                    <a:lnB w="12700" cap="flat" cmpd="sng">
                      <a:solidFill>
                        <a:srgbClr val="FFFF00">
                          <a:alpha val="0"/>
                        </a:srgbClr>
                      </a:solidFill>
                      <a:prstDash val="solid"/>
                      <a:round/>
                      <a:headEnd type="none" w="sm" len="sm"/>
                      <a:tailEnd type="none" w="sm" len="sm"/>
                    </a:lnB>
                  </a:tcPr>
                </a:tc>
                <a:extLst>
                  <a:ext uri="{0D108BD9-81ED-4DB2-BD59-A6C34878D82A}">
                    <a16:rowId xmlns:a16="http://schemas.microsoft.com/office/drawing/2014/main" val="10004"/>
                  </a:ext>
                </a:extLst>
              </a:tr>
              <a:tr h="1377775">
                <a:tc gridSpan="2">
                  <a:txBody>
                    <a:bodyPr/>
                    <a:lstStyle/>
                    <a:p>
                      <a:pPr marL="0" marR="0" lvl="0" indent="0" algn="l" rtl="0">
                        <a:lnSpc>
                          <a:spcPct val="100000"/>
                        </a:lnSpc>
                        <a:spcBef>
                          <a:spcPts val="0"/>
                        </a:spcBef>
                        <a:spcAft>
                          <a:spcPts val="0"/>
                        </a:spcAft>
                        <a:buNone/>
                      </a:pPr>
                      <a:r>
                        <a:rPr lang="en" sz="1300">
                          <a:latin typeface="Red Hat Display"/>
                          <a:ea typeface="Red Hat Display"/>
                          <a:cs typeface="Red Hat Display"/>
                          <a:sym typeface="Red Hat Display"/>
                        </a:rPr>
                        <a:t>Spark innovation and agility with new approaches to increase collaboration, and communities that empower and inspire the organization.</a:t>
                      </a:r>
                      <a:endParaRPr sz="1300">
                        <a:latin typeface="Red Hat Display"/>
                        <a:ea typeface="Red Hat Display"/>
                        <a:cs typeface="Red Hat Display"/>
                        <a:sym typeface="Red Hat Display"/>
                      </a:endParaRPr>
                    </a:p>
                  </a:txBody>
                  <a:tcPr marL="219450" marR="36575" marT="0" marB="91425">
                    <a:lnL w="12700" cap="flat" cmpd="sng">
                      <a:solidFill>
                        <a:srgbClr val="FFFF00">
                          <a:alpha val="0"/>
                        </a:srgbClr>
                      </a:solidFill>
                      <a:prstDash val="solid"/>
                      <a:round/>
                      <a:headEnd type="none" w="sm" len="sm"/>
                      <a:tailEnd type="none" w="sm" len="sm"/>
                    </a:lnL>
                    <a:lnR w="12700" cap="flat" cmpd="sng">
                      <a:solidFill>
                        <a:srgbClr val="FFFF00">
                          <a:alpha val="0"/>
                        </a:srgbClr>
                      </a:solidFill>
                      <a:prstDash val="solid"/>
                      <a:round/>
                      <a:headEnd type="none" w="sm" len="sm"/>
                      <a:tailEnd type="none" w="sm" len="sm"/>
                    </a:lnR>
                    <a:lnT w="12700" cap="flat" cmpd="sng">
                      <a:solidFill>
                        <a:srgbClr val="FFFF00">
                          <a:alpha val="0"/>
                        </a:srgbClr>
                      </a:solidFill>
                      <a:prstDash val="solid"/>
                      <a:round/>
                      <a:headEnd type="none" w="sm" len="sm"/>
                      <a:tailEnd type="none" w="sm" len="sm"/>
                    </a:lnT>
                    <a:lnB w="12700" cap="flat" cmpd="sng">
                      <a:solidFill>
                        <a:srgbClr val="FFFF00">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9654" name="Google Shape;9654;p826"/>
          <p:cNvSpPr txBox="1"/>
          <p:nvPr/>
        </p:nvSpPr>
        <p:spPr>
          <a:xfrm>
            <a:off x="447764" y="2242678"/>
            <a:ext cx="6824700" cy="1697700"/>
          </a:xfrm>
          <a:prstGeom prst="rect">
            <a:avLst/>
          </a:prstGeom>
          <a:noFill/>
          <a:ln>
            <a:noFill/>
          </a:ln>
        </p:spPr>
        <p:txBody>
          <a:bodyPr spcFirstLastPara="1" wrap="square" lIns="438900" tIns="91425" rIns="91425" bIns="91425" anchor="t" anchorCtr="0">
            <a:noAutofit/>
          </a:bodyPr>
          <a:lstStyle/>
          <a:p>
            <a:pPr marL="0" lvl="0" indent="0" algn="l" rtl="0">
              <a:lnSpc>
                <a:spcPct val="115000"/>
              </a:lnSpc>
              <a:spcBef>
                <a:spcPts val="0"/>
              </a:spcBef>
              <a:spcAft>
                <a:spcPts val="0"/>
              </a:spcAft>
              <a:buNone/>
            </a:pPr>
            <a:r>
              <a:rPr lang="en" sz="1500">
                <a:latin typeface="Red Hat Display"/>
                <a:ea typeface="Red Hat Display"/>
                <a:cs typeface="Red Hat Display"/>
                <a:sym typeface="Red Hat Display"/>
              </a:rPr>
              <a:t>Empower business transformation </a:t>
            </a:r>
            <a:r>
              <a:rPr lang="en" sz="1500">
                <a:solidFill>
                  <a:schemeClr val="dk1"/>
                </a:solidFill>
                <a:latin typeface="Red Hat Display"/>
                <a:ea typeface="Red Hat Display"/>
                <a:cs typeface="Red Hat Display"/>
                <a:sym typeface="Red Hat Display"/>
              </a:rPr>
              <a:t>with highly scalable container and application management, orchestration and a culture of collaboration.</a:t>
            </a:r>
            <a:endParaRPr sz="1500">
              <a:solidFill>
                <a:schemeClr val="dk1"/>
              </a:solidFill>
              <a:latin typeface="Red Hat Display"/>
              <a:ea typeface="Red Hat Display"/>
              <a:cs typeface="Red Hat Display"/>
              <a:sym typeface="Red Hat Display"/>
            </a:endParaRPr>
          </a:p>
        </p:txBody>
      </p:sp>
      <p:sp>
        <p:nvSpPr>
          <p:cNvPr id="9655" name="Google Shape;9655;p826"/>
          <p:cNvSpPr/>
          <p:nvPr/>
        </p:nvSpPr>
        <p:spPr>
          <a:xfrm>
            <a:off x="5386144" y="4472680"/>
            <a:ext cx="2405100" cy="1515600"/>
          </a:xfrm>
          <a:prstGeom prst="rect">
            <a:avLst/>
          </a:prstGeom>
          <a:solidFill>
            <a:srgbClr val="6F6F6F"/>
          </a:solidFill>
          <a:ln>
            <a:noFill/>
          </a:ln>
        </p:spPr>
        <p:txBody>
          <a:bodyPr spcFirstLastPara="1" wrap="square" lIns="121900" tIns="121900" rIns="121900" bIns="121900" anchor="t" anchorCtr="0">
            <a:noAutofit/>
          </a:bodyPr>
          <a:lstStyle/>
          <a:p>
            <a:pPr marL="101600" marR="101600" lvl="0" indent="0" algn="ctr" rtl="0">
              <a:lnSpc>
                <a:spcPct val="115000"/>
              </a:lnSpc>
              <a:spcBef>
                <a:spcPts val="0"/>
              </a:spcBef>
              <a:spcAft>
                <a:spcPts val="0"/>
              </a:spcAft>
              <a:buNone/>
            </a:pPr>
            <a:r>
              <a:rPr lang="en" sz="1500">
                <a:solidFill>
                  <a:srgbClr val="FFFFFF"/>
                </a:solidFill>
                <a:latin typeface="Red Hat Display Medium"/>
                <a:ea typeface="Red Hat Display Medium"/>
                <a:cs typeface="Red Hat Display Medium"/>
                <a:sym typeface="Red Hat Display Medium"/>
              </a:rPr>
              <a:t>Adoption</a:t>
            </a:r>
            <a:endParaRPr sz="1500">
              <a:solidFill>
                <a:srgbClr val="FFFFFF"/>
              </a:solidFill>
              <a:latin typeface="Red Hat Display Medium"/>
              <a:ea typeface="Red Hat Display Medium"/>
              <a:cs typeface="Red Hat Display Medium"/>
              <a:sym typeface="Red Hat Display Medium"/>
            </a:endParaRPr>
          </a:p>
          <a:p>
            <a:pPr marL="101600" marR="101600" lvl="0" indent="0" algn="ctr" rtl="0">
              <a:spcBef>
                <a:spcPts val="0"/>
              </a:spcBef>
              <a:spcAft>
                <a:spcPts val="0"/>
              </a:spcAft>
              <a:buNone/>
            </a:pPr>
            <a:r>
              <a:rPr lang="en" sz="1200">
                <a:solidFill>
                  <a:srgbClr val="FFFFFF"/>
                </a:solidFill>
                <a:latin typeface="Red Hat Display"/>
                <a:ea typeface="Red Hat Display"/>
                <a:cs typeface="Red Hat Display"/>
                <a:sym typeface="Red Hat Display"/>
              </a:rPr>
              <a:t>Expand skills, integrations, and orchestrated workflows in increments with measurable value.</a:t>
            </a:r>
            <a:endParaRPr sz="1500">
              <a:solidFill>
                <a:srgbClr val="FFFFFF"/>
              </a:solidFill>
              <a:latin typeface="Red Hat Display Medium"/>
              <a:ea typeface="Red Hat Display Medium"/>
              <a:cs typeface="Red Hat Display Medium"/>
              <a:sym typeface="Red Hat Display Medium"/>
            </a:endParaRPr>
          </a:p>
        </p:txBody>
      </p:sp>
      <p:grpSp>
        <p:nvGrpSpPr>
          <p:cNvPr id="9656" name="Google Shape;9656;p826"/>
          <p:cNvGrpSpPr/>
          <p:nvPr/>
        </p:nvGrpSpPr>
        <p:grpSpPr>
          <a:xfrm>
            <a:off x="2990255" y="4472680"/>
            <a:ext cx="2571620" cy="1515600"/>
            <a:chOff x="2990255" y="4472680"/>
            <a:chExt cx="2571620" cy="1515600"/>
          </a:xfrm>
        </p:grpSpPr>
        <p:sp>
          <p:nvSpPr>
            <p:cNvPr id="9657" name="Google Shape;9657;p826"/>
            <p:cNvSpPr/>
            <p:nvPr/>
          </p:nvSpPr>
          <p:spPr>
            <a:xfrm>
              <a:off x="2990255" y="4472680"/>
              <a:ext cx="2405400" cy="1515600"/>
            </a:xfrm>
            <a:prstGeom prst="rect">
              <a:avLst/>
            </a:prstGeom>
            <a:solidFill>
              <a:srgbClr val="4C4C4C"/>
            </a:solidFill>
            <a:ln>
              <a:noFill/>
            </a:ln>
          </p:spPr>
          <p:txBody>
            <a:bodyPr spcFirstLastPara="1" wrap="square" lIns="121900" tIns="121900" rIns="121900" bIns="121900" anchor="t" anchorCtr="0">
              <a:noAutofit/>
            </a:bodyPr>
            <a:lstStyle/>
            <a:p>
              <a:pPr marL="101600" marR="101600" lvl="0" indent="0" algn="ctr" rtl="0">
                <a:lnSpc>
                  <a:spcPct val="115000"/>
                </a:lnSpc>
                <a:spcBef>
                  <a:spcPts val="0"/>
                </a:spcBef>
                <a:spcAft>
                  <a:spcPts val="0"/>
                </a:spcAft>
                <a:buClr>
                  <a:schemeClr val="dk1"/>
                </a:buClr>
                <a:buSzPts val="1100"/>
                <a:buFont typeface="Arial"/>
                <a:buNone/>
              </a:pPr>
              <a:r>
                <a:rPr lang="en" sz="1500">
                  <a:solidFill>
                    <a:srgbClr val="FFFFFF"/>
                  </a:solidFill>
                  <a:latin typeface="Red Hat Display Medium"/>
                  <a:ea typeface="Red Hat Display Medium"/>
                  <a:cs typeface="Red Hat Display Medium"/>
                  <a:sym typeface="Red Hat Display Medium"/>
                </a:rPr>
                <a:t>Foundation</a:t>
              </a:r>
              <a:endParaRPr sz="1500">
                <a:solidFill>
                  <a:srgbClr val="FFFFFF"/>
                </a:solidFill>
                <a:latin typeface="Red Hat Display Medium"/>
                <a:ea typeface="Red Hat Display Medium"/>
                <a:cs typeface="Red Hat Display Medium"/>
                <a:sym typeface="Red Hat Display Medium"/>
              </a:endParaRPr>
            </a:p>
            <a:p>
              <a:pPr marL="101600" marR="101600" lvl="0" indent="0" algn="ctr" rtl="0">
                <a:lnSpc>
                  <a:spcPct val="100000"/>
                </a:lnSpc>
                <a:spcBef>
                  <a:spcPts val="0"/>
                </a:spcBef>
                <a:spcAft>
                  <a:spcPts val="0"/>
                </a:spcAft>
                <a:buNone/>
              </a:pPr>
              <a:r>
                <a:rPr lang="en" sz="1200">
                  <a:solidFill>
                    <a:srgbClr val="FFFFFF"/>
                  </a:solidFill>
                  <a:latin typeface="Red Hat Display"/>
                  <a:ea typeface="Red Hat Display"/>
                  <a:cs typeface="Red Hat Display"/>
                  <a:sym typeface="Red Hat Display"/>
                </a:rPr>
                <a:t>Empower a cross-functional team to automate and operate an initial set of workflows in an initial automation framework.</a:t>
              </a:r>
              <a:endParaRPr sz="1200">
                <a:solidFill>
                  <a:srgbClr val="FFFFFF"/>
                </a:solidFill>
                <a:latin typeface="Red Hat Display"/>
                <a:ea typeface="Red Hat Display"/>
                <a:cs typeface="Red Hat Display"/>
                <a:sym typeface="Red Hat Display"/>
              </a:endParaRPr>
            </a:p>
          </p:txBody>
        </p:sp>
        <p:sp>
          <p:nvSpPr>
            <p:cNvPr id="9658" name="Google Shape;9658;p826"/>
            <p:cNvSpPr/>
            <p:nvPr/>
          </p:nvSpPr>
          <p:spPr>
            <a:xfrm rot="5400000">
              <a:off x="5337775" y="4615100"/>
              <a:ext cx="280800" cy="167400"/>
            </a:xfrm>
            <a:prstGeom prst="triangle">
              <a:avLst>
                <a:gd name="adj" fmla="val 50000"/>
              </a:avLst>
            </a:prstGeom>
            <a:solidFill>
              <a:srgbClr val="4C4C4C"/>
            </a:solidFill>
            <a:ln w="9525" cap="flat" cmpd="sng">
              <a:solidFill>
                <a:srgbClr val="4C4C4C"/>
              </a:solidFill>
              <a:prstDash val="solid"/>
              <a:round/>
              <a:headEnd type="none" w="sm" len="sm"/>
              <a:tailEnd type="none" w="sm" len="sm"/>
            </a:ln>
          </p:spPr>
          <p:txBody>
            <a:bodyPr spcFirstLastPara="1" wrap="square" lIns="91425" tIns="91425" rIns="91425" bIns="91425" anchor="t" anchorCtr="0">
              <a:noAutofit/>
            </a:bodyPr>
            <a:lstStyle/>
            <a:p>
              <a:pPr marL="101600" marR="101600" lvl="0" indent="0" algn="ctr" rtl="0">
                <a:lnSpc>
                  <a:spcPct val="115000"/>
                </a:lnSpc>
                <a:spcBef>
                  <a:spcPts val="0"/>
                </a:spcBef>
                <a:spcAft>
                  <a:spcPts val="0"/>
                </a:spcAft>
                <a:buNone/>
              </a:pPr>
              <a:endParaRPr sz="1500">
                <a:solidFill>
                  <a:srgbClr val="FFFFFF"/>
                </a:solidFill>
                <a:latin typeface="Red Hat Display Medium"/>
                <a:ea typeface="Red Hat Display Medium"/>
                <a:cs typeface="Red Hat Display Medium"/>
                <a:sym typeface="Red Hat Display Medium"/>
              </a:endParaRPr>
            </a:p>
          </p:txBody>
        </p:sp>
      </p:grpSp>
      <p:grpSp>
        <p:nvGrpSpPr>
          <p:cNvPr id="9659" name="Google Shape;9659;p826"/>
          <p:cNvGrpSpPr/>
          <p:nvPr/>
        </p:nvGrpSpPr>
        <p:grpSpPr>
          <a:xfrm>
            <a:off x="584850" y="4472774"/>
            <a:ext cx="2571623" cy="1515900"/>
            <a:chOff x="584850" y="4472774"/>
            <a:chExt cx="2571623" cy="1515900"/>
          </a:xfrm>
        </p:grpSpPr>
        <p:sp>
          <p:nvSpPr>
            <p:cNvPr id="9660" name="Google Shape;9660;p826"/>
            <p:cNvSpPr/>
            <p:nvPr/>
          </p:nvSpPr>
          <p:spPr>
            <a:xfrm>
              <a:off x="584850" y="4472774"/>
              <a:ext cx="2405400" cy="1515900"/>
            </a:xfrm>
            <a:prstGeom prst="rect">
              <a:avLst/>
            </a:prstGeom>
            <a:solidFill>
              <a:srgbClr val="333333"/>
            </a:solidFill>
            <a:ln>
              <a:noFill/>
            </a:ln>
          </p:spPr>
          <p:txBody>
            <a:bodyPr spcFirstLastPara="1" wrap="square" lIns="121900" tIns="121900" rIns="121900" bIns="121900" anchor="t" anchorCtr="0">
              <a:noAutofit/>
            </a:bodyPr>
            <a:lstStyle/>
            <a:p>
              <a:pPr marL="88900" marR="88900" lvl="0" indent="0" algn="ctr" rtl="0">
                <a:lnSpc>
                  <a:spcPct val="115000"/>
                </a:lnSpc>
                <a:spcBef>
                  <a:spcPts val="0"/>
                </a:spcBef>
                <a:spcAft>
                  <a:spcPts val="0"/>
                </a:spcAft>
                <a:buNone/>
              </a:pPr>
              <a:r>
                <a:rPr lang="en" sz="1500">
                  <a:solidFill>
                    <a:srgbClr val="FFFFFF"/>
                  </a:solidFill>
                  <a:latin typeface="Red Hat Display Medium"/>
                  <a:ea typeface="Red Hat Display Medium"/>
                  <a:cs typeface="Red Hat Display Medium"/>
                  <a:sym typeface="Red Hat Display Medium"/>
                </a:rPr>
                <a:t>Strategy</a:t>
              </a:r>
              <a:endParaRPr sz="1500">
                <a:solidFill>
                  <a:srgbClr val="FFFFFF"/>
                </a:solidFill>
                <a:latin typeface="Red Hat Display Medium"/>
                <a:ea typeface="Red Hat Display Medium"/>
                <a:cs typeface="Red Hat Display Medium"/>
                <a:sym typeface="Red Hat Display Medium"/>
              </a:endParaRPr>
            </a:p>
            <a:p>
              <a:pPr marL="88900" marR="88900" lvl="0" indent="0" algn="ctr" rtl="0">
                <a:spcBef>
                  <a:spcPts val="0"/>
                </a:spcBef>
                <a:spcAft>
                  <a:spcPts val="0"/>
                </a:spcAft>
                <a:buNone/>
              </a:pPr>
              <a:r>
                <a:rPr lang="en" sz="1200">
                  <a:solidFill>
                    <a:srgbClr val="FFFFFF"/>
                  </a:solidFill>
                  <a:latin typeface="Red Hat Display"/>
                  <a:ea typeface="Red Hat Display"/>
                  <a:cs typeface="Red Hat Display"/>
                  <a:sym typeface="Red Hat Display"/>
                </a:rPr>
                <a:t>Chart a journey map from foundational use case to target state with measurable business outcomes.</a:t>
              </a:r>
              <a:endParaRPr sz="1500">
                <a:solidFill>
                  <a:srgbClr val="FFFFFF"/>
                </a:solidFill>
                <a:latin typeface="Red Hat Display"/>
                <a:ea typeface="Red Hat Display"/>
                <a:cs typeface="Red Hat Display"/>
                <a:sym typeface="Red Hat Display"/>
              </a:endParaRPr>
            </a:p>
          </p:txBody>
        </p:sp>
        <p:sp>
          <p:nvSpPr>
            <p:cNvPr id="9661" name="Google Shape;9661;p826"/>
            <p:cNvSpPr/>
            <p:nvPr/>
          </p:nvSpPr>
          <p:spPr>
            <a:xfrm rot="5400000">
              <a:off x="2932373" y="4615100"/>
              <a:ext cx="280800" cy="167400"/>
            </a:xfrm>
            <a:prstGeom prst="triangle">
              <a:avLst>
                <a:gd name="adj" fmla="val 50000"/>
              </a:avLst>
            </a:prstGeom>
            <a:solidFill>
              <a:srgbClr val="333333"/>
            </a:solidFill>
            <a:ln w="9525" cap="flat" cmpd="sng">
              <a:solidFill>
                <a:srgbClr val="333333"/>
              </a:solidFill>
              <a:prstDash val="solid"/>
              <a:round/>
              <a:headEnd type="none" w="sm" len="sm"/>
              <a:tailEnd type="none" w="sm" len="sm"/>
            </a:ln>
          </p:spPr>
          <p:txBody>
            <a:bodyPr spcFirstLastPara="1" wrap="square" lIns="91425" tIns="91425" rIns="91425" bIns="91425" anchor="t" anchorCtr="0">
              <a:noAutofit/>
            </a:bodyPr>
            <a:lstStyle/>
            <a:p>
              <a:pPr marL="88900" marR="88900" lvl="0" indent="0" algn="ctr" rtl="0">
                <a:lnSpc>
                  <a:spcPct val="115000"/>
                </a:lnSpc>
                <a:spcBef>
                  <a:spcPts val="0"/>
                </a:spcBef>
                <a:spcAft>
                  <a:spcPts val="0"/>
                </a:spcAft>
                <a:buNone/>
              </a:pPr>
              <a:endParaRPr sz="1500">
                <a:solidFill>
                  <a:srgbClr val="FFFFFF"/>
                </a:solidFill>
                <a:latin typeface="Red Hat Display Medium"/>
                <a:ea typeface="Red Hat Display Medium"/>
                <a:cs typeface="Red Hat Display Medium"/>
                <a:sym typeface="Red Hat Display Medium"/>
              </a:endParaRPr>
            </a:p>
          </p:txBody>
        </p:sp>
      </p:grpSp>
      <p:grpSp>
        <p:nvGrpSpPr>
          <p:cNvPr id="9662" name="Google Shape;9662;p826"/>
          <p:cNvGrpSpPr/>
          <p:nvPr/>
        </p:nvGrpSpPr>
        <p:grpSpPr>
          <a:xfrm>
            <a:off x="0" y="4472181"/>
            <a:ext cx="751075" cy="1518000"/>
            <a:chOff x="0" y="4472181"/>
            <a:chExt cx="751075" cy="1518000"/>
          </a:xfrm>
        </p:grpSpPr>
        <p:sp>
          <p:nvSpPr>
            <p:cNvPr id="9663" name="Google Shape;9663;p826"/>
            <p:cNvSpPr txBox="1"/>
            <p:nvPr/>
          </p:nvSpPr>
          <p:spPr>
            <a:xfrm rot="-5400000">
              <a:off x="-463500" y="4935681"/>
              <a:ext cx="1518000" cy="591000"/>
            </a:xfrm>
            <a:prstGeom prst="rect">
              <a:avLst/>
            </a:prstGeom>
            <a:solidFill>
              <a:srgbClr val="C80000"/>
            </a:solidFill>
            <a:ln>
              <a:noFill/>
            </a:ln>
          </p:spPr>
          <p:txBody>
            <a:bodyPr spcFirstLastPara="1" wrap="square" lIns="91425" tIns="91425" rIns="91425" bIns="91425" anchor="ctr" anchorCtr="0">
              <a:noAutofit/>
            </a:bodyPr>
            <a:lstStyle/>
            <a:p>
              <a:pPr marL="101600" marR="101600" lvl="0" indent="0" algn="ctr" rtl="0">
                <a:spcBef>
                  <a:spcPts val="0"/>
                </a:spcBef>
                <a:spcAft>
                  <a:spcPts val="0"/>
                </a:spcAft>
                <a:buNone/>
              </a:pPr>
              <a:r>
                <a:rPr lang="en" sz="1200">
                  <a:solidFill>
                    <a:srgbClr val="FFFFFF"/>
                  </a:solidFill>
                  <a:latin typeface="Red Hat Display Medium"/>
                  <a:ea typeface="Red Hat Display Medium"/>
                  <a:cs typeface="Red Hat Display Medium"/>
                  <a:sym typeface="Red Hat Display Medium"/>
                </a:rPr>
                <a:t>DEFINE YOUR JOURNEY</a:t>
              </a:r>
              <a:endParaRPr sz="1200">
                <a:latin typeface="Red Hat Display Medium"/>
                <a:ea typeface="Red Hat Display Medium"/>
                <a:cs typeface="Red Hat Display Medium"/>
                <a:sym typeface="Red Hat Display Medium"/>
              </a:endParaRPr>
            </a:p>
          </p:txBody>
        </p:sp>
        <p:sp>
          <p:nvSpPr>
            <p:cNvPr id="9664" name="Google Shape;9664;p826"/>
            <p:cNvSpPr/>
            <p:nvPr/>
          </p:nvSpPr>
          <p:spPr>
            <a:xfrm rot="5400000">
              <a:off x="526975" y="4615100"/>
              <a:ext cx="280800" cy="167400"/>
            </a:xfrm>
            <a:prstGeom prst="triangle">
              <a:avLst>
                <a:gd name="adj" fmla="val 50000"/>
              </a:avLst>
            </a:prstGeom>
            <a:solidFill>
              <a:srgbClr val="C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ed Hat Display"/>
                <a:ea typeface="Red Hat Display"/>
                <a:cs typeface="Red Hat Display"/>
                <a:sym typeface="Red Hat Display"/>
              </a:endParaRPr>
            </a:p>
          </p:txBody>
        </p:sp>
      </p:grpSp>
      <p:sp>
        <p:nvSpPr>
          <p:cNvPr id="9665" name="Google Shape;9665;p82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65</a:t>
            </a:fld>
            <a:endParaRPr/>
          </a:p>
        </p:txBody>
      </p:sp>
      <p:pic>
        <p:nvPicPr>
          <p:cNvPr id="9666" name="Google Shape;9666;p826"/>
          <p:cNvPicPr preferRelativeResize="0"/>
          <p:nvPr/>
        </p:nvPicPr>
        <p:blipFill rotWithShape="1">
          <a:blip r:embed="rId3">
            <a:alphaModFix/>
          </a:blip>
          <a:srcRect t="139" b="139"/>
          <a:stretch/>
        </p:blipFill>
        <p:spPr>
          <a:xfrm>
            <a:off x="9189274" y="2419319"/>
            <a:ext cx="638285" cy="638285"/>
          </a:xfrm>
          <a:prstGeom prst="rect">
            <a:avLst/>
          </a:prstGeom>
          <a:noFill/>
          <a:ln>
            <a:noFill/>
          </a:ln>
        </p:spPr>
      </p:pic>
      <p:pic>
        <p:nvPicPr>
          <p:cNvPr id="9667" name="Google Shape;9667;p826"/>
          <p:cNvPicPr preferRelativeResize="0"/>
          <p:nvPr/>
        </p:nvPicPr>
        <p:blipFill rotWithShape="1">
          <a:blip r:embed="rId4">
            <a:alphaModFix/>
          </a:blip>
          <a:srcRect/>
          <a:stretch/>
        </p:blipFill>
        <p:spPr>
          <a:xfrm>
            <a:off x="9189274" y="4472775"/>
            <a:ext cx="638285" cy="640085"/>
          </a:xfrm>
          <a:prstGeom prst="rect">
            <a:avLst/>
          </a:prstGeom>
          <a:noFill/>
          <a:ln>
            <a:noFill/>
          </a:ln>
        </p:spPr>
      </p:pic>
      <p:pic>
        <p:nvPicPr>
          <p:cNvPr id="9668" name="Google Shape;9668;p826"/>
          <p:cNvPicPr preferRelativeResize="0"/>
          <p:nvPr/>
        </p:nvPicPr>
        <p:blipFill rotWithShape="1">
          <a:blip r:embed="rId5">
            <a:alphaModFix/>
          </a:blip>
          <a:srcRect/>
          <a:stretch/>
        </p:blipFill>
        <p:spPr>
          <a:xfrm>
            <a:off x="9189274" y="365864"/>
            <a:ext cx="638285" cy="63828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72"/>
        <p:cNvGrpSpPr/>
        <p:nvPr/>
      </p:nvGrpSpPr>
      <p:grpSpPr>
        <a:xfrm>
          <a:off x="0" y="0"/>
          <a:ext cx="0" cy="0"/>
          <a:chOff x="0" y="0"/>
          <a:chExt cx="0" cy="0"/>
        </a:xfrm>
      </p:grpSpPr>
      <p:pic>
        <p:nvPicPr>
          <p:cNvPr id="9673" name="Google Shape;9673;p827"/>
          <p:cNvPicPr preferRelativeResize="0"/>
          <p:nvPr/>
        </p:nvPicPr>
        <p:blipFill rotWithShape="1">
          <a:blip r:embed="rId3">
            <a:alphaModFix amt="47000"/>
          </a:blip>
          <a:srcRect t="14449"/>
          <a:stretch/>
        </p:blipFill>
        <p:spPr>
          <a:xfrm>
            <a:off x="0" y="-76200"/>
            <a:ext cx="12191697" cy="6953310"/>
          </a:xfrm>
          <a:prstGeom prst="rect">
            <a:avLst/>
          </a:prstGeom>
          <a:noFill/>
          <a:ln>
            <a:noFill/>
          </a:ln>
        </p:spPr>
      </p:pic>
      <p:sp>
        <p:nvSpPr>
          <p:cNvPr id="9674" name="Google Shape;9674;p827"/>
          <p:cNvSpPr txBox="1">
            <a:spLocks noGrp="1"/>
          </p:cNvSpPr>
          <p:nvPr>
            <p:ph type="sldNum" idx="12"/>
          </p:nvPr>
        </p:nvSpPr>
        <p:spPr>
          <a:xfrm>
            <a:off x="109295" y="8226075"/>
            <a:ext cx="975600" cy="19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66</a:t>
            </a:fld>
            <a:endParaRPr/>
          </a:p>
        </p:txBody>
      </p:sp>
      <p:sp>
        <p:nvSpPr>
          <p:cNvPr id="9675" name="Google Shape;9675;p827"/>
          <p:cNvSpPr txBox="1"/>
          <p:nvPr/>
        </p:nvSpPr>
        <p:spPr>
          <a:xfrm>
            <a:off x="3790206" y="4112758"/>
            <a:ext cx="1631700" cy="1158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300" b="1">
                <a:solidFill>
                  <a:srgbClr val="FFFFFF"/>
                </a:solidFill>
                <a:latin typeface="Overpass"/>
                <a:ea typeface="Overpass"/>
                <a:cs typeface="Overpass"/>
                <a:sym typeface="Overpass"/>
              </a:rPr>
              <a:t>DESIGN SPRINT</a:t>
            </a:r>
            <a:endParaRPr sz="1300" b="1">
              <a:solidFill>
                <a:srgbClr val="FFFFFF"/>
              </a:solidFill>
              <a:latin typeface="Overpass"/>
              <a:ea typeface="Overpass"/>
              <a:cs typeface="Overpass"/>
              <a:sym typeface="Overpass"/>
            </a:endParaRPr>
          </a:p>
          <a:p>
            <a:pPr marL="0" lvl="0" indent="0" algn="l" rtl="0">
              <a:spcBef>
                <a:spcPts val="0"/>
              </a:spcBef>
              <a:spcAft>
                <a:spcPts val="0"/>
              </a:spcAft>
              <a:buClr>
                <a:schemeClr val="dk1"/>
              </a:buClr>
              <a:buSzPts val="1500"/>
              <a:buFont typeface="Arial"/>
              <a:buNone/>
            </a:pPr>
            <a:r>
              <a:rPr lang="en" sz="1300">
                <a:solidFill>
                  <a:schemeClr val="lt1"/>
                </a:solidFill>
                <a:latin typeface="Overpass"/>
                <a:ea typeface="Overpass"/>
                <a:cs typeface="Overpass"/>
                <a:sym typeface="Overpass"/>
              </a:rPr>
              <a:t>5 Day</a:t>
            </a:r>
            <a:endParaRPr sz="1300" b="1">
              <a:solidFill>
                <a:srgbClr val="FFFFFF"/>
              </a:solidFill>
              <a:latin typeface="Overpass"/>
              <a:ea typeface="Overpass"/>
              <a:cs typeface="Overpass"/>
              <a:sym typeface="Overpass"/>
            </a:endParaRPr>
          </a:p>
        </p:txBody>
      </p:sp>
      <p:sp>
        <p:nvSpPr>
          <p:cNvPr id="9676" name="Google Shape;9676;p827"/>
          <p:cNvSpPr/>
          <p:nvPr/>
        </p:nvSpPr>
        <p:spPr>
          <a:xfrm>
            <a:off x="2459410" y="4223925"/>
            <a:ext cx="3313200" cy="1158000"/>
          </a:xfrm>
          <a:prstGeom prst="chevron">
            <a:avLst>
              <a:gd name="adj" fmla="val 50000"/>
            </a:avLst>
          </a:prstGeom>
          <a:gradFill>
            <a:gsLst>
              <a:gs pos="0">
                <a:srgbClr val="EE0000"/>
              </a:gs>
              <a:gs pos="100000">
                <a:srgbClr val="820000"/>
              </a:gs>
            </a:gsLst>
            <a:lin ang="5400012"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9677" name="Google Shape;9677;p827"/>
          <p:cNvSpPr/>
          <p:nvPr/>
        </p:nvSpPr>
        <p:spPr>
          <a:xfrm>
            <a:off x="5404855" y="4223925"/>
            <a:ext cx="3313200" cy="1158000"/>
          </a:xfrm>
          <a:prstGeom prst="chevron">
            <a:avLst>
              <a:gd name="adj" fmla="val 50000"/>
            </a:avLst>
          </a:prstGeom>
          <a:gradFill>
            <a:gsLst>
              <a:gs pos="0">
                <a:srgbClr val="EE0000"/>
              </a:gs>
              <a:gs pos="100000">
                <a:srgbClr val="820000"/>
              </a:gs>
            </a:gsLst>
            <a:lin ang="5400012"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sp>
        <p:nvSpPr>
          <p:cNvPr id="9678" name="Google Shape;9678;p827"/>
          <p:cNvSpPr txBox="1"/>
          <p:nvPr/>
        </p:nvSpPr>
        <p:spPr>
          <a:xfrm>
            <a:off x="3694113" y="2243233"/>
            <a:ext cx="3584400" cy="405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 sz="2400">
                <a:latin typeface="Overpass Black"/>
                <a:ea typeface="Overpass Black"/>
                <a:cs typeface="Overpass Black"/>
                <a:sym typeface="Overpass Black"/>
              </a:rPr>
              <a:t>COLLABORATIVE</a:t>
            </a:r>
            <a:endParaRPr sz="2400">
              <a:latin typeface="Overpass Black"/>
              <a:ea typeface="Overpass Black"/>
              <a:cs typeface="Overpass Black"/>
              <a:sym typeface="Overpass Black"/>
            </a:endParaRPr>
          </a:p>
        </p:txBody>
      </p:sp>
      <p:sp>
        <p:nvSpPr>
          <p:cNvPr id="9679" name="Google Shape;9679;p827"/>
          <p:cNvSpPr/>
          <p:nvPr/>
        </p:nvSpPr>
        <p:spPr>
          <a:xfrm>
            <a:off x="8342632" y="4217442"/>
            <a:ext cx="3313200" cy="1158000"/>
          </a:xfrm>
          <a:prstGeom prst="chevron">
            <a:avLst>
              <a:gd name="adj" fmla="val 50000"/>
            </a:avLst>
          </a:prstGeom>
          <a:gradFill>
            <a:gsLst>
              <a:gs pos="0">
                <a:srgbClr val="EE0000"/>
              </a:gs>
              <a:gs pos="100000">
                <a:srgbClr val="820000"/>
              </a:gs>
            </a:gsLst>
            <a:lin ang="5400012"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900"/>
          </a:p>
        </p:txBody>
      </p:sp>
      <p:pic>
        <p:nvPicPr>
          <p:cNvPr id="9680" name="Google Shape;9680;p827"/>
          <p:cNvPicPr preferRelativeResize="0"/>
          <p:nvPr/>
        </p:nvPicPr>
        <p:blipFill rotWithShape="1">
          <a:blip r:embed="rId4">
            <a:alphaModFix/>
          </a:blip>
          <a:srcRect t="219" b="209"/>
          <a:stretch/>
        </p:blipFill>
        <p:spPr>
          <a:xfrm>
            <a:off x="3114861" y="4467793"/>
            <a:ext cx="672517" cy="672517"/>
          </a:xfrm>
          <a:prstGeom prst="rect">
            <a:avLst/>
          </a:prstGeom>
          <a:noFill/>
          <a:ln>
            <a:noFill/>
          </a:ln>
        </p:spPr>
      </p:pic>
      <p:sp>
        <p:nvSpPr>
          <p:cNvPr id="9681" name="Google Shape;9681;p827"/>
          <p:cNvSpPr txBox="1"/>
          <p:nvPr/>
        </p:nvSpPr>
        <p:spPr>
          <a:xfrm>
            <a:off x="3790206" y="4214358"/>
            <a:ext cx="1631700" cy="1158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300" b="1">
                <a:solidFill>
                  <a:srgbClr val="FFFFFF"/>
                </a:solidFill>
                <a:latin typeface="Overpass"/>
                <a:ea typeface="Overpass"/>
                <a:cs typeface="Overpass"/>
                <a:sym typeface="Overpass"/>
              </a:rPr>
              <a:t>NAVIGATE TO KUBERNETES MANAGEMENT</a:t>
            </a:r>
            <a:endParaRPr sz="1100" b="1">
              <a:solidFill>
                <a:srgbClr val="FFFFFF"/>
              </a:solidFill>
              <a:latin typeface="Overpass"/>
              <a:ea typeface="Overpass"/>
              <a:cs typeface="Overpass"/>
              <a:sym typeface="Overpass"/>
            </a:endParaRPr>
          </a:p>
        </p:txBody>
      </p:sp>
      <p:pic>
        <p:nvPicPr>
          <p:cNvPr id="9682" name="Google Shape;9682;p827"/>
          <p:cNvPicPr preferRelativeResize="0"/>
          <p:nvPr/>
        </p:nvPicPr>
        <p:blipFill rotWithShape="1">
          <a:blip r:embed="rId5">
            <a:alphaModFix/>
          </a:blip>
          <a:srcRect t="219" b="209"/>
          <a:stretch/>
        </p:blipFill>
        <p:spPr>
          <a:xfrm>
            <a:off x="6069721" y="4466644"/>
            <a:ext cx="672517" cy="672546"/>
          </a:xfrm>
          <a:prstGeom prst="rect">
            <a:avLst/>
          </a:prstGeom>
          <a:noFill/>
          <a:ln>
            <a:noFill/>
          </a:ln>
        </p:spPr>
      </p:pic>
      <p:sp>
        <p:nvSpPr>
          <p:cNvPr id="9683" name="Google Shape;9683;p827"/>
          <p:cNvSpPr txBox="1"/>
          <p:nvPr/>
        </p:nvSpPr>
        <p:spPr>
          <a:xfrm>
            <a:off x="6742238" y="4217458"/>
            <a:ext cx="1849500" cy="1158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300" b="1">
                <a:solidFill>
                  <a:srgbClr val="FFFFFF"/>
                </a:solidFill>
                <a:latin typeface="Overpass"/>
                <a:ea typeface="Overpass"/>
                <a:cs typeface="Overpass"/>
                <a:sym typeface="Overpass"/>
              </a:rPr>
              <a:t>MINIMUM VIABLE PRODUCT</a:t>
            </a:r>
            <a:endParaRPr sz="1300" b="1">
              <a:solidFill>
                <a:srgbClr val="FFFFFF"/>
              </a:solidFill>
              <a:latin typeface="Overpass"/>
              <a:ea typeface="Overpass"/>
              <a:cs typeface="Overpass"/>
              <a:sym typeface="Overpass"/>
            </a:endParaRPr>
          </a:p>
          <a:p>
            <a:pPr marL="0" lvl="0" indent="0" algn="l" rtl="0">
              <a:spcBef>
                <a:spcPts val="0"/>
              </a:spcBef>
              <a:spcAft>
                <a:spcPts val="0"/>
              </a:spcAft>
              <a:buClr>
                <a:srgbClr val="000000"/>
              </a:buClr>
              <a:buSzPts val="1500"/>
              <a:buFont typeface="Arial"/>
              <a:buNone/>
            </a:pPr>
            <a:r>
              <a:rPr lang="en" sz="1100">
                <a:solidFill>
                  <a:srgbClr val="FFFFFF"/>
                </a:solidFill>
                <a:latin typeface="Overpass"/>
                <a:ea typeface="Overpass"/>
                <a:cs typeface="Overpass"/>
                <a:sym typeface="Overpass"/>
              </a:rPr>
              <a:t>4 - 8 weeks</a:t>
            </a:r>
            <a:endParaRPr sz="1100" b="1">
              <a:solidFill>
                <a:srgbClr val="FFFFFF"/>
              </a:solidFill>
              <a:latin typeface="Overpass"/>
              <a:ea typeface="Overpass"/>
              <a:cs typeface="Overpass"/>
              <a:sym typeface="Overpass"/>
            </a:endParaRPr>
          </a:p>
        </p:txBody>
      </p:sp>
      <p:pic>
        <p:nvPicPr>
          <p:cNvPr id="9684" name="Google Shape;9684;p827"/>
          <p:cNvPicPr preferRelativeResize="0"/>
          <p:nvPr/>
        </p:nvPicPr>
        <p:blipFill rotWithShape="1">
          <a:blip r:embed="rId6">
            <a:alphaModFix/>
          </a:blip>
          <a:srcRect t="219" b="209"/>
          <a:stretch/>
        </p:blipFill>
        <p:spPr>
          <a:xfrm>
            <a:off x="8938118" y="4467775"/>
            <a:ext cx="672517" cy="672548"/>
          </a:xfrm>
          <a:prstGeom prst="rect">
            <a:avLst/>
          </a:prstGeom>
          <a:noFill/>
          <a:ln>
            <a:noFill/>
          </a:ln>
        </p:spPr>
      </p:pic>
      <p:sp>
        <p:nvSpPr>
          <p:cNvPr id="9685" name="Google Shape;9685;p827"/>
          <p:cNvSpPr txBox="1"/>
          <p:nvPr/>
        </p:nvSpPr>
        <p:spPr>
          <a:xfrm>
            <a:off x="9610634" y="4223892"/>
            <a:ext cx="1967700" cy="1142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300" b="1">
                <a:solidFill>
                  <a:srgbClr val="FFFFFF"/>
                </a:solidFill>
                <a:latin typeface="Overpass"/>
                <a:ea typeface="Overpass"/>
                <a:cs typeface="Overpass"/>
                <a:sym typeface="Overpass"/>
              </a:rPr>
              <a:t>SCALED DELIVERY</a:t>
            </a:r>
            <a:endParaRPr sz="1300" b="1">
              <a:solidFill>
                <a:srgbClr val="FFFFFF"/>
              </a:solidFill>
              <a:latin typeface="Overpass"/>
              <a:ea typeface="Overpass"/>
              <a:cs typeface="Overpass"/>
              <a:sym typeface="Overpass"/>
            </a:endParaRPr>
          </a:p>
          <a:p>
            <a:pPr marL="0" lvl="0" indent="0" algn="l" rtl="0">
              <a:spcBef>
                <a:spcPts val="0"/>
              </a:spcBef>
              <a:spcAft>
                <a:spcPts val="0"/>
              </a:spcAft>
              <a:buNone/>
            </a:pPr>
            <a:r>
              <a:rPr lang="en" sz="1100">
                <a:solidFill>
                  <a:srgbClr val="FFFFFF"/>
                </a:solidFill>
                <a:latin typeface="Overpass"/>
                <a:ea typeface="Overpass"/>
                <a:cs typeface="Overpass"/>
                <a:sym typeface="Overpass"/>
              </a:rPr>
              <a:t>Varies By Customer </a:t>
            </a:r>
            <a:endParaRPr sz="1100">
              <a:solidFill>
                <a:srgbClr val="FFFFFF"/>
              </a:solidFill>
              <a:latin typeface="Overpass"/>
              <a:ea typeface="Overpass"/>
              <a:cs typeface="Overpass"/>
              <a:sym typeface="Overpass"/>
            </a:endParaRPr>
          </a:p>
        </p:txBody>
      </p:sp>
      <p:sp>
        <p:nvSpPr>
          <p:cNvPr id="9686" name="Google Shape;9686;p827"/>
          <p:cNvSpPr/>
          <p:nvPr/>
        </p:nvSpPr>
        <p:spPr>
          <a:xfrm>
            <a:off x="526891" y="4225058"/>
            <a:ext cx="2289000" cy="1158000"/>
          </a:xfrm>
          <a:prstGeom prst="homePlate">
            <a:avLst>
              <a:gd name="adj" fmla="val 50000"/>
            </a:avLst>
          </a:prstGeom>
          <a:gradFill>
            <a:gsLst>
              <a:gs pos="0">
                <a:srgbClr val="EE0000"/>
              </a:gs>
              <a:gs pos="100000">
                <a:srgbClr val="820000"/>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7" name="Google Shape;9687;p827"/>
          <p:cNvSpPr txBox="1"/>
          <p:nvPr/>
        </p:nvSpPr>
        <p:spPr>
          <a:xfrm>
            <a:off x="1113577" y="4206658"/>
            <a:ext cx="1456800" cy="1176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00" b="1">
                <a:solidFill>
                  <a:srgbClr val="FFFFFF"/>
                </a:solidFill>
                <a:latin typeface="Overpass"/>
                <a:ea typeface="Overpass"/>
                <a:cs typeface="Overpass"/>
                <a:sym typeface="Overpass"/>
              </a:rPr>
              <a:t>DISCOVERY</a:t>
            </a:r>
            <a:endParaRPr sz="1300" b="1">
              <a:solidFill>
                <a:srgbClr val="FFFFFF"/>
              </a:solidFill>
              <a:latin typeface="Overpass"/>
              <a:ea typeface="Overpass"/>
              <a:cs typeface="Overpass"/>
              <a:sym typeface="Overpass"/>
            </a:endParaRPr>
          </a:p>
          <a:p>
            <a:pPr marL="0" lvl="0" indent="0" algn="l" rtl="0">
              <a:spcBef>
                <a:spcPts val="0"/>
              </a:spcBef>
              <a:spcAft>
                <a:spcPts val="0"/>
              </a:spcAft>
              <a:buNone/>
            </a:pPr>
            <a:r>
              <a:rPr lang="en" sz="1300" b="1">
                <a:solidFill>
                  <a:srgbClr val="FFFFFF"/>
                </a:solidFill>
                <a:latin typeface="Overpass"/>
                <a:ea typeface="Overpass"/>
                <a:cs typeface="Overpass"/>
                <a:sym typeface="Overpass"/>
              </a:rPr>
              <a:t>   SESSION</a:t>
            </a:r>
            <a:r>
              <a:rPr lang="en" sz="1300">
                <a:solidFill>
                  <a:srgbClr val="FFFFFF"/>
                </a:solidFill>
                <a:latin typeface="Overpass"/>
                <a:ea typeface="Overpass"/>
                <a:cs typeface="Overpass"/>
                <a:sym typeface="Overpass"/>
              </a:rPr>
              <a:t> </a:t>
            </a:r>
            <a:endParaRPr sz="1300">
              <a:solidFill>
                <a:srgbClr val="FFFFFF"/>
              </a:solidFill>
              <a:latin typeface="Overpass"/>
              <a:ea typeface="Overpass"/>
              <a:cs typeface="Overpass"/>
              <a:sym typeface="Overpass"/>
            </a:endParaRPr>
          </a:p>
          <a:p>
            <a:pPr marL="0" lvl="0" indent="0" algn="l" rtl="0">
              <a:spcBef>
                <a:spcPts val="0"/>
              </a:spcBef>
              <a:spcAft>
                <a:spcPts val="0"/>
              </a:spcAft>
              <a:buNone/>
            </a:pPr>
            <a:r>
              <a:rPr lang="en" sz="1300">
                <a:solidFill>
                  <a:srgbClr val="FFFFFF"/>
                </a:solidFill>
                <a:latin typeface="Overpass"/>
                <a:ea typeface="Overpass"/>
                <a:cs typeface="Overpass"/>
                <a:sym typeface="Overpass"/>
              </a:rPr>
              <a:t>    </a:t>
            </a:r>
            <a:r>
              <a:rPr lang="en" sz="1100">
                <a:solidFill>
                  <a:srgbClr val="FFFFFF"/>
                </a:solidFill>
                <a:latin typeface="Overpass"/>
                <a:ea typeface="Overpass"/>
                <a:cs typeface="Overpass"/>
                <a:sym typeface="Overpass"/>
              </a:rPr>
              <a:t>1 Day</a:t>
            </a:r>
            <a:r>
              <a:rPr lang="en" sz="1300">
                <a:solidFill>
                  <a:srgbClr val="FFFFFF"/>
                </a:solidFill>
                <a:latin typeface="Overpass"/>
                <a:ea typeface="Overpass"/>
                <a:cs typeface="Overpass"/>
                <a:sym typeface="Overpass"/>
              </a:rPr>
              <a:t> </a:t>
            </a:r>
            <a:endParaRPr sz="1300">
              <a:solidFill>
                <a:srgbClr val="FFFFFF"/>
              </a:solidFill>
              <a:latin typeface="Overpass Light"/>
              <a:ea typeface="Overpass Light"/>
              <a:cs typeface="Overpass Light"/>
              <a:sym typeface="Overpass Light"/>
            </a:endParaRPr>
          </a:p>
        </p:txBody>
      </p:sp>
      <p:sp>
        <p:nvSpPr>
          <p:cNvPr id="9688" name="Google Shape;9688;p827"/>
          <p:cNvSpPr/>
          <p:nvPr/>
        </p:nvSpPr>
        <p:spPr>
          <a:xfrm>
            <a:off x="631689" y="4457158"/>
            <a:ext cx="672300" cy="67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9" name="Google Shape;9689;p827"/>
          <p:cNvSpPr txBox="1"/>
          <p:nvPr/>
        </p:nvSpPr>
        <p:spPr>
          <a:xfrm>
            <a:off x="2393348" y="6060058"/>
            <a:ext cx="2790300" cy="405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000" b="1">
                <a:latin typeface="Overpass"/>
                <a:ea typeface="Overpass"/>
                <a:cs typeface="Overpass"/>
                <a:sym typeface="Overpass"/>
              </a:rPr>
              <a:t>RED HAT LEADS</a:t>
            </a:r>
            <a:endParaRPr sz="2000" b="1">
              <a:latin typeface="Overpass"/>
              <a:ea typeface="Overpass"/>
              <a:cs typeface="Overpass"/>
              <a:sym typeface="Overpass"/>
            </a:endParaRPr>
          </a:p>
        </p:txBody>
      </p:sp>
      <p:sp>
        <p:nvSpPr>
          <p:cNvPr id="9690" name="Google Shape;9690;p827"/>
          <p:cNvSpPr txBox="1"/>
          <p:nvPr/>
        </p:nvSpPr>
        <p:spPr>
          <a:xfrm>
            <a:off x="7610684" y="6060058"/>
            <a:ext cx="4059900" cy="405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 sz="2000" b="1">
                <a:latin typeface="Overpass"/>
                <a:ea typeface="Overpass"/>
                <a:cs typeface="Overpass"/>
                <a:sym typeface="Overpass"/>
              </a:rPr>
              <a:t>YOU LEAD</a:t>
            </a:r>
            <a:endParaRPr sz="2000" b="1">
              <a:latin typeface="Overpass"/>
              <a:ea typeface="Overpass"/>
              <a:cs typeface="Overpass"/>
              <a:sym typeface="Overpass"/>
            </a:endParaRPr>
          </a:p>
        </p:txBody>
      </p:sp>
      <p:grpSp>
        <p:nvGrpSpPr>
          <p:cNvPr id="9691" name="Google Shape;9691;p827"/>
          <p:cNvGrpSpPr/>
          <p:nvPr/>
        </p:nvGrpSpPr>
        <p:grpSpPr>
          <a:xfrm>
            <a:off x="739025" y="4571445"/>
            <a:ext cx="457396" cy="444117"/>
            <a:chOff x="2982235" y="3682050"/>
            <a:chExt cx="570177" cy="584750"/>
          </a:xfrm>
        </p:grpSpPr>
        <p:pic>
          <p:nvPicPr>
            <p:cNvPr id="9692" name="Google Shape;9692;p827"/>
            <p:cNvPicPr preferRelativeResize="0"/>
            <p:nvPr/>
          </p:nvPicPr>
          <p:blipFill>
            <a:blip r:embed="rId7">
              <a:alphaModFix/>
            </a:blip>
            <a:stretch>
              <a:fillRect/>
            </a:stretch>
          </p:blipFill>
          <p:spPr>
            <a:xfrm>
              <a:off x="2982235" y="3682050"/>
              <a:ext cx="570177" cy="584750"/>
            </a:xfrm>
            <a:prstGeom prst="rect">
              <a:avLst/>
            </a:prstGeom>
            <a:noFill/>
            <a:ln>
              <a:noFill/>
            </a:ln>
          </p:spPr>
        </p:pic>
        <p:sp>
          <p:nvSpPr>
            <p:cNvPr id="9693" name="Google Shape;9693;p827"/>
            <p:cNvSpPr/>
            <p:nvPr/>
          </p:nvSpPr>
          <p:spPr>
            <a:xfrm>
              <a:off x="3122550" y="3756550"/>
              <a:ext cx="372900" cy="3501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cxnSp>
        <p:nvCxnSpPr>
          <p:cNvPr id="9694" name="Google Shape;9694;p827"/>
          <p:cNvCxnSpPr/>
          <p:nvPr/>
        </p:nvCxnSpPr>
        <p:spPr>
          <a:xfrm rot="10800000">
            <a:off x="527031" y="5742334"/>
            <a:ext cx="6510900" cy="0"/>
          </a:xfrm>
          <a:prstGeom prst="straightConnector1">
            <a:avLst/>
          </a:prstGeom>
          <a:noFill/>
          <a:ln w="28575" cap="flat" cmpd="sng">
            <a:solidFill>
              <a:srgbClr val="000000"/>
            </a:solidFill>
            <a:prstDash val="solid"/>
            <a:round/>
            <a:headEnd type="none" w="sm" len="sm"/>
            <a:tailEnd type="none" w="sm" len="sm"/>
          </a:ln>
        </p:spPr>
      </p:cxnSp>
      <p:cxnSp>
        <p:nvCxnSpPr>
          <p:cNvPr id="9695" name="Google Shape;9695;p827"/>
          <p:cNvCxnSpPr/>
          <p:nvPr/>
        </p:nvCxnSpPr>
        <p:spPr>
          <a:xfrm rot="10800000">
            <a:off x="7046397" y="5438825"/>
            <a:ext cx="0" cy="300900"/>
          </a:xfrm>
          <a:prstGeom prst="straightConnector1">
            <a:avLst/>
          </a:prstGeom>
          <a:noFill/>
          <a:ln w="28575" cap="flat" cmpd="sng">
            <a:solidFill>
              <a:srgbClr val="000000"/>
            </a:solidFill>
            <a:prstDash val="solid"/>
            <a:round/>
            <a:headEnd type="none" w="sm" len="sm"/>
            <a:tailEnd type="none" w="sm" len="sm"/>
          </a:ln>
        </p:spPr>
      </p:cxnSp>
      <p:cxnSp>
        <p:nvCxnSpPr>
          <p:cNvPr id="9696" name="Google Shape;9696;p827"/>
          <p:cNvCxnSpPr/>
          <p:nvPr/>
        </p:nvCxnSpPr>
        <p:spPr>
          <a:xfrm rot="10800000">
            <a:off x="521225" y="5438825"/>
            <a:ext cx="0" cy="300900"/>
          </a:xfrm>
          <a:prstGeom prst="straightConnector1">
            <a:avLst/>
          </a:prstGeom>
          <a:noFill/>
          <a:ln w="28575" cap="flat" cmpd="sng">
            <a:solidFill>
              <a:srgbClr val="000000"/>
            </a:solidFill>
            <a:prstDash val="solid"/>
            <a:round/>
            <a:headEnd type="none" w="sm" len="sm"/>
            <a:tailEnd type="none" w="sm" len="sm"/>
          </a:ln>
        </p:spPr>
      </p:cxnSp>
      <p:cxnSp>
        <p:nvCxnSpPr>
          <p:cNvPr id="9697" name="Google Shape;9697;p827"/>
          <p:cNvCxnSpPr/>
          <p:nvPr/>
        </p:nvCxnSpPr>
        <p:spPr>
          <a:xfrm rot="10800000">
            <a:off x="3782394" y="5742225"/>
            <a:ext cx="0" cy="300900"/>
          </a:xfrm>
          <a:prstGeom prst="straightConnector1">
            <a:avLst/>
          </a:prstGeom>
          <a:noFill/>
          <a:ln w="28575" cap="flat" cmpd="sng">
            <a:solidFill>
              <a:srgbClr val="000000"/>
            </a:solidFill>
            <a:prstDash val="solid"/>
            <a:round/>
            <a:headEnd type="none" w="sm" len="sm"/>
            <a:tailEnd type="none" w="sm" len="sm"/>
          </a:ln>
        </p:spPr>
      </p:cxnSp>
      <p:cxnSp>
        <p:nvCxnSpPr>
          <p:cNvPr id="9698" name="Google Shape;9698;p827"/>
          <p:cNvCxnSpPr/>
          <p:nvPr/>
        </p:nvCxnSpPr>
        <p:spPr>
          <a:xfrm flipH="1">
            <a:off x="7373351" y="5739708"/>
            <a:ext cx="4281000" cy="5100"/>
          </a:xfrm>
          <a:prstGeom prst="straightConnector1">
            <a:avLst/>
          </a:prstGeom>
          <a:noFill/>
          <a:ln w="28575" cap="flat" cmpd="sng">
            <a:solidFill>
              <a:srgbClr val="000000"/>
            </a:solidFill>
            <a:prstDash val="solid"/>
            <a:round/>
            <a:headEnd type="none" w="sm" len="sm"/>
            <a:tailEnd type="none" w="sm" len="sm"/>
          </a:ln>
        </p:spPr>
      </p:cxnSp>
      <p:cxnSp>
        <p:nvCxnSpPr>
          <p:cNvPr id="9699" name="Google Shape;9699;p827"/>
          <p:cNvCxnSpPr/>
          <p:nvPr/>
        </p:nvCxnSpPr>
        <p:spPr>
          <a:xfrm rot="10800000">
            <a:off x="11648501" y="5438825"/>
            <a:ext cx="0" cy="300900"/>
          </a:xfrm>
          <a:prstGeom prst="straightConnector1">
            <a:avLst/>
          </a:prstGeom>
          <a:noFill/>
          <a:ln w="28575" cap="flat" cmpd="sng">
            <a:solidFill>
              <a:srgbClr val="000000"/>
            </a:solidFill>
            <a:prstDash val="solid"/>
            <a:round/>
            <a:headEnd type="none" w="sm" len="sm"/>
            <a:tailEnd type="none" w="sm" len="sm"/>
          </a:ln>
        </p:spPr>
      </p:cxnSp>
      <p:cxnSp>
        <p:nvCxnSpPr>
          <p:cNvPr id="9700" name="Google Shape;9700;p827"/>
          <p:cNvCxnSpPr/>
          <p:nvPr/>
        </p:nvCxnSpPr>
        <p:spPr>
          <a:xfrm rot="10800000">
            <a:off x="7368573" y="5438825"/>
            <a:ext cx="0" cy="300900"/>
          </a:xfrm>
          <a:prstGeom prst="straightConnector1">
            <a:avLst/>
          </a:prstGeom>
          <a:noFill/>
          <a:ln w="28575" cap="flat" cmpd="sng">
            <a:solidFill>
              <a:srgbClr val="000000"/>
            </a:solidFill>
            <a:prstDash val="solid"/>
            <a:round/>
            <a:headEnd type="none" w="sm" len="sm"/>
            <a:tailEnd type="none" w="sm" len="sm"/>
          </a:ln>
        </p:spPr>
      </p:cxnSp>
      <p:cxnSp>
        <p:nvCxnSpPr>
          <p:cNvPr id="9701" name="Google Shape;9701;p827"/>
          <p:cNvCxnSpPr/>
          <p:nvPr/>
        </p:nvCxnSpPr>
        <p:spPr>
          <a:xfrm rot="10800000">
            <a:off x="9640634" y="5742225"/>
            <a:ext cx="0" cy="300900"/>
          </a:xfrm>
          <a:prstGeom prst="straightConnector1">
            <a:avLst/>
          </a:prstGeom>
          <a:noFill/>
          <a:ln w="28575" cap="flat" cmpd="sng">
            <a:solidFill>
              <a:srgbClr val="000000"/>
            </a:solidFill>
            <a:prstDash val="solid"/>
            <a:round/>
            <a:headEnd type="none" w="sm" len="sm"/>
            <a:tailEnd type="none" w="sm" len="sm"/>
          </a:ln>
        </p:spPr>
      </p:cxnSp>
      <p:cxnSp>
        <p:nvCxnSpPr>
          <p:cNvPr id="9702" name="Google Shape;9702;p827"/>
          <p:cNvCxnSpPr/>
          <p:nvPr/>
        </p:nvCxnSpPr>
        <p:spPr>
          <a:xfrm>
            <a:off x="532274" y="3841383"/>
            <a:ext cx="11116200" cy="1500"/>
          </a:xfrm>
          <a:prstGeom prst="straightConnector1">
            <a:avLst/>
          </a:prstGeom>
          <a:noFill/>
          <a:ln w="28575" cap="flat" cmpd="sng">
            <a:solidFill>
              <a:srgbClr val="000000"/>
            </a:solidFill>
            <a:prstDash val="solid"/>
            <a:round/>
            <a:headEnd type="none" w="sm" len="sm"/>
            <a:tailEnd type="none" w="sm" len="sm"/>
          </a:ln>
        </p:spPr>
      </p:cxnSp>
      <p:cxnSp>
        <p:nvCxnSpPr>
          <p:cNvPr id="9703" name="Google Shape;9703;p827"/>
          <p:cNvCxnSpPr/>
          <p:nvPr/>
        </p:nvCxnSpPr>
        <p:spPr>
          <a:xfrm>
            <a:off x="526875" y="3843992"/>
            <a:ext cx="0" cy="300900"/>
          </a:xfrm>
          <a:prstGeom prst="straightConnector1">
            <a:avLst/>
          </a:prstGeom>
          <a:noFill/>
          <a:ln w="28575" cap="flat" cmpd="sng">
            <a:solidFill>
              <a:srgbClr val="000000"/>
            </a:solidFill>
            <a:prstDash val="solid"/>
            <a:round/>
            <a:headEnd type="none" w="sm" len="sm"/>
            <a:tailEnd type="none" w="sm" len="sm"/>
          </a:ln>
        </p:spPr>
      </p:cxnSp>
      <p:cxnSp>
        <p:nvCxnSpPr>
          <p:cNvPr id="9704" name="Google Shape;9704;p827"/>
          <p:cNvCxnSpPr/>
          <p:nvPr/>
        </p:nvCxnSpPr>
        <p:spPr>
          <a:xfrm>
            <a:off x="11648501" y="3843992"/>
            <a:ext cx="0" cy="300900"/>
          </a:xfrm>
          <a:prstGeom prst="straightConnector1">
            <a:avLst/>
          </a:prstGeom>
          <a:noFill/>
          <a:ln w="28575" cap="flat" cmpd="sng">
            <a:solidFill>
              <a:srgbClr val="000000"/>
            </a:solidFill>
            <a:prstDash val="solid"/>
            <a:round/>
            <a:headEnd type="none" w="sm" len="sm"/>
            <a:tailEnd type="none" w="sm" len="sm"/>
          </a:ln>
        </p:spPr>
      </p:cxnSp>
      <p:cxnSp>
        <p:nvCxnSpPr>
          <p:cNvPr id="9705" name="Google Shape;9705;p827"/>
          <p:cNvCxnSpPr>
            <a:stCxn id="9678" idx="2"/>
          </p:cNvCxnSpPr>
          <p:nvPr/>
        </p:nvCxnSpPr>
        <p:spPr>
          <a:xfrm>
            <a:off x="5486313" y="2648833"/>
            <a:ext cx="4800" cy="1208700"/>
          </a:xfrm>
          <a:prstGeom prst="straightConnector1">
            <a:avLst/>
          </a:prstGeom>
          <a:noFill/>
          <a:ln w="28575" cap="flat" cmpd="sng">
            <a:solidFill>
              <a:srgbClr val="000000"/>
            </a:solidFill>
            <a:prstDash val="solid"/>
            <a:round/>
            <a:headEnd type="none" w="sm" len="sm"/>
            <a:tailEnd type="none" w="sm" len="sm"/>
          </a:ln>
        </p:spPr>
      </p:cxnSp>
      <p:sp>
        <p:nvSpPr>
          <p:cNvPr id="9706" name="Google Shape;9706;p827"/>
          <p:cNvSpPr/>
          <p:nvPr/>
        </p:nvSpPr>
        <p:spPr>
          <a:xfrm>
            <a:off x="8990616" y="725400"/>
            <a:ext cx="2665200" cy="2588700"/>
          </a:xfrm>
          <a:prstGeom prst="rect">
            <a:avLst/>
          </a:prstGeom>
          <a:solidFill>
            <a:srgbClr val="C80000"/>
          </a:solidFill>
          <a:ln>
            <a:noFill/>
          </a:ln>
        </p:spPr>
        <p:txBody>
          <a:bodyPr spcFirstLastPara="1" wrap="square" lIns="548625" tIns="91425" rIns="18287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Overpass Black"/>
                <a:ea typeface="Overpass Black"/>
                <a:cs typeface="Overpass Black"/>
                <a:sym typeface="Overpass Black"/>
              </a:rPr>
              <a:t>A KUBERNETES MANAGEMENT TEAM</a:t>
            </a:r>
            <a:endParaRPr sz="1500" b="1">
              <a:solidFill>
                <a:schemeClr val="lt1"/>
              </a:solidFill>
              <a:latin typeface="Overpass"/>
              <a:ea typeface="Overpass"/>
              <a:cs typeface="Overpass"/>
              <a:sym typeface="Overpass"/>
            </a:endParaRPr>
          </a:p>
          <a:p>
            <a:pPr marL="0" lvl="0" indent="0" algn="l" rtl="0">
              <a:lnSpc>
                <a:spcPct val="115000"/>
              </a:lnSpc>
              <a:spcBef>
                <a:spcPts val="1100"/>
              </a:spcBef>
              <a:spcAft>
                <a:spcPts val="0"/>
              </a:spcAft>
              <a:buNone/>
            </a:pPr>
            <a:r>
              <a:rPr lang="en" sz="1100">
                <a:solidFill>
                  <a:schemeClr val="lt1"/>
                </a:solidFill>
                <a:latin typeface="Overpass"/>
                <a:ea typeface="Overpass"/>
                <a:cs typeface="Overpass"/>
                <a:sym typeface="Overpass"/>
              </a:rPr>
              <a:t>Our Red Hat-led Kubernetes management projects integrate you and our experts into a joint management  team. With a constant feedback loop maintained through our agile development processes, we actively and collaboratively move development forward.</a:t>
            </a:r>
            <a:endParaRPr sz="1100">
              <a:solidFill>
                <a:schemeClr val="lt1"/>
              </a:solidFill>
              <a:latin typeface="Overpass"/>
              <a:ea typeface="Overpass"/>
              <a:cs typeface="Overpass"/>
              <a:sym typeface="Overpass"/>
            </a:endParaRPr>
          </a:p>
        </p:txBody>
      </p:sp>
      <p:sp>
        <p:nvSpPr>
          <p:cNvPr id="9707" name="Google Shape;9707;p827"/>
          <p:cNvSpPr txBox="1"/>
          <p:nvPr/>
        </p:nvSpPr>
        <p:spPr>
          <a:xfrm>
            <a:off x="568424" y="3486850"/>
            <a:ext cx="1849500" cy="405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 sz="1900">
                <a:solidFill>
                  <a:srgbClr val="3C4043"/>
                </a:solidFill>
                <a:latin typeface="Overpass Black"/>
                <a:ea typeface="Overpass Black"/>
                <a:cs typeface="Overpass Black"/>
                <a:sym typeface="Overpass Black"/>
              </a:rPr>
              <a:t>IDEATE</a:t>
            </a:r>
            <a:endParaRPr sz="1900">
              <a:solidFill>
                <a:srgbClr val="3C4043"/>
              </a:solidFill>
              <a:latin typeface="Overpass Black"/>
              <a:ea typeface="Overpass Black"/>
              <a:cs typeface="Overpass Black"/>
              <a:sym typeface="Overpass Black"/>
            </a:endParaRPr>
          </a:p>
        </p:txBody>
      </p:sp>
      <p:sp>
        <p:nvSpPr>
          <p:cNvPr id="9708" name="Google Shape;9708;p827"/>
          <p:cNvSpPr txBox="1"/>
          <p:nvPr/>
        </p:nvSpPr>
        <p:spPr>
          <a:xfrm>
            <a:off x="2735958" y="3486850"/>
            <a:ext cx="1849500" cy="405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 sz="1900">
                <a:solidFill>
                  <a:srgbClr val="3C4043"/>
                </a:solidFill>
                <a:latin typeface="Overpass Black"/>
                <a:ea typeface="Overpass Black"/>
                <a:cs typeface="Overpass Black"/>
                <a:sym typeface="Overpass Black"/>
              </a:rPr>
              <a:t>DESIGN</a:t>
            </a:r>
            <a:endParaRPr sz="1900">
              <a:solidFill>
                <a:srgbClr val="3C4043"/>
              </a:solidFill>
              <a:latin typeface="Overpass Black"/>
              <a:ea typeface="Overpass Black"/>
              <a:cs typeface="Overpass Black"/>
              <a:sym typeface="Overpass Black"/>
            </a:endParaRPr>
          </a:p>
        </p:txBody>
      </p:sp>
      <p:sp>
        <p:nvSpPr>
          <p:cNvPr id="9709" name="Google Shape;9709;p827"/>
          <p:cNvSpPr txBox="1"/>
          <p:nvPr/>
        </p:nvSpPr>
        <p:spPr>
          <a:xfrm>
            <a:off x="5787658" y="3486850"/>
            <a:ext cx="2395200" cy="405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 sz="1900">
                <a:solidFill>
                  <a:srgbClr val="3C4043"/>
                </a:solidFill>
                <a:latin typeface="Overpass Black"/>
                <a:ea typeface="Overpass Black"/>
                <a:cs typeface="Overpass Black"/>
                <a:sym typeface="Overpass Black"/>
              </a:rPr>
              <a:t>BUILD &amp; ITERATE</a:t>
            </a:r>
            <a:endParaRPr sz="1900">
              <a:solidFill>
                <a:srgbClr val="3C4043"/>
              </a:solidFill>
              <a:latin typeface="Overpass Black"/>
              <a:ea typeface="Overpass Black"/>
              <a:cs typeface="Overpass Black"/>
              <a:sym typeface="Overpass Black"/>
            </a:endParaRPr>
          </a:p>
        </p:txBody>
      </p:sp>
      <p:sp>
        <p:nvSpPr>
          <p:cNvPr id="9710" name="Google Shape;9710;p827"/>
          <p:cNvSpPr txBox="1"/>
          <p:nvPr/>
        </p:nvSpPr>
        <p:spPr>
          <a:xfrm>
            <a:off x="8794284" y="3486850"/>
            <a:ext cx="2395200" cy="405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 sz="1900">
                <a:solidFill>
                  <a:srgbClr val="3C4043"/>
                </a:solidFill>
                <a:latin typeface="Overpass Black"/>
                <a:ea typeface="Overpass Black"/>
                <a:cs typeface="Overpass Black"/>
                <a:sym typeface="Overpass Black"/>
              </a:rPr>
              <a:t>LAUNCH</a:t>
            </a:r>
            <a:endParaRPr sz="1900">
              <a:solidFill>
                <a:srgbClr val="3C4043"/>
              </a:solidFill>
              <a:latin typeface="Overpass Black"/>
              <a:ea typeface="Overpass Black"/>
              <a:cs typeface="Overpass Black"/>
              <a:sym typeface="Overpass Black"/>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14"/>
        <p:cNvGrpSpPr/>
        <p:nvPr/>
      </p:nvGrpSpPr>
      <p:grpSpPr>
        <a:xfrm>
          <a:off x="0" y="0"/>
          <a:ext cx="0" cy="0"/>
          <a:chOff x="0" y="0"/>
          <a:chExt cx="0" cy="0"/>
        </a:xfrm>
      </p:grpSpPr>
      <p:sp>
        <p:nvSpPr>
          <p:cNvPr id="9715" name="Google Shape;9715;p82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67</a:t>
            </a:fld>
            <a:endParaRPr/>
          </a:p>
        </p:txBody>
      </p:sp>
      <p:sp>
        <p:nvSpPr>
          <p:cNvPr id="9716" name="Google Shape;9716;p828"/>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9717" name="Google Shape;9717;p828"/>
          <p:cNvSpPr txBox="1">
            <a:spLocks noGrp="1"/>
          </p:cNvSpPr>
          <p:nvPr>
            <p:ph type="title"/>
          </p:nvPr>
        </p:nvSpPr>
        <p:spPr>
          <a:xfrm>
            <a:off x="5673950" y="1632950"/>
            <a:ext cx="56355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Demo</a:t>
            </a:r>
            <a:endParaRPr sz="4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721"/>
        <p:cNvGrpSpPr/>
        <p:nvPr/>
      </p:nvGrpSpPr>
      <p:grpSpPr>
        <a:xfrm>
          <a:off x="0" y="0"/>
          <a:ext cx="0" cy="0"/>
          <a:chOff x="0" y="0"/>
          <a:chExt cx="0" cy="0"/>
        </a:xfrm>
      </p:grpSpPr>
      <p:sp>
        <p:nvSpPr>
          <p:cNvPr id="9722" name="Google Shape;9722;p82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68</a:t>
            </a:fld>
            <a:endParaRPr/>
          </a:p>
        </p:txBody>
      </p:sp>
      <p:sp>
        <p:nvSpPr>
          <p:cNvPr id="9723" name="Google Shape;9723;p829"/>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9724" name="Google Shape;9724;p829"/>
          <p:cNvSpPr txBox="1">
            <a:spLocks noGrp="1"/>
          </p:cNvSpPr>
          <p:nvPr>
            <p:ph type="title"/>
          </p:nvPr>
        </p:nvSpPr>
        <p:spPr>
          <a:xfrm>
            <a:off x="5673950" y="1632950"/>
            <a:ext cx="56355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Customer Success Stories</a:t>
            </a:r>
            <a:endParaRPr sz="4800"/>
          </a:p>
          <a:p>
            <a:pPr marL="0" lvl="0" indent="0" algn="l" rtl="0">
              <a:spcBef>
                <a:spcPts val="0"/>
              </a:spcBef>
              <a:spcAft>
                <a:spcPts val="0"/>
              </a:spcAft>
              <a:buNone/>
            </a:pPr>
            <a:endParaRPr sz="4800"/>
          </a:p>
          <a:p>
            <a:pPr marL="0" lvl="0" indent="0" algn="l" rtl="0">
              <a:spcBef>
                <a:spcPts val="0"/>
              </a:spcBef>
              <a:spcAft>
                <a:spcPts val="0"/>
              </a:spcAft>
              <a:buClr>
                <a:schemeClr val="dk1"/>
              </a:buClr>
              <a:buSzPts val="1100"/>
              <a:buFont typeface="Arial"/>
              <a:buNone/>
            </a:pPr>
            <a:r>
              <a:rPr lang="en" sz="5500"/>
              <a:t> </a:t>
            </a:r>
            <a:r>
              <a:rPr lang="en" sz="2000" u="sng">
                <a:hlinkClick r:id="rId3"/>
              </a:rPr>
              <a:t>Full Deck</a:t>
            </a:r>
            <a:endParaRPr sz="48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728"/>
        <p:cNvGrpSpPr/>
        <p:nvPr/>
      </p:nvGrpSpPr>
      <p:grpSpPr>
        <a:xfrm>
          <a:off x="0" y="0"/>
          <a:ext cx="0" cy="0"/>
          <a:chOff x="0" y="0"/>
          <a:chExt cx="0" cy="0"/>
        </a:xfrm>
      </p:grpSpPr>
      <p:sp>
        <p:nvSpPr>
          <p:cNvPr id="9729" name="Google Shape;9729;p830"/>
          <p:cNvSpPr txBox="1">
            <a:spLocks noGrp="1"/>
          </p:cNvSpPr>
          <p:nvPr>
            <p:ph type="title"/>
          </p:nvPr>
        </p:nvSpPr>
        <p:spPr>
          <a:xfrm>
            <a:off x="1752557" y="488800"/>
            <a:ext cx="8686500" cy="967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latin typeface="Red Hat Display"/>
                <a:ea typeface="Red Hat Display"/>
                <a:cs typeface="Red Hat Display"/>
                <a:sym typeface="Red Hat Display"/>
              </a:rPr>
              <a:t>Red Hat Advanced Cluster Management customers</a:t>
            </a:r>
            <a:endParaRPr b="1">
              <a:latin typeface="Red Hat Display"/>
              <a:ea typeface="Red Hat Display"/>
              <a:cs typeface="Red Hat Display"/>
              <a:sym typeface="Red Hat Display"/>
            </a:endParaRPr>
          </a:p>
        </p:txBody>
      </p:sp>
      <p:pic>
        <p:nvPicPr>
          <p:cNvPr id="9730" name="Google Shape;9730;p830">
            <a:hlinkClick r:id="rId3"/>
          </p:cNvPr>
          <p:cNvPicPr preferRelativeResize="0"/>
          <p:nvPr/>
        </p:nvPicPr>
        <p:blipFill rotWithShape="1">
          <a:blip r:embed="rId4">
            <a:alphaModFix/>
          </a:blip>
          <a:srcRect/>
          <a:stretch/>
        </p:blipFill>
        <p:spPr>
          <a:xfrm>
            <a:off x="6459506" y="3811367"/>
            <a:ext cx="3744038" cy="516321"/>
          </a:xfrm>
          <a:prstGeom prst="rect">
            <a:avLst/>
          </a:prstGeom>
          <a:noFill/>
          <a:ln>
            <a:noFill/>
          </a:ln>
        </p:spPr>
      </p:pic>
      <p:pic>
        <p:nvPicPr>
          <p:cNvPr id="9731" name="Google Shape;9731;p830">
            <a:hlinkClick r:id="rId5"/>
          </p:cNvPr>
          <p:cNvPicPr preferRelativeResize="0"/>
          <p:nvPr/>
        </p:nvPicPr>
        <p:blipFill>
          <a:blip r:embed="rId6">
            <a:alphaModFix/>
          </a:blip>
          <a:stretch>
            <a:fillRect/>
          </a:stretch>
        </p:blipFill>
        <p:spPr>
          <a:xfrm>
            <a:off x="2337211" y="1816889"/>
            <a:ext cx="3111721" cy="1750363"/>
          </a:xfrm>
          <a:prstGeom prst="rect">
            <a:avLst/>
          </a:prstGeom>
          <a:noFill/>
          <a:ln>
            <a:noFill/>
          </a:ln>
        </p:spPr>
      </p:pic>
      <p:pic>
        <p:nvPicPr>
          <p:cNvPr id="9732" name="Google Shape;9732;p830">
            <a:hlinkClick r:id="rId7"/>
          </p:cNvPr>
          <p:cNvPicPr preferRelativeResize="0"/>
          <p:nvPr/>
        </p:nvPicPr>
        <p:blipFill>
          <a:blip r:embed="rId8">
            <a:alphaModFix/>
          </a:blip>
          <a:stretch>
            <a:fillRect/>
          </a:stretch>
        </p:blipFill>
        <p:spPr>
          <a:xfrm>
            <a:off x="6529744" y="2208300"/>
            <a:ext cx="3909400" cy="967577"/>
          </a:xfrm>
          <a:prstGeom prst="rect">
            <a:avLst/>
          </a:prstGeom>
          <a:noFill/>
          <a:ln>
            <a:noFill/>
          </a:ln>
        </p:spPr>
      </p:pic>
      <p:pic>
        <p:nvPicPr>
          <p:cNvPr id="9733" name="Google Shape;9733;p830">
            <a:hlinkClick r:id="rId9"/>
          </p:cNvPr>
          <p:cNvPicPr preferRelativeResize="0"/>
          <p:nvPr/>
        </p:nvPicPr>
        <p:blipFill>
          <a:blip r:embed="rId10">
            <a:alphaModFix/>
          </a:blip>
          <a:stretch>
            <a:fillRect/>
          </a:stretch>
        </p:blipFill>
        <p:spPr>
          <a:xfrm>
            <a:off x="2654813" y="3273825"/>
            <a:ext cx="2253426" cy="1372450"/>
          </a:xfrm>
          <a:prstGeom prst="rect">
            <a:avLst/>
          </a:prstGeom>
          <a:noFill/>
          <a:ln>
            <a:noFill/>
          </a:ln>
        </p:spPr>
      </p:pic>
      <p:pic>
        <p:nvPicPr>
          <p:cNvPr id="9734" name="Google Shape;9734;p830">
            <a:hlinkClick r:id="rId11"/>
          </p:cNvPr>
          <p:cNvPicPr preferRelativeResize="0"/>
          <p:nvPr/>
        </p:nvPicPr>
        <p:blipFill rotWithShape="1">
          <a:blip r:embed="rId12">
            <a:alphaModFix/>
          </a:blip>
          <a:srcRect l="21374" t="31877" r="15497" b="34140"/>
          <a:stretch/>
        </p:blipFill>
        <p:spPr>
          <a:xfrm>
            <a:off x="6843700" y="4797825"/>
            <a:ext cx="3196219" cy="967575"/>
          </a:xfrm>
          <a:prstGeom prst="rect">
            <a:avLst/>
          </a:prstGeom>
          <a:noFill/>
          <a:ln>
            <a:noFill/>
          </a:ln>
        </p:spPr>
      </p:pic>
      <p:sp>
        <p:nvSpPr>
          <p:cNvPr id="9735" name="Google Shape;9735;p830"/>
          <p:cNvSpPr txBox="1">
            <a:spLocks noGrp="1"/>
          </p:cNvSpPr>
          <p:nvPr>
            <p:ph type="sldNum" idx="12"/>
          </p:nvPr>
        </p:nvSpPr>
        <p:spPr>
          <a:xfrm>
            <a:off x="11408764"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pic>
        <p:nvPicPr>
          <p:cNvPr id="9736" name="Google Shape;9736;p830">
            <a:hlinkClick r:id="rId13"/>
          </p:cNvPr>
          <p:cNvPicPr preferRelativeResize="0"/>
          <p:nvPr/>
        </p:nvPicPr>
        <p:blipFill rotWithShape="1">
          <a:blip r:embed="rId14">
            <a:alphaModFix/>
          </a:blip>
          <a:srcRect l="-112006" t="-1695" r="-122441" b="-9120"/>
          <a:stretch/>
        </p:blipFill>
        <p:spPr>
          <a:xfrm>
            <a:off x="2733743" y="4646266"/>
            <a:ext cx="2095591" cy="9822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8249"/>
        <p:cNvGrpSpPr/>
        <p:nvPr/>
      </p:nvGrpSpPr>
      <p:grpSpPr>
        <a:xfrm>
          <a:off x="0" y="0"/>
          <a:ext cx="0" cy="0"/>
          <a:chOff x="0" y="0"/>
          <a:chExt cx="0" cy="0"/>
        </a:xfrm>
      </p:grpSpPr>
      <p:sp>
        <p:nvSpPr>
          <p:cNvPr id="8250" name="Google Shape;8250;p768"/>
          <p:cNvSpPr txBox="1"/>
          <p:nvPr/>
        </p:nvSpPr>
        <p:spPr>
          <a:xfrm>
            <a:off x="6032750" y="1862161"/>
            <a:ext cx="5198100" cy="1146900"/>
          </a:xfrm>
          <a:prstGeom prst="rect">
            <a:avLst/>
          </a:prstGeom>
          <a:noFill/>
          <a:ln>
            <a:noFill/>
          </a:ln>
        </p:spPr>
        <p:txBody>
          <a:bodyPr spcFirstLastPara="1" wrap="square" lIns="0" tIns="0" rIns="0" bIns="45700" anchor="t" anchorCtr="0">
            <a:noAutofit/>
          </a:bodyPr>
          <a:lstStyle/>
          <a:p>
            <a:pPr marL="0" lvl="0" indent="0" algn="l" rtl="0">
              <a:lnSpc>
                <a:spcPct val="115000"/>
              </a:lnSpc>
              <a:spcBef>
                <a:spcPts val="1200"/>
              </a:spcBef>
              <a:spcAft>
                <a:spcPts val="1200"/>
              </a:spcAft>
              <a:buNone/>
            </a:pPr>
            <a:r>
              <a:rPr lang="en" sz="1500">
                <a:solidFill>
                  <a:schemeClr val="dk1"/>
                </a:solidFill>
                <a:latin typeface="Red Hat Text"/>
                <a:ea typeface="Red Hat Text"/>
                <a:cs typeface="Red Hat Text"/>
                <a:sym typeface="Red Hat Text"/>
              </a:rPr>
              <a:t>Software and service providers are differentiating their offerings by providing more complete solutions, adding capabilities such as </a:t>
            </a:r>
            <a:endParaRPr sz="1500">
              <a:latin typeface="Red Hat Text Medium"/>
              <a:ea typeface="Red Hat Text Medium"/>
              <a:cs typeface="Red Hat Text Medium"/>
              <a:sym typeface="Red Hat Text Medium"/>
            </a:endParaRPr>
          </a:p>
        </p:txBody>
      </p:sp>
      <p:sp>
        <p:nvSpPr>
          <p:cNvPr id="8251" name="Google Shape;8251;p76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a:t>
            </a:fld>
            <a:endParaRPr/>
          </a:p>
        </p:txBody>
      </p:sp>
      <p:sp>
        <p:nvSpPr>
          <p:cNvPr id="8252" name="Google Shape;8252;p768"/>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Source:</a:t>
            </a:r>
            <a:endParaRPr/>
          </a:p>
          <a:p>
            <a:pPr marL="0" lvl="0" indent="0" algn="l" rtl="0">
              <a:spcBef>
                <a:spcPts val="0"/>
              </a:spcBef>
              <a:spcAft>
                <a:spcPts val="0"/>
              </a:spcAft>
              <a:buClr>
                <a:schemeClr val="dk1"/>
              </a:buClr>
              <a:buSzPts val="1100"/>
              <a:buFont typeface="Arial"/>
              <a:buNone/>
            </a:pPr>
            <a:r>
              <a:rPr lang="en"/>
              <a:t>Market Guide for Container Management, Gartner, 2021. </a:t>
            </a:r>
            <a:endParaRPr/>
          </a:p>
        </p:txBody>
      </p:sp>
      <p:sp>
        <p:nvSpPr>
          <p:cNvPr id="8253" name="Google Shape;8253;p768"/>
          <p:cNvSpPr txBox="1"/>
          <p:nvPr/>
        </p:nvSpPr>
        <p:spPr>
          <a:xfrm>
            <a:off x="447775" y="2461350"/>
            <a:ext cx="4850100" cy="1935300"/>
          </a:xfrm>
          <a:prstGeom prst="rect">
            <a:avLst/>
          </a:prstGeom>
          <a:noFill/>
          <a:ln>
            <a:noFill/>
          </a:ln>
        </p:spPr>
        <p:txBody>
          <a:bodyPr spcFirstLastPara="1" wrap="square" lIns="0" tIns="0" rIns="0" bIns="45700" anchor="b" anchorCtr="0">
            <a:noAutofit/>
          </a:bodyPr>
          <a:lstStyle/>
          <a:p>
            <a:pPr marL="0" lvl="0" indent="0" algn="ctr" rtl="0">
              <a:lnSpc>
                <a:spcPct val="140000"/>
              </a:lnSpc>
              <a:spcBef>
                <a:spcPts val="0"/>
              </a:spcBef>
              <a:spcAft>
                <a:spcPts val="0"/>
              </a:spcAft>
              <a:buNone/>
            </a:pPr>
            <a:r>
              <a:rPr lang="en" sz="1800">
                <a:solidFill>
                  <a:schemeClr val="accent1"/>
                </a:solidFill>
                <a:latin typeface="Red Hat Text"/>
                <a:ea typeface="Red Hat Text"/>
                <a:cs typeface="Red Hat Text"/>
                <a:sym typeface="Red Hat Text"/>
              </a:rPr>
              <a:t>In many ways, remote container clusters are becoming modern-day LAN servers, which requires tooling for managing the distributed clusters. </a:t>
            </a:r>
            <a:endParaRPr sz="1800">
              <a:solidFill>
                <a:schemeClr val="accent1"/>
              </a:solidFill>
              <a:latin typeface="Red Hat Text"/>
              <a:ea typeface="Red Hat Text"/>
              <a:cs typeface="Red Hat Text"/>
              <a:sym typeface="Red Hat Text"/>
            </a:endParaRPr>
          </a:p>
        </p:txBody>
      </p:sp>
      <p:sp>
        <p:nvSpPr>
          <p:cNvPr id="8254" name="Google Shape;8254;p768"/>
          <p:cNvSpPr txBox="1"/>
          <p:nvPr/>
        </p:nvSpPr>
        <p:spPr>
          <a:xfrm>
            <a:off x="6639951" y="3091026"/>
            <a:ext cx="3983700" cy="2271300"/>
          </a:xfrm>
          <a:prstGeom prst="rect">
            <a:avLst/>
          </a:prstGeom>
          <a:noFill/>
          <a:ln>
            <a:noFill/>
          </a:ln>
        </p:spPr>
        <p:txBody>
          <a:bodyPr spcFirstLastPara="1" wrap="square" lIns="0" tIns="0" rIns="0" bIns="0" anchor="t" anchorCtr="0">
            <a:noAutofit/>
          </a:bodyPr>
          <a:lstStyle/>
          <a:p>
            <a:pPr marL="182880" lvl="0" indent="-193040" algn="l" rtl="0">
              <a:lnSpc>
                <a:spcPct val="115000"/>
              </a:lnSpc>
              <a:spcBef>
                <a:spcPts val="0"/>
              </a:spcBef>
              <a:spcAft>
                <a:spcPts val="0"/>
              </a:spcAft>
              <a:buClr>
                <a:srgbClr val="EE0000"/>
              </a:buClr>
              <a:buSzPts val="1600"/>
              <a:buFont typeface="Red Hat Text"/>
              <a:buChar char="▸"/>
            </a:pPr>
            <a:r>
              <a:rPr lang="en" sz="1600">
                <a:latin typeface="Red Hat Text Medium"/>
                <a:ea typeface="Red Hat Text Medium"/>
                <a:cs typeface="Red Hat Text Medium"/>
                <a:sym typeface="Red Hat Text Medium"/>
              </a:rPr>
              <a:t>Distributed management of multiple clusters</a:t>
            </a:r>
            <a:endParaRPr sz="1600">
              <a:latin typeface="Red Hat Text"/>
              <a:ea typeface="Red Hat Text"/>
              <a:cs typeface="Red Hat Text"/>
              <a:sym typeface="Red Hat Text"/>
            </a:endParaRPr>
          </a:p>
          <a:p>
            <a:pPr marL="182880" lvl="0" indent="-193040" algn="l" rtl="0">
              <a:lnSpc>
                <a:spcPct val="115000"/>
              </a:lnSpc>
              <a:spcBef>
                <a:spcPts val="1000"/>
              </a:spcBef>
              <a:spcAft>
                <a:spcPts val="0"/>
              </a:spcAft>
              <a:buClr>
                <a:srgbClr val="EE0000"/>
              </a:buClr>
              <a:buSzPts val="1600"/>
              <a:buFont typeface="Red Hat Text"/>
              <a:buChar char="▸"/>
            </a:pPr>
            <a:r>
              <a:rPr lang="en" sz="1600">
                <a:latin typeface="Red Hat Text Medium"/>
                <a:ea typeface="Red Hat Text Medium"/>
                <a:cs typeface="Red Hat Text Medium"/>
                <a:sym typeface="Red Hat Text Medium"/>
              </a:rPr>
              <a:t>Application lifecycle integration</a:t>
            </a:r>
            <a:endParaRPr sz="1600">
              <a:latin typeface="Red Hat Text"/>
              <a:ea typeface="Red Hat Text"/>
              <a:cs typeface="Red Hat Text"/>
              <a:sym typeface="Red Hat Text"/>
            </a:endParaRPr>
          </a:p>
          <a:p>
            <a:pPr marL="182880" lvl="0" indent="-193040" algn="l" rtl="0">
              <a:lnSpc>
                <a:spcPct val="115000"/>
              </a:lnSpc>
              <a:spcBef>
                <a:spcPts val="1000"/>
              </a:spcBef>
              <a:spcAft>
                <a:spcPts val="0"/>
              </a:spcAft>
              <a:buClr>
                <a:srgbClr val="EE0000"/>
              </a:buClr>
              <a:buSzPts val="1600"/>
              <a:buFont typeface="Red Hat Text"/>
              <a:buChar char="▸"/>
            </a:pPr>
            <a:r>
              <a:rPr lang="en" sz="1600">
                <a:latin typeface="Red Hat Text Medium"/>
                <a:ea typeface="Red Hat Text Medium"/>
                <a:cs typeface="Red Hat Text Medium"/>
                <a:sym typeface="Red Hat Text Medium"/>
              </a:rPr>
              <a:t>Policy management</a:t>
            </a:r>
            <a:endParaRPr sz="1600">
              <a:latin typeface="Red Hat Text Medium"/>
              <a:ea typeface="Red Hat Text Medium"/>
              <a:cs typeface="Red Hat Text Medium"/>
              <a:sym typeface="Red Hat Text Medium"/>
            </a:endParaRPr>
          </a:p>
          <a:p>
            <a:pPr marL="182880" lvl="0" indent="-193040" algn="l" rtl="0">
              <a:lnSpc>
                <a:spcPct val="115000"/>
              </a:lnSpc>
              <a:spcBef>
                <a:spcPts val="1000"/>
              </a:spcBef>
              <a:spcAft>
                <a:spcPts val="1000"/>
              </a:spcAft>
              <a:buClr>
                <a:srgbClr val="EE0000"/>
              </a:buClr>
              <a:buSzPts val="1600"/>
              <a:buFont typeface="Red Hat Text Medium"/>
              <a:buChar char="▸"/>
            </a:pPr>
            <a:r>
              <a:rPr lang="en" sz="1600">
                <a:latin typeface="Red Hat Text Medium"/>
                <a:ea typeface="Red Hat Text Medium"/>
                <a:cs typeface="Red Hat Text Medium"/>
                <a:sym typeface="Red Hat Text Medium"/>
              </a:rPr>
              <a:t>Monitoring and security to the foundational container orchestration capabilities</a:t>
            </a:r>
            <a:endParaRPr sz="1600">
              <a:latin typeface="Red Hat Text Medium"/>
              <a:ea typeface="Red Hat Text Medium"/>
              <a:cs typeface="Red Hat Text Medium"/>
              <a:sym typeface="Red Hat Text Medium"/>
            </a:endParaRPr>
          </a:p>
        </p:txBody>
      </p:sp>
      <p:cxnSp>
        <p:nvCxnSpPr>
          <p:cNvPr id="8255" name="Google Shape;8255;p768"/>
          <p:cNvCxnSpPr/>
          <p:nvPr/>
        </p:nvCxnSpPr>
        <p:spPr>
          <a:xfrm>
            <a:off x="5463980" y="1878475"/>
            <a:ext cx="0" cy="3695100"/>
          </a:xfrm>
          <a:prstGeom prst="straightConnector1">
            <a:avLst/>
          </a:prstGeom>
          <a:noFill/>
          <a:ln w="9525" cap="flat" cmpd="sng">
            <a:solidFill>
              <a:srgbClr val="9E9E9E"/>
            </a:solidFill>
            <a:prstDash val="dot"/>
            <a:round/>
            <a:headEnd type="none" w="med" len="med"/>
            <a:tailEnd type="none" w="med" len="med"/>
          </a:ln>
        </p:spPr>
      </p:cxnSp>
      <p:sp>
        <p:nvSpPr>
          <p:cNvPr id="8256" name="Google Shape;8256;p768"/>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Red Hat Advanced Cluster Management for Kubernetes</a:t>
            </a:r>
            <a:endParaRPr>
              <a:latin typeface="Red Hat Display Medium"/>
              <a:ea typeface="Red Hat Display Medium"/>
              <a:cs typeface="Red Hat Display Medium"/>
              <a:sym typeface="Red Hat Display Medium"/>
            </a:endParaRPr>
          </a:p>
        </p:txBody>
      </p:sp>
      <p:sp>
        <p:nvSpPr>
          <p:cNvPr id="8257" name="Google Shape;8257;p768"/>
          <p:cNvSpPr txBox="1">
            <a:spLocks noGrp="1"/>
          </p:cNvSpPr>
          <p:nvPr>
            <p:ph type="title"/>
          </p:nvPr>
        </p:nvSpPr>
        <p:spPr>
          <a:xfrm>
            <a:off x="885003" y="8717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t>Remote container clusters are becoming modern-day LAN servers </a:t>
            </a:r>
            <a:endParaRPr sz="2800"/>
          </a:p>
          <a:p>
            <a:pPr marL="0" lvl="0" indent="0" algn="ctr" rtl="0">
              <a:spcBef>
                <a:spcPts val="0"/>
              </a:spcBef>
              <a:spcAft>
                <a:spcPts val="0"/>
              </a:spcAft>
              <a:buNone/>
            </a:pPr>
            <a:endParaRPr sz="2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740"/>
        <p:cNvGrpSpPr/>
        <p:nvPr/>
      </p:nvGrpSpPr>
      <p:grpSpPr>
        <a:xfrm>
          <a:off x="0" y="0"/>
          <a:ext cx="0" cy="0"/>
          <a:chOff x="0" y="0"/>
          <a:chExt cx="0" cy="0"/>
        </a:xfrm>
      </p:grpSpPr>
      <p:sp>
        <p:nvSpPr>
          <p:cNvPr id="9741" name="Google Shape;9741;p831"/>
          <p:cNvSpPr txBox="1"/>
          <p:nvPr/>
        </p:nvSpPr>
        <p:spPr>
          <a:xfrm>
            <a:off x="885046" y="6169567"/>
            <a:ext cx="97650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Clr>
                <a:srgbClr val="000000"/>
              </a:buClr>
              <a:buSzPts val="1100"/>
              <a:buFont typeface="Arial"/>
              <a:buNone/>
            </a:pPr>
            <a:r>
              <a:rPr lang="en" sz="900" b="0" i="0" u="none" strike="noStrike" cap="none">
                <a:solidFill>
                  <a:srgbClr val="4D4D4F"/>
                </a:solidFill>
                <a:latin typeface="Red Hat Display"/>
                <a:ea typeface="Red Hat Display"/>
                <a:cs typeface="Red Hat Display"/>
                <a:sym typeface="Red Hat Display"/>
              </a:rPr>
              <a:t>Source: Red Hat Summit presentation. </a:t>
            </a:r>
            <a:r>
              <a:rPr lang="en" sz="900" b="0" i="0" u="sng" strike="noStrike" cap="none">
                <a:solidFill>
                  <a:schemeClr val="hlink"/>
                </a:solidFill>
                <a:latin typeface="Red Hat Display"/>
                <a:ea typeface="Red Hat Display"/>
                <a:cs typeface="Red Hat Display"/>
                <a:sym typeface="Red Hat Display"/>
                <a:hlinkClick r:id="rId3"/>
              </a:rPr>
              <a:t>"The power of advanced cluster management for Kubernetes: Working with Discover to normalize their Kubernetes deployments</a:t>
            </a:r>
            <a:r>
              <a:rPr lang="en" sz="900" b="0" i="0" u="none" strike="noStrike" cap="none">
                <a:solidFill>
                  <a:srgbClr val="4D4D4F"/>
                </a:solidFill>
                <a:latin typeface="Red Hat Display"/>
                <a:ea typeface="Red Hat Display"/>
                <a:cs typeface="Red Hat Display"/>
                <a:sym typeface="Red Hat Display"/>
              </a:rPr>
              <a:t>," June 2021</a:t>
            </a:r>
            <a:endParaRPr sz="900" b="0" i="0" u="none" strike="noStrike" cap="none">
              <a:solidFill>
                <a:srgbClr val="4D4D4F"/>
              </a:solidFill>
              <a:latin typeface="Red Hat Display"/>
              <a:ea typeface="Red Hat Display"/>
              <a:cs typeface="Red Hat Display"/>
              <a:sym typeface="Red Hat Display"/>
            </a:endParaRPr>
          </a:p>
        </p:txBody>
      </p:sp>
      <p:sp>
        <p:nvSpPr>
          <p:cNvPr id="9742" name="Google Shape;9742;p831"/>
          <p:cNvSpPr txBox="1"/>
          <p:nvPr/>
        </p:nvSpPr>
        <p:spPr>
          <a:xfrm>
            <a:off x="630284" y="2147538"/>
            <a:ext cx="2954700" cy="3828300"/>
          </a:xfrm>
          <a:prstGeom prst="rect">
            <a:avLst/>
          </a:prstGeom>
          <a:noFill/>
          <a:ln>
            <a:noFill/>
          </a:ln>
        </p:spPr>
        <p:txBody>
          <a:bodyPr spcFirstLastPara="1" wrap="square" lIns="121875" tIns="121875" rIns="121875" bIns="121875" anchor="t" anchorCtr="0">
            <a:noAutofit/>
          </a:bodyPr>
          <a:lstStyle/>
          <a:p>
            <a:pPr marL="0" lvl="0" indent="0" algn="l" rtl="0">
              <a:lnSpc>
                <a:spcPct val="100000"/>
              </a:lnSpc>
              <a:spcBef>
                <a:spcPts val="0"/>
              </a:spcBef>
              <a:spcAft>
                <a:spcPts val="0"/>
              </a:spcAft>
              <a:buClr>
                <a:schemeClr val="dk1"/>
              </a:buClr>
              <a:buSzPts val="1500"/>
              <a:buFont typeface="Arial"/>
              <a:buNone/>
            </a:pPr>
            <a:r>
              <a:rPr lang="en" sz="1500">
                <a:solidFill>
                  <a:schemeClr val="dk1"/>
                </a:solidFill>
                <a:highlight>
                  <a:srgbClr val="FFFFFF"/>
                </a:highlight>
                <a:latin typeface="Red Hat Display"/>
                <a:ea typeface="Red Hat Display"/>
                <a:cs typeface="Red Hat Display"/>
                <a:sym typeface="Red Hat Display"/>
              </a:rPr>
              <a:t>“We wanted to have an active inventory of clusters, manage the state of the clusters from a centralised point, and execute the workflows multiple times to reach that stage. We have really a huge number of clusters, and it's actually growing again. We needed to establish GitOps for OpenShift Cluster Management, and Red Hat helped us do that.“</a:t>
            </a:r>
            <a:endParaRPr sz="1500">
              <a:solidFill>
                <a:schemeClr val="dk1"/>
              </a:solidFill>
              <a:highlight>
                <a:srgbClr val="FFFFFF"/>
              </a:highlight>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endParaRPr sz="1600">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endParaRPr sz="1600"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0000"/>
              </a:buClr>
              <a:buSzPts val="2100"/>
              <a:buFont typeface="Arial"/>
              <a:buNone/>
            </a:pPr>
            <a:r>
              <a:rPr lang="en" sz="1600" b="0" i="0" u="none" strike="noStrike" cap="none">
                <a:solidFill>
                  <a:srgbClr val="000000"/>
                </a:solidFill>
                <a:latin typeface="Red Hat Display"/>
                <a:ea typeface="Red Hat Display"/>
                <a:cs typeface="Red Hat Display"/>
                <a:sym typeface="Red Hat Display"/>
              </a:rPr>
              <a:t>Sriram Mageswaran</a:t>
            </a:r>
            <a:endParaRPr sz="1600">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0000"/>
              </a:buClr>
              <a:buSzPts val="2100"/>
              <a:buFont typeface="Arial"/>
              <a:buNone/>
            </a:pPr>
            <a:r>
              <a:rPr lang="en" sz="1600">
                <a:latin typeface="Red Hat Display"/>
                <a:ea typeface="Red Hat Display"/>
                <a:cs typeface="Red Hat Display"/>
                <a:sym typeface="Red Hat Display"/>
              </a:rPr>
              <a:t>Principal Systems Architect,</a:t>
            </a:r>
            <a:endParaRPr sz="1600">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0000"/>
              </a:buClr>
              <a:buSzPts val="2100"/>
              <a:buFont typeface="Arial"/>
              <a:buNone/>
            </a:pPr>
            <a:r>
              <a:rPr lang="en" sz="1600" b="0" i="0" u="none" strike="noStrike" cap="none">
                <a:solidFill>
                  <a:srgbClr val="000000"/>
                </a:solidFill>
                <a:latin typeface="Red Hat Display"/>
                <a:ea typeface="Red Hat Display"/>
                <a:cs typeface="Red Hat Display"/>
                <a:sym typeface="Red Hat Display"/>
              </a:rPr>
              <a:t>Discover</a:t>
            </a:r>
            <a:endParaRPr sz="1600" b="0" i="0" u="none" strike="noStrike" cap="none">
              <a:solidFill>
                <a:srgbClr val="000000"/>
              </a:solidFill>
              <a:latin typeface="Red Hat Display"/>
              <a:ea typeface="Red Hat Display"/>
              <a:cs typeface="Red Hat Display"/>
              <a:sym typeface="Red Hat Display"/>
            </a:endParaRPr>
          </a:p>
        </p:txBody>
      </p:sp>
      <p:sp>
        <p:nvSpPr>
          <p:cNvPr id="9743" name="Google Shape;9743;p831"/>
          <p:cNvSpPr txBox="1"/>
          <p:nvPr/>
        </p:nvSpPr>
        <p:spPr>
          <a:xfrm>
            <a:off x="783447" y="167967"/>
            <a:ext cx="32718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b="0" i="0" u="none" strike="noStrike" cap="none">
                <a:solidFill>
                  <a:srgbClr val="EE0000"/>
                </a:solidFill>
                <a:latin typeface="Red Hat Text"/>
                <a:ea typeface="Red Hat Text"/>
                <a:cs typeface="Red Hat Text"/>
                <a:sym typeface="Red Hat Text"/>
              </a:rPr>
              <a:t>Financial services: North America</a:t>
            </a:r>
            <a:endParaRPr sz="1300" b="0" i="0" u="none" strike="noStrike" cap="none">
              <a:solidFill>
                <a:srgbClr val="EE0000"/>
              </a:solidFill>
              <a:latin typeface="Red Hat Text"/>
              <a:ea typeface="Red Hat Text"/>
              <a:cs typeface="Red Hat Text"/>
              <a:sym typeface="Red Hat Text"/>
            </a:endParaRPr>
          </a:p>
        </p:txBody>
      </p:sp>
      <p:sp>
        <p:nvSpPr>
          <p:cNvPr id="9744" name="Google Shape;9744;p831"/>
          <p:cNvSpPr txBox="1"/>
          <p:nvPr/>
        </p:nvSpPr>
        <p:spPr>
          <a:xfrm>
            <a:off x="4376392" y="299001"/>
            <a:ext cx="7185000" cy="5365200"/>
          </a:xfrm>
          <a:prstGeom prst="rect">
            <a:avLst/>
          </a:prstGeom>
          <a:noFill/>
          <a:ln>
            <a:noFill/>
          </a:ln>
        </p:spPr>
        <p:txBody>
          <a:bodyPr spcFirstLastPara="1" wrap="square" lIns="60950" tIns="60950" rIns="60950" bIns="60950" anchor="t" anchorCtr="0">
            <a:noAutofit/>
          </a:bodyPr>
          <a:lstStyle/>
          <a:p>
            <a:pPr marL="0" marR="0" lvl="0" indent="0" algn="l" rtl="0">
              <a:lnSpc>
                <a:spcPct val="110000"/>
              </a:lnSpc>
              <a:spcBef>
                <a:spcPts val="0"/>
              </a:spcBef>
              <a:spcAft>
                <a:spcPts val="0"/>
              </a:spcAft>
              <a:buClr>
                <a:schemeClr val="dk1"/>
              </a:buClr>
              <a:buSzPts val="1500"/>
              <a:buFont typeface="Arial"/>
              <a:buNone/>
            </a:pPr>
            <a:r>
              <a:rPr lang="en" sz="1500" i="0" u="none" strike="noStrike" cap="none">
                <a:solidFill>
                  <a:srgbClr val="EE0000"/>
                </a:solidFill>
                <a:latin typeface="Red Hat Text"/>
                <a:ea typeface="Red Hat Text"/>
                <a:cs typeface="Red Hat Text"/>
                <a:sym typeface="Red Hat Text"/>
              </a:rPr>
              <a:t>Challenge</a:t>
            </a: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r>
              <a:rPr lang="en" sz="1500">
                <a:solidFill>
                  <a:schemeClr val="dk1"/>
                </a:solidFill>
                <a:latin typeface="Red Hat Text"/>
                <a:ea typeface="Red Hat Text"/>
                <a:cs typeface="Red Hat Text"/>
                <a:sym typeface="Red Hat Text"/>
              </a:rPr>
              <a:t>Discover needed a way to improve cluster management in their Red Hat</a:t>
            </a:r>
            <a:r>
              <a:rPr lang="en" sz="1500" baseline="30000">
                <a:solidFill>
                  <a:schemeClr val="dk1"/>
                </a:solidFill>
                <a:latin typeface="Red Hat Text"/>
                <a:ea typeface="Red Hat Text"/>
                <a:cs typeface="Red Hat Text"/>
                <a:sym typeface="Red Hat Text"/>
              </a:rPr>
              <a:t>®</a:t>
            </a:r>
            <a:r>
              <a:rPr lang="en" sz="1500">
                <a:solidFill>
                  <a:schemeClr val="dk1"/>
                </a:solidFill>
                <a:latin typeface="Red Hat Text"/>
                <a:ea typeface="Red Hat Text"/>
                <a:cs typeface="Red Hat Text"/>
                <a:sym typeface="Red Hat Text"/>
              </a:rPr>
              <a:t> OpenShift environments. </a:t>
            </a:r>
            <a:r>
              <a:rPr lang="en" sz="1500">
                <a:solidFill>
                  <a:schemeClr val="dk1"/>
                </a:solidFill>
                <a:highlight>
                  <a:srgbClr val="FFFFFF"/>
                </a:highlight>
                <a:latin typeface="Red Hat Text"/>
                <a:ea typeface="Red Hat Text"/>
                <a:cs typeface="Red Hat Text"/>
                <a:sym typeface="Red Hat Text"/>
              </a:rPr>
              <a:t>Discover was facing cluster sprawl across different countries. Managing these cluster versions, keeping them in sync, and operationalizing them using a single pane was challenging. </a:t>
            </a:r>
            <a:endParaRPr sz="1500">
              <a:solidFill>
                <a:schemeClr val="dk1"/>
              </a:solidFill>
              <a:highlight>
                <a:srgbClr val="FFFFFF"/>
              </a:highlight>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r>
              <a:rPr lang="en" sz="1500" i="0" u="none" strike="noStrike" cap="none">
                <a:solidFill>
                  <a:srgbClr val="EE0000"/>
                </a:solidFill>
                <a:latin typeface="Red Hat Text"/>
                <a:ea typeface="Red Hat Text"/>
                <a:cs typeface="Red Hat Text"/>
                <a:sym typeface="Red Hat Text"/>
              </a:rPr>
              <a:t>Solution</a:t>
            </a:r>
            <a:endParaRPr sz="1500" i="0" u="none" strike="noStrike" cap="none">
              <a:solidFill>
                <a:srgbClr val="000000"/>
              </a:solidFill>
              <a:latin typeface="Red Hat Text"/>
              <a:ea typeface="Red Hat Text"/>
              <a:cs typeface="Red Hat Text"/>
              <a:sym typeface="Red Hat Text"/>
            </a:endParaRPr>
          </a:p>
          <a:p>
            <a:pPr marL="0" marR="0" lvl="0" indent="0" algn="l" rtl="0">
              <a:lnSpc>
                <a:spcPct val="110000"/>
              </a:lnSpc>
              <a:spcBef>
                <a:spcPts val="0"/>
              </a:spcBef>
              <a:spcAft>
                <a:spcPts val="0"/>
              </a:spcAft>
              <a:buNone/>
            </a:pPr>
            <a:r>
              <a:rPr lang="en" sz="1500">
                <a:latin typeface="Red Hat Text"/>
                <a:ea typeface="Red Hat Text"/>
                <a:cs typeface="Red Hat Text"/>
                <a:sym typeface="Red Hat Text"/>
              </a:rPr>
              <a:t>Discover</a:t>
            </a:r>
            <a:r>
              <a:rPr lang="en" sz="1500" i="0" u="none" strike="noStrike" cap="none">
                <a:solidFill>
                  <a:srgbClr val="000000"/>
                </a:solidFill>
                <a:latin typeface="Red Hat Text"/>
                <a:ea typeface="Red Hat Text"/>
                <a:cs typeface="Red Hat Text"/>
                <a:sym typeface="Red Hat Text"/>
              </a:rPr>
              <a:t> used Red Hat </a:t>
            </a:r>
            <a:r>
              <a:rPr lang="en" sz="1500">
                <a:latin typeface="Red Hat Text"/>
                <a:ea typeface="Red Hat Text"/>
                <a:cs typeface="Red Hat Text"/>
                <a:sym typeface="Red Hat Text"/>
              </a:rPr>
              <a:t>Advanced Cluster Management </a:t>
            </a:r>
            <a:r>
              <a:rPr lang="en" sz="1500" i="0" u="none" strike="noStrike" cap="none">
                <a:solidFill>
                  <a:srgbClr val="000000"/>
                </a:solidFill>
                <a:latin typeface="Red Hat Text"/>
                <a:ea typeface="Red Hat Text"/>
                <a:cs typeface="Red Hat Text"/>
                <a:sym typeface="Red Hat Text"/>
              </a:rPr>
              <a:t>to manage multiple clusters and enforce policies across different clouds, and manage applications in a GitOps methodology. </a:t>
            </a:r>
            <a:r>
              <a:rPr lang="en" sz="1500">
                <a:solidFill>
                  <a:schemeClr val="dk1"/>
                </a:solidFill>
                <a:latin typeface="Red Hat Text"/>
                <a:ea typeface="Red Hat Text"/>
                <a:cs typeface="Red Hat Text"/>
                <a:sym typeface="Red Hat Text"/>
              </a:rPr>
              <a:t>Red Hat</a:t>
            </a:r>
            <a:r>
              <a:rPr lang="en" sz="1500" baseline="30000">
                <a:solidFill>
                  <a:schemeClr val="dk1"/>
                </a:solidFill>
                <a:latin typeface="Red Hat Text"/>
                <a:ea typeface="Red Hat Text"/>
                <a:cs typeface="Red Hat Text"/>
                <a:sym typeface="Red Hat Text"/>
              </a:rPr>
              <a:t> </a:t>
            </a:r>
            <a:r>
              <a:rPr lang="en" sz="1500">
                <a:solidFill>
                  <a:schemeClr val="dk1"/>
                </a:solidFill>
                <a:latin typeface="Red Hat Text"/>
                <a:ea typeface="Red Hat Text"/>
                <a:cs typeface="Red Hat Text"/>
                <a:sym typeface="Red Hat Text"/>
              </a:rPr>
              <a:t>Advanced Cluster Management provides end-to-end visibility and control of the Kubernetes clusters from a central console. </a:t>
            </a:r>
            <a:endParaRPr sz="1500">
              <a:latin typeface="Red Hat Text"/>
              <a:ea typeface="Red Hat Text"/>
              <a:cs typeface="Red Hat Text"/>
              <a:sym typeface="Red Hat Text"/>
            </a:endParaRPr>
          </a:p>
          <a:p>
            <a:pPr marL="0" marR="0" lvl="0" indent="0" algn="l" rtl="0">
              <a:lnSpc>
                <a:spcPct val="110000"/>
              </a:lnSpc>
              <a:spcBef>
                <a:spcPts val="0"/>
              </a:spcBef>
              <a:spcAft>
                <a:spcPts val="0"/>
              </a:spcAft>
              <a:buClr>
                <a:srgbClr val="000000"/>
              </a:buClr>
              <a:buSzPts val="1500"/>
              <a:buFont typeface="Arial"/>
              <a:buNone/>
            </a:pPr>
            <a:endParaRPr sz="1500" i="0" u="none" strike="noStrike" cap="none">
              <a:solidFill>
                <a:srgbClr val="000000"/>
              </a:solidFill>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r>
              <a:rPr lang="en" sz="1500" i="0" u="none" strike="noStrike" cap="none">
                <a:solidFill>
                  <a:srgbClr val="EE0000"/>
                </a:solidFill>
                <a:latin typeface="Red Hat Text"/>
                <a:ea typeface="Red Hat Text"/>
                <a:cs typeface="Red Hat Text"/>
                <a:sym typeface="Red Hat Text"/>
              </a:rPr>
              <a:t>Why Red Hat</a:t>
            </a:r>
            <a:endParaRPr sz="1500" i="0" u="none" strike="noStrike" cap="none">
              <a:solidFill>
                <a:srgbClr val="000000"/>
              </a:solidFill>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1500"/>
              <a:buFont typeface="Arial"/>
              <a:buNone/>
            </a:pPr>
            <a:r>
              <a:rPr lang="en" sz="1500">
                <a:solidFill>
                  <a:schemeClr val="dk1"/>
                </a:solidFill>
                <a:latin typeface="Red Hat Text"/>
                <a:ea typeface="Red Hat Text"/>
                <a:cs typeface="Red Hat Text"/>
                <a:sym typeface="Red Hat Text"/>
              </a:rPr>
              <a:t>Red Hat Advanced Cluster Management provides cluster lifecycle management and policy-based governance which help ensure consistent, reliable and secure Red Hat OpenShift environments for Discover’s high demand workloads.</a:t>
            </a:r>
            <a:endParaRPr sz="1500">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1500"/>
              <a:buFont typeface="Arial"/>
              <a:buNone/>
            </a:pPr>
            <a:endParaRPr sz="1500" i="0" u="none" strike="noStrike" cap="none">
              <a:solidFill>
                <a:srgbClr val="000000"/>
              </a:solidFill>
              <a:latin typeface="Red Hat Text"/>
              <a:ea typeface="Red Hat Text"/>
              <a:cs typeface="Red Hat Text"/>
              <a:sym typeface="Red Hat Text"/>
            </a:endParaRPr>
          </a:p>
          <a:p>
            <a:pPr marL="0" marR="0" lvl="0" indent="0" algn="l" rtl="0">
              <a:lnSpc>
                <a:spcPct val="110000"/>
              </a:lnSpc>
              <a:spcBef>
                <a:spcPts val="0"/>
              </a:spcBef>
              <a:spcAft>
                <a:spcPts val="0"/>
              </a:spcAft>
              <a:buClr>
                <a:srgbClr val="000000"/>
              </a:buClr>
              <a:buSzPts val="1600"/>
              <a:buFont typeface="Arial"/>
              <a:buNone/>
            </a:pPr>
            <a:r>
              <a:rPr lang="en" sz="1500" i="0" u="none" strike="noStrike" cap="none">
                <a:solidFill>
                  <a:srgbClr val="EE0000"/>
                </a:solidFill>
                <a:latin typeface="Red Hat Text"/>
                <a:ea typeface="Red Hat Text"/>
                <a:cs typeface="Red Hat Text"/>
                <a:sym typeface="Red Hat Text"/>
              </a:rPr>
              <a:t>Results</a:t>
            </a:r>
            <a:endParaRPr sz="1500" i="0" u="none" strike="noStrike" cap="none">
              <a:solidFill>
                <a:srgbClr val="000000"/>
              </a:solidFill>
              <a:latin typeface="Red Hat Text"/>
              <a:ea typeface="Red Hat Text"/>
              <a:cs typeface="Red Hat Text"/>
              <a:sym typeface="Red Hat Text"/>
            </a:endParaRPr>
          </a:p>
          <a:p>
            <a:pPr marL="609600" marR="0" lvl="0" indent="-400050" algn="l" rtl="0">
              <a:lnSpc>
                <a:spcPct val="110000"/>
              </a:lnSpc>
              <a:spcBef>
                <a:spcPts val="0"/>
              </a:spcBef>
              <a:spcAft>
                <a:spcPts val="0"/>
              </a:spcAft>
              <a:buClr>
                <a:srgbClr val="000000"/>
              </a:buClr>
              <a:buSzPts val="1500"/>
              <a:buFont typeface="Red Hat Text"/>
              <a:buChar char="●"/>
            </a:pPr>
            <a:r>
              <a:rPr lang="en" sz="1500" i="0" u="none" strike="noStrike" cap="none">
                <a:solidFill>
                  <a:schemeClr val="dk1"/>
                </a:solidFill>
                <a:latin typeface="Red Hat Text"/>
                <a:ea typeface="Red Hat Text"/>
                <a:cs typeface="Red Hat Text"/>
                <a:sym typeface="Red Hat Text"/>
              </a:rPr>
              <a:t>Sped up application development</a:t>
            </a:r>
            <a:endParaRPr sz="1500">
              <a:solidFill>
                <a:schemeClr val="dk1"/>
              </a:solidFill>
              <a:latin typeface="Red Hat Text"/>
              <a:ea typeface="Red Hat Text"/>
              <a:cs typeface="Red Hat Text"/>
              <a:sym typeface="Red Hat Text"/>
            </a:endParaRPr>
          </a:p>
          <a:p>
            <a:pPr marL="609600" marR="0" lvl="0" indent="-400050" algn="l" rtl="0">
              <a:lnSpc>
                <a:spcPct val="110000"/>
              </a:lnSpc>
              <a:spcBef>
                <a:spcPts val="0"/>
              </a:spcBef>
              <a:spcAft>
                <a:spcPts val="0"/>
              </a:spcAft>
              <a:buClr>
                <a:srgbClr val="000000"/>
              </a:buClr>
              <a:buSzPts val="1500"/>
              <a:buFont typeface="Red Hat Text"/>
              <a:buChar char="●"/>
            </a:pPr>
            <a:r>
              <a:rPr lang="en" sz="1500">
                <a:solidFill>
                  <a:schemeClr val="dk1"/>
                </a:solidFill>
                <a:latin typeface="Red Hat Text"/>
                <a:ea typeface="Red Hat Text"/>
                <a:cs typeface="Red Hat Text"/>
                <a:sym typeface="Red Hat Text"/>
              </a:rPr>
              <a:t>I</a:t>
            </a:r>
            <a:r>
              <a:rPr lang="en" sz="1500" i="0" u="none" strike="noStrike" cap="none">
                <a:solidFill>
                  <a:schemeClr val="dk1"/>
                </a:solidFill>
                <a:latin typeface="Red Hat Text"/>
                <a:ea typeface="Red Hat Text"/>
                <a:cs typeface="Red Hat Text"/>
                <a:sym typeface="Red Hat Text"/>
              </a:rPr>
              <a:t>ncreased application availability</a:t>
            </a:r>
            <a:endParaRPr sz="1500">
              <a:latin typeface="Red Hat Text"/>
              <a:ea typeface="Red Hat Text"/>
              <a:cs typeface="Red Hat Text"/>
              <a:sym typeface="Red Hat Text"/>
            </a:endParaRPr>
          </a:p>
          <a:p>
            <a:pPr marL="609600" marR="0" lvl="0" indent="-400050" algn="l" rtl="0">
              <a:lnSpc>
                <a:spcPct val="110000"/>
              </a:lnSpc>
              <a:spcBef>
                <a:spcPts val="0"/>
              </a:spcBef>
              <a:spcAft>
                <a:spcPts val="0"/>
              </a:spcAft>
              <a:buClr>
                <a:srgbClr val="000000"/>
              </a:buClr>
              <a:buSzPts val="1500"/>
              <a:buFont typeface="Red Hat Text"/>
              <a:buChar char="●"/>
            </a:pPr>
            <a:r>
              <a:rPr lang="en" sz="1500" i="0" u="none" strike="noStrike" cap="none">
                <a:solidFill>
                  <a:schemeClr val="dk1"/>
                </a:solidFill>
                <a:latin typeface="Red Hat Text"/>
                <a:ea typeface="Red Hat Text"/>
                <a:cs typeface="Red Hat Text"/>
                <a:sym typeface="Red Hat Text"/>
              </a:rPr>
              <a:t>Simplified management and compliance</a:t>
            </a:r>
            <a:endParaRPr sz="1500">
              <a:latin typeface="Red Hat Text"/>
              <a:ea typeface="Red Hat Text"/>
              <a:cs typeface="Red Hat Text"/>
              <a:sym typeface="Red Hat Text"/>
            </a:endParaRPr>
          </a:p>
          <a:p>
            <a:pPr marL="609600" marR="0" lvl="0" indent="-304800" algn="l" rtl="0">
              <a:lnSpc>
                <a:spcPct val="110000"/>
              </a:lnSpc>
              <a:spcBef>
                <a:spcPts val="0"/>
              </a:spcBef>
              <a:spcAft>
                <a:spcPts val="0"/>
              </a:spcAft>
              <a:buClr>
                <a:srgbClr val="000000"/>
              </a:buClr>
              <a:buSzPts val="1500"/>
              <a:buFont typeface="Red Hat Display"/>
              <a:buNone/>
            </a:pP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r>
              <a:rPr lang="en" sz="1500" i="0" u="none" strike="noStrike" cap="none">
                <a:solidFill>
                  <a:srgbClr val="EE0000"/>
                </a:solidFill>
                <a:latin typeface="Red Hat Text"/>
                <a:ea typeface="Red Hat Text"/>
                <a:cs typeface="Red Hat Text"/>
                <a:sym typeface="Red Hat Text"/>
              </a:rPr>
              <a:t>Products and services</a:t>
            </a: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None/>
            </a:pPr>
            <a:r>
              <a:rPr lang="en" sz="1500" i="0" u="none" strike="noStrike" cap="none">
                <a:solidFill>
                  <a:schemeClr val="dk1"/>
                </a:solidFill>
                <a:latin typeface="Red Hat Text"/>
                <a:ea typeface="Red Hat Text"/>
                <a:cs typeface="Red Hat Text"/>
                <a:sym typeface="Red Hat Text"/>
              </a:rPr>
              <a:t>Red Hat OpenShift </a:t>
            </a: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None/>
            </a:pPr>
            <a:r>
              <a:rPr lang="en" sz="1500">
                <a:solidFill>
                  <a:schemeClr val="dk1"/>
                </a:solidFill>
                <a:latin typeface="Red Hat Text"/>
                <a:ea typeface="Red Hat Text"/>
                <a:cs typeface="Red Hat Text"/>
                <a:sym typeface="Red Hat Text"/>
              </a:rPr>
              <a:t>Red Hat Advanced Cluster Management</a:t>
            </a:r>
            <a:r>
              <a:rPr lang="en" sz="1500" i="0" u="none" strike="noStrike" cap="none">
                <a:solidFill>
                  <a:schemeClr val="dk1"/>
                </a:solidFill>
                <a:latin typeface="Red Hat Text"/>
                <a:ea typeface="Red Hat Text"/>
                <a:cs typeface="Red Hat Text"/>
                <a:sym typeface="Red Hat Text"/>
              </a:rPr>
              <a:t>                                   </a:t>
            </a:r>
            <a:endParaRPr sz="1500" i="0" u="none" strike="noStrike" cap="none">
              <a:solidFill>
                <a:srgbClr val="000000"/>
              </a:solidFill>
              <a:latin typeface="Red Hat Text"/>
              <a:ea typeface="Red Hat Text"/>
              <a:cs typeface="Red Hat Text"/>
              <a:sym typeface="Red Hat Text"/>
            </a:endParaRPr>
          </a:p>
        </p:txBody>
      </p:sp>
      <p:cxnSp>
        <p:nvCxnSpPr>
          <p:cNvPr id="9745" name="Google Shape;9745;p831"/>
          <p:cNvCxnSpPr/>
          <p:nvPr/>
        </p:nvCxnSpPr>
        <p:spPr>
          <a:xfrm>
            <a:off x="4055267" y="966567"/>
            <a:ext cx="0" cy="4943100"/>
          </a:xfrm>
          <a:prstGeom prst="straightConnector1">
            <a:avLst/>
          </a:prstGeom>
          <a:noFill/>
          <a:ln w="9525" cap="flat" cmpd="sng">
            <a:solidFill>
              <a:srgbClr val="595959"/>
            </a:solidFill>
            <a:prstDash val="dot"/>
            <a:round/>
            <a:headEnd type="none" w="sm" len="sm"/>
            <a:tailEnd type="none" w="sm" len="sm"/>
          </a:ln>
        </p:spPr>
      </p:cxnSp>
      <p:pic>
        <p:nvPicPr>
          <p:cNvPr id="9746" name="Google Shape;9746;p831"/>
          <p:cNvPicPr preferRelativeResize="0"/>
          <p:nvPr/>
        </p:nvPicPr>
        <p:blipFill>
          <a:blip r:embed="rId4">
            <a:alphaModFix/>
          </a:blip>
          <a:stretch>
            <a:fillRect/>
          </a:stretch>
        </p:blipFill>
        <p:spPr>
          <a:xfrm>
            <a:off x="749476" y="619624"/>
            <a:ext cx="2716298" cy="15279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750"/>
        <p:cNvGrpSpPr/>
        <p:nvPr/>
      </p:nvGrpSpPr>
      <p:grpSpPr>
        <a:xfrm>
          <a:off x="0" y="0"/>
          <a:ext cx="0" cy="0"/>
          <a:chOff x="0" y="0"/>
          <a:chExt cx="0" cy="0"/>
        </a:xfrm>
      </p:grpSpPr>
      <p:sp>
        <p:nvSpPr>
          <p:cNvPr id="9751" name="Google Shape;9751;p832"/>
          <p:cNvSpPr txBox="1"/>
          <p:nvPr/>
        </p:nvSpPr>
        <p:spPr>
          <a:xfrm>
            <a:off x="687383" y="1784547"/>
            <a:ext cx="2954700" cy="3845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a:latin typeface="Red Hat Text"/>
                <a:ea typeface="Red Hat Text"/>
                <a:cs typeface="Red Hat Text"/>
                <a:sym typeface="Red Hat Text"/>
              </a:rPr>
              <a:t>“The new platform will also be the foundation for our business growth as it can easily cope with increasing workloads or scale on-demand in future.”</a:t>
            </a:r>
            <a:endParaRPr sz="2100">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2100">
              <a:latin typeface="Red Hat Text"/>
              <a:ea typeface="Red Hat Text"/>
              <a:cs typeface="Red Hat Text"/>
              <a:sym typeface="Red Hat Text"/>
            </a:endParaRPr>
          </a:p>
          <a:p>
            <a:pPr marL="0" lvl="0" indent="0" algn="l" rtl="0">
              <a:lnSpc>
                <a:spcPct val="115000"/>
              </a:lnSpc>
              <a:spcBef>
                <a:spcPts val="0"/>
              </a:spcBef>
              <a:spcAft>
                <a:spcPts val="0"/>
              </a:spcAft>
              <a:buClr>
                <a:schemeClr val="dk1"/>
              </a:buClr>
              <a:buFont typeface="Arial"/>
              <a:buNone/>
            </a:pPr>
            <a:r>
              <a:rPr lang="en" sz="1700">
                <a:solidFill>
                  <a:schemeClr val="dk1"/>
                </a:solidFill>
                <a:latin typeface="Red Hat Display"/>
                <a:ea typeface="Red Hat Display"/>
                <a:cs typeface="Red Hat Display"/>
                <a:sym typeface="Red Hat Display"/>
              </a:rPr>
              <a:t>Sangwook Han</a:t>
            </a:r>
            <a:endParaRPr sz="1700">
              <a:solidFill>
                <a:schemeClr val="dk1"/>
              </a:solidFill>
            </a:endParaRPr>
          </a:p>
          <a:p>
            <a:pPr marL="0" lvl="0" indent="0" algn="l" rtl="0">
              <a:lnSpc>
                <a:spcPct val="115000"/>
              </a:lnSpc>
              <a:spcBef>
                <a:spcPts val="0"/>
              </a:spcBef>
              <a:spcAft>
                <a:spcPts val="0"/>
              </a:spcAft>
              <a:buClr>
                <a:schemeClr val="dk1"/>
              </a:buClr>
              <a:buFont typeface="Arial"/>
              <a:buNone/>
            </a:pPr>
            <a:r>
              <a:rPr lang="en" sz="1700">
                <a:solidFill>
                  <a:schemeClr val="dk1"/>
                </a:solidFill>
                <a:latin typeface="Red Hat Display"/>
                <a:ea typeface="Red Hat Display"/>
                <a:cs typeface="Red Hat Display"/>
                <a:sym typeface="Red Hat Display"/>
              </a:rPr>
              <a:t>Vice President and Head of IT Group,</a:t>
            </a:r>
            <a:endParaRPr sz="1700">
              <a:solidFill>
                <a:schemeClr val="dk1"/>
              </a:solidFill>
            </a:endParaRPr>
          </a:p>
          <a:p>
            <a:pPr marL="0" lvl="0" indent="0" algn="l" rtl="0">
              <a:lnSpc>
                <a:spcPct val="115000"/>
              </a:lnSpc>
              <a:spcBef>
                <a:spcPts val="0"/>
              </a:spcBef>
              <a:spcAft>
                <a:spcPts val="0"/>
              </a:spcAft>
              <a:buClr>
                <a:schemeClr val="dk1"/>
              </a:buClr>
              <a:buFont typeface="Arial"/>
              <a:buNone/>
            </a:pPr>
            <a:r>
              <a:rPr lang="en" sz="1700">
                <a:solidFill>
                  <a:schemeClr val="dk1"/>
                </a:solidFill>
                <a:latin typeface="Red Hat Display"/>
                <a:ea typeface="Red Hat Display"/>
                <a:cs typeface="Red Hat Display"/>
                <a:sym typeface="Red Hat Display"/>
              </a:rPr>
              <a:t>Orange Life</a:t>
            </a:r>
            <a:endParaRPr sz="1700">
              <a:solidFill>
                <a:schemeClr val="dk1"/>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0000"/>
              </a:buClr>
              <a:buSzPts val="2100"/>
              <a:buFont typeface="Arial"/>
              <a:buNone/>
            </a:pPr>
            <a:endParaRPr sz="2100">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2100">
              <a:latin typeface="Red Hat Text"/>
              <a:ea typeface="Red Hat Text"/>
              <a:cs typeface="Red Hat Text"/>
              <a:sym typeface="Red Hat Text"/>
            </a:endParaRPr>
          </a:p>
        </p:txBody>
      </p:sp>
      <p:sp>
        <p:nvSpPr>
          <p:cNvPr id="9752" name="Google Shape;9752;p832"/>
          <p:cNvSpPr txBox="1"/>
          <p:nvPr/>
        </p:nvSpPr>
        <p:spPr>
          <a:xfrm>
            <a:off x="783447" y="167967"/>
            <a:ext cx="32718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b="0" i="0" u="none" strike="noStrike" cap="none">
                <a:solidFill>
                  <a:srgbClr val="EE0000"/>
                </a:solidFill>
                <a:latin typeface="Red Hat Text"/>
                <a:ea typeface="Red Hat Text"/>
                <a:cs typeface="Red Hat Text"/>
                <a:sym typeface="Red Hat Text"/>
              </a:rPr>
              <a:t>Insurance: APAC</a:t>
            </a:r>
            <a:endParaRPr sz="1300" b="0" i="0" u="none" strike="noStrike" cap="none">
              <a:solidFill>
                <a:srgbClr val="EE0000"/>
              </a:solidFill>
              <a:latin typeface="Red Hat Text"/>
              <a:ea typeface="Red Hat Text"/>
              <a:cs typeface="Red Hat Text"/>
              <a:sym typeface="Red Hat Text"/>
            </a:endParaRPr>
          </a:p>
        </p:txBody>
      </p:sp>
      <p:sp>
        <p:nvSpPr>
          <p:cNvPr id="9753" name="Google Shape;9753;p832"/>
          <p:cNvSpPr txBox="1"/>
          <p:nvPr/>
        </p:nvSpPr>
        <p:spPr>
          <a:xfrm>
            <a:off x="4376392" y="681132"/>
            <a:ext cx="7185000" cy="5285100"/>
          </a:xfrm>
          <a:prstGeom prst="rect">
            <a:avLst/>
          </a:prstGeom>
          <a:noFill/>
          <a:ln>
            <a:noFill/>
          </a:ln>
        </p:spPr>
        <p:txBody>
          <a:bodyPr spcFirstLastPara="1" wrap="square" lIns="60950" tIns="60950" rIns="60950" bIns="60950" anchor="t" anchorCtr="0">
            <a:noAutofit/>
          </a:bodyPr>
          <a:lstStyle/>
          <a:p>
            <a:pPr marL="0" marR="0" lvl="0" indent="0" algn="l" rtl="0">
              <a:lnSpc>
                <a:spcPct val="110000"/>
              </a:lnSpc>
              <a:spcBef>
                <a:spcPts val="0"/>
              </a:spcBef>
              <a:spcAft>
                <a:spcPts val="0"/>
              </a:spcAft>
              <a:buClr>
                <a:schemeClr val="dk1"/>
              </a:buClr>
              <a:buSzPts val="1500"/>
              <a:buFont typeface="Arial"/>
              <a:buNone/>
            </a:pPr>
            <a:r>
              <a:rPr lang="en" sz="1600" b="0" i="0" u="none" strike="noStrike" cap="none">
                <a:solidFill>
                  <a:srgbClr val="EE0000"/>
                </a:solidFill>
                <a:latin typeface="Red Hat Display"/>
                <a:ea typeface="Red Hat Display"/>
                <a:cs typeface="Red Hat Display"/>
                <a:sym typeface="Red Hat Display"/>
              </a:rPr>
              <a:t>Challenge</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sz="1500" b="0" i="0" u="none" strike="noStrike" cap="none">
                <a:solidFill>
                  <a:schemeClr val="dk1"/>
                </a:solidFill>
                <a:latin typeface="Red Hat Display"/>
                <a:ea typeface="Red Hat Display"/>
                <a:cs typeface="Red Hat Display"/>
                <a:sym typeface="Red Hat Display"/>
              </a:rPr>
              <a:t>Transform complex, high-maintenance Unix operating system and three-tier architecture to support agile methodology and greater automation.</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sz="1600" b="0" i="0" u="none" strike="noStrike" cap="none">
                <a:solidFill>
                  <a:srgbClr val="EE0000"/>
                </a:solidFill>
                <a:latin typeface="Red Hat Display"/>
                <a:ea typeface="Red Hat Display"/>
                <a:cs typeface="Red Hat Display"/>
                <a:sym typeface="Red Hat Display"/>
              </a:rPr>
              <a:t>Solution</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rgbClr val="000000"/>
                </a:solidFill>
                <a:latin typeface="Red Hat Display"/>
                <a:ea typeface="Red Hat Display"/>
                <a:cs typeface="Red Hat Display"/>
                <a:sym typeface="Red Hat Display"/>
              </a:rPr>
              <a:t>With support from </a:t>
            </a:r>
            <a:r>
              <a:rPr lang="en" sz="1500">
                <a:latin typeface="Red Hat Display"/>
                <a:ea typeface="Red Hat Display"/>
                <a:cs typeface="Red Hat Display"/>
                <a:sym typeface="Red Hat Display"/>
              </a:rPr>
              <a:t>Red Hat® technology and Red Hat Consulting</a:t>
            </a:r>
            <a:r>
              <a:rPr lang="en" sz="1500" b="0" i="0" u="none" strike="noStrike" cap="none">
                <a:solidFill>
                  <a:srgbClr val="000000"/>
                </a:solidFill>
                <a:latin typeface="Red Hat Display"/>
                <a:ea typeface="Red Hat Display"/>
                <a:cs typeface="Red Hat Display"/>
                <a:sym typeface="Red Hat Display"/>
              </a:rPr>
              <a:t> the </a:t>
            </a:r>
            <a:r>
              <a:rPr lang="en" sz="1500">
                <a:latin typeface="Red Hat Display"/>
                <a:ea typeface="Red Hat Display"/>
                <a:cs typeface="Red Hat Display"/>
                <a:sym typeface="Red Hat Display"/>
              </a:rPr>
              <a:t>company transformed several applications to become cloud-native and prepared for a full migration to cloud in the future.</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sz="1600" b="0" i="0" u="none" strike="noStrike" cap="none">
                <a:solidFill>
                  <a:srgbClr val="EE0000"/>
                </a:solidFill>
                <a:latin typeface="Red Hat Display"/>
                <a:ea typeface="Red Hat Display"/>
                <a:cs typeface="Red Hat Display"/>
                <a:sym typeface="Red Hat Display"/>
              </a:rPr>
              <a:t>Why Red Hat</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r>
              <a:rPr lang="en" sz="1500" b="0" i="0" u="none" strike="noStrike" cap="none">
                <a:solidFill>
                  <a:srgbClr val="000000"/>
                </a:solidFill>
                <a:latin typeface="Red Hat Display"/>
                <a:ea typeface="Red Hat Display"/>
                <a:cs typeface="Red Hat Display"/>
                <a:sym typeface="Red Hat Display"/>
              </a:rPr>
              <a:t>Red Hat delivered strong support services and cloud-native expertise.</a:t>
            </a:r>
            <a:endParaRPr sz="1900"/>
          </a:p>
          <a:p>
            <a:pPr marL="0" marR="0" lvl="0" indent="0" algn="l" rtl="0">
              <a:lnSpc>
                <a:spcPct val="110000"/>
              </a:lnSpc>
              <a:spcBef>
                <a:spcPts val="0"/>
              </a:spcBef>
              <a:spcAft>
                <a:spcPts val="0"/>
              </a:spcAft>
              <a:buClr>
                <a:srgbClr val="000000"/>
              </a:buClr>
              <a:buSzPts val="1500"/>
              <a:buFont typeface="Arial"/>
              <a:buNone/>
            </a:pP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600"/>
              <a:buFont typeface="Arial"/>
              <a:buNone/>
            </a:pPr>
            <a:r>
              <a:rPr lang="en" sz="1600" b="0" i="0" u="none" strike="noStrike" cap="none">
                <a:solidFill>
                  <a:srgbClr val="EE0000"/>
                </a:solidFill>
                <a:latin typeface="Red Hat Display"/>
                <a:ea typeface="Red Hat Display"/>
                <a:cs typeface="Red Hat Display"/>
                <a:sym typeface="Red Hat Display"/>
              </a:rPr>
              <a:t>Results</a:t>
            </a:r>
            <a:endParaRPr sz="1500" b="0" i="0" u="none" strike="noStrike" cap="none">
              <a:solidFill>
                <a:srgbClr val="000000"/>
              </a:solidFill>
              <a:latin typeface="Red Hat Display"/>
              <a:ea typeface="Red Hat Display"/>
              <a:cs typeface="Red Hat Display"/>
              <a:sym typeface="Red Hat Display"/>
            </a:endParaRPr>
          </a:p>
          <a:p>
            <a:pPr marL="609600" marR="0" lvl="0" indent="-400050" algn="l" rtl="0">
              <a:lnSpc>
                <a:spcPct val="110000"/>
              </a:lnSpc>
              <a:spcBef>
                <a:spcPts val="0"/>
              </a:spcBef>
              <a:spcAft>
                <a:spcPts val="0"/>
              </a:spcAft>
              <a:buClr>
                <a:srgbClr val="000000"/>
              </a:buClr>
              <a:buSzPts val="1500"/>
              <a:buFont typeface="Red Hat Display"/>
              <a:buChar char="●"/>
            </a:pPr>
            <a:r>
              <a:rPr lang="en" sz="1500" b="0" i="0" u="none" strike="noStrike" cap="none">
                <a:solidFill>
                  <a:schemeClr val="dk1"/>
                </a:solidFill>
                <a:latin typeface="Red Hat Display"/>
                <a:ea typeface="Red Hat Display"/>
                <a:cs typeface="Red Hat Display"/>
                <a:sym typeface="Red Hat Display"/>
              </a:rPr>
              <a:t>Reduced IT spend on hardware and software by 50%</a:t>
            </a:r>
            <a:endParaRPr sz="1500" b="0" i="0" u="none" strike="noStrike" cap="none">
              <a:solidFill>
                <a:srgbClr val="000000"/>
              </a:solidFill>
              <a:latin typeface="Red Hat Display"/>
              <a:ea typeface="Red Hat Display"/>
              <a:cs typeface="Red Hat Display"/>
              <a:sym typeface="Red Hat Display"/>
            </a:endParaRPr>
          </a:p>
          <a:p>
            <a:pPr marL="609600" marR="0" lvl="0" indent="-400050" algn="l" rtl="0">
              <a:lnSpc>
                <a:spcPct val="110000"/>
              </a:lnSpc>
              <a:spcBef>
                <a:spcPts val="0"/>
              </a:spcBef>
              <a:spcAft>
                <a:spcPts val="0"/>
              </a:spcAft>
              <a:buClr>
                <a:srgbClr val="000000"/>
              </a:buClr>
              <a:buSzPts val="1500"/>
              <a:buFont typeface="Red Hat Display"/>
              <a:buChar char="●"/>
            </a:pPr>
            <a:r>
              <a:rPr lang="en" sz="1500" b="0" i="0" u="none" strike="noStrike" cap="none">
                <a:solidFill>
                  <a:schemeClr val="dk1"/>
                </a:solidFill>
                <a:latin typeface="Red Hat Display"/>
                <a:ea typeface="Red Hat Display"/>
                <a:cs typeface="Red Hat Display"/>
                <a:sym typeface="Red Hat Display"/>
              </a:rPr>
              <a:t>10 times more applications running per node</a:t>
            </a:r>
            <a:endParaRPr sz="1500" b="0" i="0" u="none" strike="noStrike" cap="none">
              <a:solidFill>
                <a:srgbClr val="000000"/>
              </a:solidFill>
              <a:latin typeface="Red Hat Display"/>
              <a:ea typeface="Red Hat Display"/>
              <a:cs typeface="Red Hat Display"/>
              <a:sym typeface="Red Hat Display"/>
            </a:endParaRPr>
          </a:p>
          <a:p>
            <a:pPr marL="609600" marR="0" lvl="0" indent="-400050" algn="l" rtl="0">
              <a:lnSpc>
                <a:spcPct val="110000"/>
              </a:lnSpc>
              <a:spcBef>
                <a:spcPts val="0"/>
              </a:spcBef>
              <a:spcAft>
                <a:spcPts val="0"/>
              </a:spcAft>
              <a:buClr>
                <a:srgbClr val="000000"/>
              </a:buClr>
              <a:buSzPts val="1500"/>
              <a:buFont typeface="Red Hat Display"/>
              <a:buChar char="●"/>
            </a:pPr>
            <a:r>
              <a:rPr lang="en" sz="1500" b="0" i="0" u="none" strike="noStrike" cap="none">
                <a:solidFill>
                  <a:schemeClr val="dk1"/>
                </a:solidFill>
                <a:latin typeface="Red Hat Display"/>
                <a:ea typeface="Red Hat Display"/>
                <a:cs typeface="Red Hat Display"/>
                <a:sym typeface="Red Hat Display"/>
              </a:rPr>
              <a:t>Sped innovation and increased agility</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sz="1600" b="0" i="0" u="none" strike="noStrike" cap="none">
                <a:solidFill>
                  <a:srgbClr val="EE0000"/>
                </a:solidFill>
                <a:latin typeface="Red Hat Display"/>
                <a:ea typeface="Red Hat Display"/>
                <a:cs typeface="Red Hat Display"/>
                <a:sym typeface="Red Hat Display"/>
              </a:rPr>
              <a:t>Products and services</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chemeClr val="dk1"/>
                </a:solidFill>
                <a:latin typeface="Red Hat Display"/>
                <a:ea typeface="Red Hat Display"/>
                <a:cs typeface="Red Hat Display"/>
                <a:sym typeface="Red Hat Display"/>
              </a:rPr>
              <a:t>Red Hat Consulting				Red Hat OpenShift</a:t>
            </a:r>
            <a:r>
              <a:rPr lang="en" sz="1500" b="1" i="0" u="none" strike="noStrike" cap="none" baseline="30000">
                <a:solidFill>
                  <a:schemeClr val="dk1"/>
                </a:solidFill>
                <a:latin typeface="Century Gothic"/>
                <a:ea typeface="Century Gothic"/>
                <a:cs typeface="Century Gothic"/>
                <a:sym typeface="Century Gothic"/>
              </a:rPr>
              <a:t>®</a:t>
            </a:r>
            <a:endParaRPr sz="1900"/>
          </a:p>
          <a:p>
            <a:pPr marL="0" marR="0" lvl="0" indent="0" algn="l" rtl="0">
              <a:lnSpc>
                <a:spcPct val="110000"/>
              </a:lnSpc>
              <a:spcBef>
                <a:spcPts val="0"/>
              </a:spcBef>
              <a:spcAft>
                <a:spcPts val="0"/>
              </a:spcAft>
              <a:buNone/>
            </a:pPr>
            <a:r>
              <a:rPr lang="en" sz="1500" b="0" i="0" u="none" strike="noStrike" cap="none">
                <a:solidFill>
                  <a:schemeClr val="dk1"/>
                </a:solidFill>
                <a:latin typeface="Red Hat Display"/>
                <a:ea typeface="Red Hat Display"/>
                <a:cs typeface="Red Hat Display"/>
                <a:sym typeface="Red Hat Display"/>
              </a:rPr>
              <a:t>Red Hat Enterprise Linu</a:t>
            </a:r>
            <a:r>
              <a:rPr lang="en" sz="1500">
                <a:solidFill>
                  <a:schemeClr val="dk1"/>
                </a:solidFill>
                <a:latin typeface="Red Hat Display"/>
                <a:ea typeface="Red Hat Display"/>
                <a:cs typeface="Red Hat Display"/>
                <a:sym typeface="Red Hat Display"/>
              </a:rPr>
              <a:t>x</a:t>
            </a:r>
            <a:r>
              <a:rPr lang="en" sz="1500" b="1" i="0" u="none" strike="noStrike" cap="none" baseline="30000">
                <a:solidFill>
                  <a:schemeClr val="dk1"/>
                </a:solidFill>
                <a:latin typeface="Century Gothic"/>
                <a:ea typeface="Century Gothic"/>
                <a:cs typeface="Century Gothic"/>
                <a:sym typeface="Century Gothic"/>
              </a:rPr>
              <a:t>®			</a:t>
            </a:r>
            <a:r>
              <a:rPr lang="en" sz="1500" b="0" i="0" u="none" strike="noStrike" cap="none">
                <a:solidFill>
                  <a:schemeClr val="dk1"/>
                </a:solidFill>
                <a:latin typeface="Red Hat Display"/>
                <a:ea typeface="Red Hat Display"/>
                <a:cs typeface="Red Hat Display"/>
                <a:sym typeface="Red Hat Display"/>
              </a:rPr>
              <a:t>Red Hat Quay</a:t>
            </a:r>
            <a:br>
              <a:rPr lang="en" sz="1500" b="0" i="0" u="none" strike="noStrike" cap="none">
                <a:solidFill>
                  <a:schemeClr val="dk1"/>
                </a:solidFill>
                <a:latin typeface="Red Hat Display"/>
                <a:ea typeface="Red Hat Display"/>
                <a:cs typeface="Red Hat Display"/>
                <a:sym typeface="Red Hat Display"/>
              </a:rPr>
            </a:br>
            <a:r>
              <a:rPr lang="en" sz="1500" b="0" i="0" u="none" strike="noStrike" cap="none">
                <a:solidFill>
                  <a:schemeClr val="dk1"/>
                </a:solidFill>
                <a:latin typeface="Red Hat Display"/>
                <a:ea typeface="Red Hat Display"/>
                <a:cs typeface="Red Hat Display"/>
                <a:sym typeface="Red Hat Display"/>
              </a:rPr>
              <a:t>Red Hat Advanced Cluster Management for Kubernetes</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endParaRPr sz="1500" b="0" i="0" u="none" strike="noStrike" cap="none">
              <a:solidFill>
                <a:srgbClr val="000000"/>
              </a:solidFill>
              <a:latin typeface="Red Hat Display"/>
              <a:ea typeface="Red Hat Display"/>
              <a:cs typeface="Red Hat Display"/>
              <a:sym typeface="Red Hat Display"/>
            </a:endParaRPr>
          </a:p>
        </p:txBody>
      </p:sp>
      <p:cxnSp>
        <p:nvCxnSpPr>
          <p:cNvPr id="9754" name="Google Shape;9754;p832"/>
          <p:cNvCxnSpPr/>
          <p:nvPr/>
        </p:nvCxnSpPr>
        <p:spPr>
          <a:xfrm>
            <a:off x="4055267" y="966567"/>
            <a:ext cx="0" cy="4943100"/>
          </a:xfrm>
          <a:prstGeom prst="straightConnector1">
            <a:avLst/>
          </a:prstGeom>
          <a:noFill/>
          <a:ln w="9525" cap="flat" cmpd="sng">
            <a:solidFill>
              <a:srgbClr val="595959"/>
            </a:solidFill>
            <a:prstDash val="dot"/>
            <a:round/>
            <a:headEnd type="none" w="sm" len="sm"/>
            <a:tailEnd type="none" w="sm" len="sm"/>
          </a:ln>
        </p:spPr>
      </p:cxnSp>
      <p:sp>
        <p:nvSpPr>
          <p:cNvPr id="9755" name="Google Shape;9755;p832"/>
          <p:cNvSpPr txBox="1"/>
          <p:nvPr/>
        </p:nvSpPr>
        <p:spPr>
          <a:xfrm>
            <a:off x="885029" y="6271151"/>
            <a:ext cx="91827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Clr>
                <a:srgbClr val="000000"/>
              </a:buClr>
              <a:buSzPts val="1100"/>
              <a:buFont typeface="Arial"/>
              <a:buNone/>
            </a:pPr>
            <a:r>
              <a:rPr lang="en" sz="1100" b="0" i="0" u="none" strike="noStrike" cap="none">
                <a:solidFill>
                  <a:srgbClr val="4D4D4F"/>
                </a:solidFill>
                <a:latin typeface="Red Hat Display"/>
                <a:ea typeface="Red Hat Display"/>
                <a:cs typeface="Red Hat Display"/>
                <a:sym typeface="Red Hat Display"/>
              </a:rPr>
              <a:t>Source: Red Hat </a:t>
            </a:r>
            <a:r>
              <a:rPr lang="en" sz="1100">
                <a:solidFill>
                  <a:srgbClr val="4D4D4F"/>
                </a:solidFill>
                <a:latin typeface="Red Hat Display"/>
                <a:ea typeface="Red Hat Display"/>
                <a:cs typeface="Red Hat Display"/>
                <a:sym typeface="Red Hat Display"/>
              </a:rPr>
              <a:t>p</a:t>
            </a:r>
            <a:r>
              <a:rPr lang="en" sz="1100" b="0" i="0" u="none" strike="noStrike" cap="none">
                <a:solidFill>
                  <a:srgbClr val="4D4D4F"/>
                </a:solidFill>
                <a:latin typeface="Red Hat Display"/>
                <a:ea typeface="Red Hat Display"/>
                <a:cs typeface="Red Hat Display"/>
                <a:sym typeface="Red Hat Display"/>
              </a:rPr>
              <a:t>ress </a:t>
            </a:r>
            <a:r>
              <a:rPr lang="en" sz="1100">
                <a:solidFill>
                  <a:srgbClr val="4D4D4F"/>
                </a:solidFill>
                <a:latin typeface="Red Hat Display"/>
                <a:ea typeface="Red Hat Display"/>
                <a:cs typeface="Red Hat Display"/>
                <a:sym typeface="Red Hat Display"/>
              </a:rPr>
              <a:t>r</a:t>
            </a:r>
            <a:r>
              <a:rPr lang="en" sz="1100" b="0" i="0" u="none" strike="noStrike" cap="none">
                <a:solidFill>
                  <a:srgbClr val="4D4D4F"/>
                </a:solidFill>
                <a:latin typeface="Red Hat Display"/>
                <a:ea typeface="Red Hat Display"/>
                <a:cs typeface="Red Hat Display"/>
                <a:sym typeface="Red Hat Display"/>
              </a:rPr>
              <a:t>elease. </a:t>
            </a:r>
            <a:r>
              <a:rPr lang="en" sz="1100">
                <a:solidFill>
                  <a:srgbClr val="4D4D4F"/>
                </a:solidFill>
                <a:latin typeface="Red Hat Display"/>
                <a:ea typeface="Red Hat Display"/>
                <a:cs typeface="Red Hat Display"/>
                <a:sym typeface="Red Hat Display"/>
              </a:rPr>
              <a:t>“</a:t>
            </a:r>
            <a:r>
              <a:rPr lang="en" sz="1100" u="sng">
                <a:solidFill>
                  <a:schemeClr val="hlink"/>
                </a:solidFill>
                <a:latin typeface="Red Hat Display"/>
                <a:ea typeface="Red Hat Display"/>
                <a:cs typeface="Red Hat Display"/>
                <a:sym typeface="Red Hat Display"/>
                <a:hlinkClick r:id="rId3"/>
              </a:rPr>
              <a:t>National Information Resources Service Daegu Center and Orange Life Named Winners of the Red Hat APAC Innovation Awards 2020 for Korea</a:t>
            </a:r>
            <a:r>
              <a:rPr lang="en" sz="1100">
                <a:solidFill>
                  <a:srgbClr val="4D4D4F"/>
                </a:solidFill>
                <a:latin typeface="Red Hat Display"/>
                <a:ea typeface="Red Hat Display"/>
                <a:cs typeface="Red Hat Display"/>
                <a:sym typeface="Red Hat Display"/>
              </a:rPr>
              <a:t>,” </a:t>
            </a:r>
            <a:r>
              <a:rPr lang="en" sz="1100" b="0" i="0" u="none" strike="noStrike" cap="none">
                <a:solidFill>
                  <a:srgbClr val="4D4D4F"/>
                </a:solidFill>
                <a:latin typeface="Red Hat Display"/>
                <a:ea typeface="Red Hat Display"/>
                <a:cs typeface="Red Hat Display"/>
                <a:sym typeface="Red Hat Display"/>
              </a:rPr>
              <a:t>Oct. 2020. </a:t>
            </a:r>
            <a:endParaRPr sz="1100" b="0" i="0" u="none" strike="noStrike" cap="none">
              <a:solidFill>
                <a:srgbClr val="4D4D4F"/>
              </a:solidFill>
              <a:latin typeface="Red Hat Display"/>
              <a:ea typeface="Red Hat Display"/>
              <a:cs typeface="Red Hat Display"/>
              <a:sym typeface="Red Hat Display"/>
            </a:endParaRPr>
          </a:p>
        </p:txBody>
      </p:sp>
      <p:pic>
        <p:nvPicPr>
          <p:cNvPr id="9756" name="Google Shape;9756;p832"/>
          <p:cNvPicPr preferRelativeResize="0"/>
          <p:nvPr/>
        </p:nvPicPr>
        <p:blipFill rotWithShape="1">
          <a:blip r:embed="rId4">
            <a:alphaModFix/>
          </a:blip>
          <a:srcRect/>
          <a:stretch/>
        </p:blipFill>
        <p:spPr>
          <a:xfrm>
            <a:off x="1229566" y="1266824"/>
            <a:ext cx="1869935" cy="2578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760"/>
        <p:cNvGrpSpPr/>
        <p:nvPr/>
      </p:nvGrpSpPr>
      <p:grpSpPr>
        <a:xfrm>
          <a:off x="0" y="0"/>
          <a:ext cx="0" cy="0"/>
          <a:chOff x="0" y="0"/>
          <a:chExt cx="0" cy="0"/>
        </a:xfrm>
      </p:grpSpPr>
      <p:sp>
        <p:nvSpPr>
          <p:cNvPr id="9761" name="Google Shape;9761;p833"/>
          <p:cNvSpPr txBox="1"/>
          <p:nvPr/>
        </p:nvSpPr>
        <p:spPr>
          <a:xfrm>
            <a:off x="651319" y="2394312"/>
            <a:ext cx="2839200" cy="3845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400" i="0" u="none" strike="noStrike" cap="none">
                <a:solidFill>
                  <a:srgbClr val="000000"/>
                </a:solidFill>
                <a:latin typeface="Red Hat Text"/>
                <a:ea typeface="Red Hat Text"/>
                <a:cs typeface="Red Hat Text"/>
                <a:sym typeface="Red Hat Text"/>
              </a:rPr>
              <a:t>“</a:t>
            </a:r>
            <a:r>
              <a:rPr lang="en" sz="2050">
                <a:solidFill>
                  <a:srgbClr val="151515"/>
                </a:solidFill>
                <a:highlight>
                  <a:srgbClr val="FFFFFF"/>
                </a:highlight>
                <a:latin typeface="Red Hat Text"/>
                <a:ea typeface="Red Hat Text"/>
                <a:cs typeface="Red Hat Text"/>
                <a:sym typeface="Red Hat Text"/>
              </a:rPr>
              <a:t>We trusted in Red Hat’s well established set of partnerships to provide supplier independence.”</a:t>
            </a:r>
            <a:endParaRPr sz="205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205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205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r>
              <a:rPr lang="en" sz="1600">
                <a:solidFill>
                  <a:srgbClr val="151515"/>
                </a:solidFill>
                <a:highlight>
                  <a:srgbClr val="FFFFFF"/>
                </a:highlight>
                <a:latin typeface="Red Hat Text"/>
                <a:ea typeface="Red Hat Text"/>
                <a:cs typeface="Red Hat Text"/>
                <a:sym typeface="Red Hat Text"/>
              </a:rPr>
              <a:t>André Beijen</a:t>
            </a:r>
            <a:endParaRPr sz="160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r>
              <a:rPr lang="en" sz="1600">
                <a:solidFill>
                  <a:srgbClr val="151515"/>
                </a:solidFill>
                <a:highlight>
                  <a:srgbClr val="FFFFFF"/>
                </a:highlight>
                <a:latin typeface="Red Hat Text"/>
                <a:ea typeface="Red Hat Text"/>
                <a:cs typeface="Red Hat Text"/>
                <a:sym typeface="Red Hat Text"/>
              </a:rPr>
              <a:t>Director, Mobile Network, VodafoneZiggo</a:t>
            </a:r>
            <a:endParaRPr sz="160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2050">
              <a:solidFill>
                <a:srgbClr val="151515"/>
              </a:solidFill>
              <a:highlight>
                <a:srgbClr val="FFFFFF"/>
              </a:highlight>
              <a:latin typeface="Red Hat Text"/>
              <a:ea typeface="Red Hat Text"/>
              <a:cs typeface="Red Hat Text"/>
              <a:sym typeface="Red Hat Text"/>
            </a:endParaRPr>
          </a:p>
        </p:txBody>
      </p:sp>
      <p:sp>
        <p:nvSpPr>
          <p:cNvPr id="9762" name="Google Shape;9762;p833"/>
          <p:cNvSpPr txBox="1"/>
          <p:nvPr/>
        </p:nvSpPr>
        <p:spPr>
          <a:xfrm>
            <a:off x="783447" y="167967"/>
            <a:ext cx="32718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a:solidFill>
                  <a:srgbClr val="EE0000"/>
                </a:solidFill>
                <a:latin typeface="Red Hat Text"/>
                <a:ea typeface="Red Hat Text"/>
                <a:cs typeface="Red Hat Text"/>
                <a:sym typeface="Red Hat Text"/>
              </a:rPr>
              <a:t>Telecommunications</a:t>
            </a:r>
            <a:r>
              <a:rPr lang="en" sz="1300" b="0" i="0" u="none" strike="noStrike" cap="none">
                <a:solidFill>
                  <a:srgbClr val="EE0000"/>
                </a:solidFill>
                <a:latin typeface="Red Hat Text"/>
                <a:ea typeface="Red Hat Text"/>
                <a:cs typeface="Red Hat Text"/>
                <a:sym typeface="Red Hat Text"/>
              </a:rPr>
              <a:t>: EMEA</a:t>
            </a:r>
            <a:endParaRPr sz="1300" b="0" i="0" u="none" strike="noStrike" cap="none">
              <a:solidFill>
                <a:srgbClr val="EE0000"/>
              </a:solidFill>
              <a:latin typeface="Red Hat Text"/>
              <a:ea typeface="Red Hat Text"/>
              <a:cs typeface="Red Hat Text"/>
              <a:sym typeface="Red Hat Text"/>
            </a:endParaRPr>
          </a:p>
        </p:txBody>
      </p:sp>
      <p:sp>
        <p:nvSpPr>
          <p:cNvPr id="9763" name="Google Shape;9763;p833"/>
          <p:cNvSpPr txBox="1"/>
          <p:nvPr/>
        </p:nvSpPr>
        <p:spPr>
          <a:xfrm>
            <a:off x="4308572" y="643975"/>
            <a:ext cx="7185000" cy="5611800"/>
          </a:xfrm>
          <a:prstGeom prst="rect">
            <a:avLst/>
          </a:prstGeom>
          <a:noFill/>
          <a:ln>
            <a:noFill/>
          </a:ln>
        </p:spPr>
        <p:txBody>
          <a:bodyPr spcFirstLastPara="1" wrap="square" lIns="60950" tIns="60950" rIns="60950" bIns="60950" anchor="t" anchorCtr="0">
            <a:noAutofit/>
          </a:bodyPr>
          <a:lstStyle/>
          <a:p>
            <a:pPr marL="0" marR="0" lvl="0" indent="0" algn="l" rtl="0">
              <a:lnSpc>
                <a:spcPct val="110000"/>
              </a:lnSpc>
              <a:spcBef>
                <a:spcPts val="0"/>
              </a:spcBef>
              <a:spcAft>
                <a:spcPts val="0"/>
              </a:spcAft>
              <a:buClr>
                <a:schemeClr val="dk1"/>
              </a:buClr>
              <a:buSzPts val="1500"/>
              <a:buFont typeface="Arial"/>
              <a:buNone/>
            </a:pPr>
            <a:r>
              <a:rPr lang="en" i="0" u="none" strike="noStrike" cap="none">
                <a:solidFill>
                  <a:srgbClr val="EE0000"/>
                </a:solidFill>
                <a:latin typeface="Red Hat Display"/>
                <a:ea typeface="Red Hat Display"/>
                <a:cs typeface="Red Hat Display"/>
                <a:sym typeface="Red Hat Display"/>
              </a:rPr>
              <a:t>Challenge</a:t>
            </a:r>
            <a:endParaRPr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a:solidFill>
                  <a:schemeClr val="dk1"/>
                </a:solidFill>
                <a:latin typeface="Red Hat Display"/>
                <a:ea typeface="Red Hat Display"/>
                <a:cs typeface="Red Hat Display"/>
                <a:sym typeface="Red Hat Display"/>
              </a:rPr>
              <a:t>With ongoing growth in demand for data-intensive services and new digital experiences, VodafoneZiggo needed to modernize its network and IT systems to increase agility, manage complexities, and encourage efficiencies. The provider was looking for supplier-agnostic technology to enable its multivendor infrastructure. </a:t>
            </a:r>
            <a:endParaRPr>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endParaRPr>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i="0" u="none" strike="noStrike" cap="none">
                <a:solidFill>
                  <a:srgbClr val="EE0000"/>
                </a:solidFill>
                <a:latin typeface="Red Hat Display"/>
                <a:ea typeface="Red Hat Display"/>
                <a:cs typeface="Red Hat Display"/>
                <a:sym typeface="Red Hat Display"/>
              </a:rPr>
              <a:t>Solution</a:t>
            </a:r>
            <a:endParaRPr i="0" u="none" strike="noStrike" cap="none">
              <a:solidFill>
                <a:srgbClr val="151515"/>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r>
              <a:rPr lang="en">
                <a:latin typeface="Red Hat Display"/>
                <a:ea typeface="Red Hat Display"/>
                <a:cs typeface="Red Hat Display"/>
                <a:sym typeface="Red Hat Display"/>
              </a:rPr>
              <a:t>VodafoneZiggo selected Red Hat</a:t>
            </a:r>
            <a:r>
              <a:rPr lang="en" sz="1500">
                <a:solidFill>
                  <a:schemeClr val="dk1"/>
                </a:solidFill>
                <a:latin typeface="Red Hat Display"/>
                <a:ea typeface="Red Hat Display"/>
                <a:cs typeface="Red Hat Display"/>
                <a:sym typeface="Red Hat Display"/>
              </a:rPr>
              <a:t>®</a:t>
            </a:r>
            <a:r>
              <a:rPr lang="en">
                <a:latin typeface="Red Hat Display"/>
                <a:ea typeface="Red Hat Display"/>
                <a:cs typeface="Red Hat Display"/>
                <a:sym typeface="Red Hat Display"/>
              </a:rPr>
              <a:t> OpenShift</a:t>
            </a:r>
            <a:r>
              <a:rPr lang="en" sz="1500">
                <a:solidFill>
                  <a:schemeClr val="dk1"/>
                </a:solidFill>
                <a:latin typeface="Red Hat Display"/>
                <a:ea typeface="Red Hat Display"/>
                <a:cs typeface="Red Hat Display"/>
                <a:sym typeface="Red Hat Display"/>
              </a:rPr>
              <a:t>®</a:t>
            </a:r>
            <a:r>
              <a:rPr lang="en">
                <a:latin typeface="Red Hat Display"/>
                <a:ea typeface="Red Hat Display"/>
                <a:cs typeface="Red Hat Display"/>
                <a:sym typeface="Red Hat Display"/>
              </a:rPr>
              <a:t> as its foundation for cloud-native applications across both the network and the business, with its new 5G Core network as its first deployment. Red Hat Advanced Cluster Management provides cloud management and compliance enforcement for the OpenShift clusters at scale. </a:t>
            </a:r>
            <a:endParaRPr>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endParaRPr>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i="0" u="none" strike="noStrike" cap="none">
                <a:solidFill>
                  <a:srgbClr val="EE0000"/>
                </a:solidFill>
                <a:latin typeface="Red Hat Display"/>
                <a:ea typeface="Red Hat Display"/>
                <a:cs typeface="Red Hat Display"/>
                <a:sym typeface="Red Hat Display"/>
              </a:rPr>
              <a:t>Why Red Hat</a:t>
            </a:r>
            <a:endParaRPr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r>
              <a:rPr lang="en">
                <a:latin typeface="Red Hat Display"/>
                <a:ea typeface="Red Hat Display"/>
                <a:cs typeface="Red Hat Display"/>
                <a:sym typeface="Red Hat Display"/>
              </a:rPr>
              <a:t>VodafoneZiggo ran a successful proof of concept with OpenShift. </a:t>
            </a:r>
            <a:r>
              <a:rPr lang="en">
                <a:solidFill>
                  <a:schemeClr val="dk1"/>
                </a:solidFill>
                <a:latin typeface="Red Hat Display"/>
                <a:ea typeface="Red Hat Display"/>
                <a:cs typeface="Red Hat Display"/>
                <a:sym typeface="Red Hat Display"/>
              </a:rPr>
              <a:t>Also, the provider had already been using Red Hat OpenStack</a:t>
            </a:r>
            <a:r>
              <a:rPr lang="en" sz="1500">
                <a:solidFill>
                  <a:schemeClr val="dk1"/>
                </a:solidFill>
                <a:latin typeface="Red Hat Display"/>
                <a:ea typeface="Red Hat Display"/>
                <a:cs typeface="Red Hat Display"/>
                <a:sym typeface="Red Hat Display"/>
              </a:rPr>
              <a:t>®</a:t>
            </a:r>
            <a:r>
              <a:rPr lang="en">
                <a:solidFill>
                  <a:schemeClr val="dk1"/>
                </a:solidFill>
                <a:latin typeface="Red Hat Display"/>
                <a:ea typeface="Red Hat Display"/>
                <a:cs typeface="Red Hat Display"/>
                <a:sym typeface="Red Hat Display"/>
              </a:rPr>
              <a:t> Platform for its 4G mobile core and several business applications. </a:t>
            </a:r>
            <a:endParaRPr>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endParaRPr>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300"/>
              <a:buFont typeface="Arial"/>
              <a:buNone/>
            </a:pPr>
            <a:r>
              <a:rPr lang="en" i="0" u="none" strike="noStrike" cap="none">
                <a:solidFill>
                  <a:srgbClr val="EE0000"/>
                </a:solidFill>
                <a:latin typeface="Red Hat Display"/>
                <a:ea typeface="Red Hat Display"/>
                <a:cs typeface="Red Hat Display"/>
                <a:sym typeface="Red Hat Display"/>
              </a:rPr>
              <a:t>Results</a:t>
            </a:r>
            <a:endParaRPr i="0" u="none" strike="noStrike" cap="none">
              <a:solidFill>
                <a:srgbClr val="000000"/>
              </a:solidFill>
              <a:latin typeface="Red Hat Display"/>
              <a:ea typeface="Red Hat Display"/>
              <a:cs typeface="Red Hat Display"/>
              <a:sym typeface="Red Hat Display"/>
            </a:endParaRPr>
          </a:p>
          <a:p>
            <a:pPr marL="609600" marR="0" lvl="0" indent="-393700" algn="l" rtl="0">
              <a:lnSpc>
                <a:spcPct val="110000"/>
              </a:lnSpc>
              <a:spcBef>
                <a:spcPts val="0"/>
              </a:spcBef>
              <a:spcAft>
                <a:spcPts val="0"/>
              </a:spcAft>
              <a:buClr>
                <a:srgbClr val="000000"/>
              </a:buClr>
              <a:buSzPts val="1400"/>
              <a:buFont typeface="Red Hat Display"/>
              <a:buChar char="●"/>
            </a:pPr>
            <a:r>
              <a:rPr lang="en">
                <a:latin typeface="Red Hat Display"/>
                <a:ea typeface="Red Hat Display"/>
                <a:cs typeface="Red Hat Display"/>
                <a:sym typeface="Red Hat Display"/>
              </a:rPr>
              <a:t>Better consistency across development and operations teams, such as moving ideas more quickly from development to production</a:t>
            </a:r>
            <a:endParaRPr>
              <a:latin typeface="Red Hat Display"/>
              <a:ea typeface="Red Hat Display"/>
              <a:cs typeface="Red Hat Display"/>
              <a:sym typeface="Red Hat Display"/>
            </a:endParaRPr>
          </a:p>
          <a:p>
            <a:pPr marL="609600" marR="0" lvl="0" indent="-393700" algn="l" rtl="0">
              <a:lnSpc>
                <a:spcPct val="110000"/>
              </a:lnSpc>
              <a:spcBef>
                <a:spcPts val="0"/>
              </a:spcBef>
              <a:spcAft>
                <a:spcPts val="0"/>
              </a:spcAft>
              <a:buClr>
                <a:srgbClr val="000000"/>
              </a:buClr>
              <a:buSzPts val="1400"/>
              <a:buFont typeface="Red Hat Display"/>
              <a:buChar char="●"/>
            </a:pPr>
            <a:r>
              <a:rPr lang="en">
                <a:latin typeface="Red Hat Display"/>
                <a:ea typeface="Red Hat Display"/>
                <a:cs typeface="Red Hat Display"/>
                <a:sym typeface="Red Hat Display"/>
              </a:rPr>
              <a:t>Increased security features, such as implementing a continuous systems security approach for network and container isolation and data access control </a:t>
            </a:r>
            <a:endParaRPr>
              <a:latin typeface="Red Hat Display"/>
              <a:ea typeface="Red Hat Display"/>
              <a:cs typeface="Red Hat Display"/>
              <a:sym typeface="Red Hat Display"/>
            </a:endParaRPr>
          </a:p>
          <a:p>
            <a:pPr marL="609600" marR="0" lvl="0" indent="-393700" algn="l" rtl="0">
              <a:lnSpc>
                <a:spcPct val="110000"/>
              </a:lnSpc>
              <a:spcBef>
                <a:spcPts val="0"/>
              </a:spcBef>
              <a:spcAft>
                <a:spcPts val="0"/>
              </a:spcAft>
              <a:buClr>
                <a:srgbClr val="000000"/>
              </a:buClr>
              <a:buSzPts val="1400"/>
              <a:buFont typeface="Red Hat Display"/>
              <a:buChar char="●"/>
            </a:pPr>
            <a:r>
              <a:rPr lang="en">
                <a:latin typeface="Red Hat Display"/>
                <a:ea typeface="Red Hat Display"/>
                <a:cs typeface="Red Hat Display"/>
                <a:sym typeface="Red Hat Display"/>
              </a:rPr>
              <a:t>Increased scalability across multiple clouds and to the edge</a:t>
            </a:r>
            <a:endParaRPr>
              <a:solidFill>
                <a:schemeClr val="dk1"/>
              </a:solidFill>
              <a:latin typeface="Red Hat Display"/>
              <a:ea typeface="Red Hat Display"/>
              <a:cs typeface="Red Hat Display"/>
              <a:sym typeface="Red Hat Display"/>
            </a:endParaRPr>
          </a:p>
        </p:txBody>
      </p:sp>
      <p:cxnSp>
        <p:nvCxnSpPr>
          <p:cNvPr id="9764" name="Google Shape;9764;p833"/>
          <p:cNvCxnSpPr/>
          <p:nvPr/>
        </p:nvCxnSpPr>
        <p:spPr>
          <a:xfrm>
            <a:off x="4028261" y="957400"/>
            <a:ext cx="0" cy="4943100"/>
          </a:xfrm>
          <a:prstGeom prst="straightConnector1">
            <a:avLst/>
          </a:prstGeom>
          <a:noFill/>
          <a:ln w="9525" cap="flat" cmpd="sng">
            <a:solidFill>
              <a:srgbClr val="595959"/>
            </a:solidFill>
            <a:prstDash val="dot"/>
            <a:round/>
            <a:headEnd type="none" w="sm" len="sm"/>
            <a:tailEnd type="none" w="sm" len="sm"/>
          </a:ln>
        </p:spPr>
      </p:cxnSp>
      <p:pic>
        <p:nvPicPr>
          <p:cNvPr id="9765" name="Google Shape;9765;p833"/>
          <p:cNvPicPr preferRelativeResize="0"/>
          <p:nvPr/>
        </p:nvPicPr>
        <p:blipFill>
          <a:blip r:embed="rId3">
            <a:alphaModFix/>
          </a:blip>
          <a:stretch>
            <a:fillRect/>
          </a:stretch>
        </p:blipFill>
        <p:spPr>
          <a:xfrm>
            <a:off x="625007" y="957400"/>
            <a:ext cx="3122232" cy="559500"/>
          </a:xfrm>
          <a:prstGeom prst="rect">
            <a:avLst/>
          </a:prstGeom>
          <a:noFill/>
          <a:ln>
            <a:noFill/>
          </a:ln>
        </p:spPr>
      </p:pic>
      <p:sp>
        <p:nvSpPr>
          <p:cNvPr id="9766" name="Google Shape;9766;p833"/>
          <p:cNvSpPr txBox="1"/>
          <p:nvPr/>
        </p:nvSpPr>
        <p:spPr>
          <a:xfrm>
            <a:off x="894875" y="6175968"/>
            <a:ext cx="95490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None/>
            </a:pPr>
            <a:r>
              <a:rPr lang="en" sz="1100" b="0" i="0" u="none" strike="noStrike" cap="none">
                <a:solidFill>
                  <a:srgbClr val="4D4D4F"/>
                </a:solidFill>
                <a:latin typeface="Red Hat Display"/>
                <a:ea typeface="Red Hat Display"/>
                <a:cs typeface="Red Hat Display"/>
                <a:sym typeface="Red Hat Display"/>
              </a:rPr>
              <a:t>Source: </a:t>
            </a:r>
            <a:r>
              <a:rPr lang="en" sz="1100" b="0" i="0" u="sng" strike="noStrike" cap="none">
                <a:solidFill>
                  <a:schemeClr val="hlink"/>
                </a:solidFill>
                <a:latin typeface="Red Hat Display"/>
                <a:ea typeface="Red Hat Display"/>
                <a:cs typeface="Red Hat Display"/>
                <a:sym typeface="Red Hat Display"/>
                <a:hlinkClick r:id="rId4"/>
              </a:rPr>
              <a:t>Red Hat </a:t>
            </a:r>
            <a:r>
              <a:rPr lang="en" sz="1100" u="sng">
                <a:solidFill>
                  <a:schemeClr val="hlink"/>
                </a:solidFill>
                <a:latin typeface="Red Hat Display"/>
                <a:ea typeface="Red Hat Display"/>
                <a:cs typeface="Red Hat Display"/>
                <a:sym typeface="Red Hat Display"/>
                <a:hlinkClick r:id="rId4"/>
              </a:rPr>
              <a:t>VodafoneZiggo press release</a:t>
            </a:r>
            <a:r>
              <a:rPr lang="en" sz="1100">
                <a:solidFill>
                  <a:srgbClr val="4D4D4F"/>
                </a:solidFill>
                <a:latin typeface="Red Hat Display"/>
                <a:ea typeface="Red Hat Display"/>
                <a:cs typeface="Red Hat Display"/>
                <a:sym typeface="Red Hat Display"/>
              </a:rPr>
              <a:t>. Oct</a:t>
            </a:r>
            <a:r>
              <a:rPr lang="en" sz="1100" b="0" i="0" u="none" strike="noStrike" cap="none">
                <a:solidFill>
                  <a:srgbClr val="4D4D4F"/>
                </a:solidFill>
                <a:latin typeface="Red Hat Display"/>
                <a:ea typeface="Red Hat Display"/>
                <a:cs typeface="Red Hat Display"/>
                <a:sym typeface="Red Hat Display"/>
              </a:rPr>
              <a:t>. 2021. </a:t>
            </a:r>
            <a:endParaRPr sz="1100" b="0" i="0" u="none" strike="noStrike" cap="none">
              <a:solidFill>
                <a:srgbClr val="4D4D4F"/>
              </a:solidFill>
              <a:latin typeface="Red Hat Display"/>
              <a:ea typeface="Red Hat Display"/>
              <a:cs typeface="Red Hat Display"/>
              <a:sym typeface="Red Hat Display"/>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770"/>
        <p:cNvGrpSpPr/>
        <p:nvPr/>
      </p:nvGrpSpPr>
      <p:grpSpPr>
        <a:xfrm>
          <a:off x="0" y="0"/>
          <a:ext cx="0" cy="0"/>
          <a:chOff x="0" y="0"/>
          <a:chExt cx="0" cy="0"/>
        </a:xfrm>
      </p:grpSpPr>
      <p:sp>
        <p:nvSpPr>
          <p:cNvPr id="9771" name="Google Shape;9771;p834"/>
          <p:cNvSpPr txBox="1"/>
          <p:nvPr/>
        </p:nvSpPr>
        <p:spPr>
          <a:xfrm>
            <a:off x="885025" y="6405350"/>
            <a:ext cx="9182700" cy="323700"/>
          </a:xfrm>
          <a:prstGeom prst="rect">
            <a:avLst/>
          </a:prstGeom>
          <a:noFill/>
          <a:ln>
            <a:noFill/>
          </a:ln>
        </p:spPr>
        <p:txBody>
          <a:bodyPr spcFirstLastPara="1" wrap="square" lIns="0" tIns="0" rIns="0" bIns="0" anchor="b" anchorCtr="0">
            <a:noAutofit/>
          </a:bodyPr>
          <a:lstStyle/>
          <a:p>
            <a:pPr marL="0" lvl="0" indent="0" algn="l" rtl="0">
              <a:lnSpc>
                <a:spcPct val="142000"/>
              </a:lnSpc>
              <a:spcBef>
                <a:spcPts val="0"/>
              </a:spcBef>
              <a:spcAft>
                <a:spcPts val="0"/>
              </a:spcAft>
              <a:buNone/>
            </a:pPr>
            <a:r>
              <a:rPr lang="en" sz="1100">
                <a:solidFill>
                  <a:srgbClr val="4D4D4F"/>
                </a:solidFill>
                <a:latin typeface="Red Hat Display"/>
                <a:ea typeface="Red Hat Display"/>
                <a:cs typeface="Red Hat Display"/>
                <a:sym typeface="Red Hat Display"/>
              </a:rPr>
              <a:t>Source: Press release. “</a:t>
            </a:r>
            <a:r>
              <a:rPr lang="en" sz="1100" u="sng">
                <a:solidFill>
                  <a:schemeClr val="hlink"/>
                </a:solidFill>
                <a:latin typeface="Red Hat Display"/>
                <a:ea typeface="Red Hat Display"/>
                <a:cs typeface="Red Hat Display"/>
                <a:sym typeface="Red Hat Display"/>
                <a:hlinkClick r:id="rId3"/>
              </a:rPr>
              <a:t>Telefónica Chooses IBM To Implement Its First-Ever Cloud-Native 5G Core Network Platform</a:t>
            </a:r>
            <a:r>
              <a:rPr lang="en" sz="1100">
                <a:solidFill>
                  <a:srgbClr val="4D4D4F"/>
                </a:solidFill>
                <a:latin typeface="Red Hat Display"/>
                <a:ea typeface="Red Hat Display"/>
                <a:cs typeface="Red Hat Display"/>
                <a:sym typeface="Red Hat Display"/>
              </a:rPr>
              <a:t>,” Sept. 2021.</a:t>
            </a:r>
            <a:endParaRPr sz="1100">
              <a:solidFill>
                <a:srgbClr val="4D4D4F"/>
              </a:solidFill>
              <a:latin typeface="Red Hat Display"/>
              <a:ea typeface="Red Hat Display"/>
              <a:cs typeface="Red Hat Display"/>
              <a:sym typeface="Red Hat Display"/>
            </a:endParaRPr>
          </a:p>
        </p:txBody>
      </p:sp>
      <p:sp>
        <p:nvSpPr>
          <p:cNvPr id="9772" name="Google Shape;9772;p834"/>
          <p:cNvSpPr txBox="1"/>
          <p:nvPr/>
        </p:nvSpPr>
        <p:spPr>
          <a:xfrm>
            <a:off x="687380" y="2110425"/>
            <a:ext cx="3174900" cy="3845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1600">
                <a:latin typeface="Red Hat Text"/>
                <a:ea typeface="Red Hat Text"/>
                <a:cs typeface="Red Hat Text"/>
                <a:sym typeface="Red Hat Text"/>
              </a:rPr>
              <a:t>“5G has the potential to support thousands of use cases and applications for consumers and enterprises in all industries. Our collaboration will not only help us to harness the potential of 5G, but also prepare for the future through a hybrid-cloud led technology and business transformation.”</a:t>
            </a:r>
            <a:endParaRPr sz="1600">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1500">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r>
              <a:rPr lang="en">
                <a:latin typeface="Red Hat Text"/>
                <a:ea typeface="Red Hat Text"/>
                <a:cs typeface="Red Hat Text"/>
                <a:sym typeface="Red Hat Text"/>
              </a:rPr>
              <a:t>Javier Gutierrez, Director of Strategy, Network, and IT Development, Telefónica</a:t>
            </a:r>
            <a:endParaRPr>
              <a:latin typeface="Red Hat Text"/>
              <a:ea typeface="Red Hat Text"/>
              <a:cs typeface="Red Hat Text"/>
              <a:sym typeface="Red Hat Text"/>
            </a:endParaRPr>
          </a:p>
        </p:txBody>
      </p:sp>
      <p:sp>
        <p:nvSpPr>
          <p:cNvPr id="9773" name="Google Shape;9773;p834"/>
          <p:cNvSpPr txBox="1"/>
          <p:nvPr/>
        </p:nvSpPr>
        <p:spPr>
          <a:xfrm>
            <a:off x="783447" y="167967"/>
            <a:ext cx="32718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a:solidFill>
                  <a:srgbClr val="EE0000"/>
                </a:solidFill>
                <a:latin typeface="Red Hat Text"/>
                <a:ea typeface="Red Hat Text"/>
                <a:cs typeface="Red Hat Text"/>
                <a:sym typeface="Red Hat Text"/>
              </a:rPr>
              <a:t>Telecommunications:</a:t>
            </a:r>
            <a:r>
              <a:rPr lang="en" sz="1300" u="none" strike="noStrike" cap="none">
                <a:solidFill>
                  <a:srgbClr val="EE0000"/>
                </a:solidFill>
                <a:latin typeface="Red Hat Text"/>
                <a:ea typeface="Red Hat Text"/>
                <a:cs typeface="Red Hat Text"/>
                <a:sym typeface="Red Hat Text"/>
              </a:rPr>
              <a:t> </a:t>
            </a:r>
            <a:r>
              <a:rPr lang="en" sz="1300">
                <a:solidFill>
                  <a:srgbClr val="EE0000"/>
                </a:solidFill>
                <a:latin typeface="Red Hat Text"/>
                <a:ea typeface="Red Hat Text"/>
                <a:cs typeface="Red Hat Text"/>
                <a:sym typeface="Red Hat Text"/>
              </a:rPr>
              <a:t>EMEA</a:t>
            </a:r>
            <a:endParaRPr sz="1300" u="none" strike="noStrike" cap="none">
              <a:solidFill>
                <a:srgbClr val="EE0000"/>
              </a:solidFill>
              <a:latin typeface="Red Hat Text"/>
              <a:ea typeface="Red Hat Text"/>
              <a:cs typeface="Red Hat Text"/>
              <a:sym typeface="Red Hat Text"/>
            </a:endParaRPr>
          </a:p>
        </p:txBody>
      </p:sp>
      <p:sp>
        <p:nvSpPr>
          <p:cNvPr id="9774" name="Google Shape;9774;p834"/>
          <p:cNvSpPr txBox="1"/>
          <p:nvPr/>
        </p:nvSpPr>
        <p:spPr>
          <a:xfrm>
            <a:off x="4376387" y="427124"/>
            <a:ext cx="7185000" cy="5817000"/>
          </a:xfrm>
          <a:prstGeom prst="rect">
            <a:avLst/>
          </a:prstGeom>
          <a:noFill/>
          <a:ln>
            <a:noFill/>
          </a:ln>
        </p:spPr>
        <p:txBody>
          <a:bodyPr spcFirstLastPara="1" wrap="square" lIns="60950" tIns="60950" rIns="60950" bIns="60950" anchor="t" anchorCtr="0">
            <a:noAutofit/>
          </a:bodyPr>
          <a:lstStyle/>
          <a:p>
            <a:pPr marL="0" lvl="0" indent="0" algn="l" rtl="0">
              <a:lnSpc>
                <a:spcPct val="110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Opportunity</a:t>
            </a:r>
            <a:endParaRPr sz="1500">
              <a:solidFill>
                <a:schemeClr val="dk1"/>
              </a:solidFill>
              <a:latin typeface="Red Hat Display"/>
              <a:ea typeface="Red Hat Display"/>
              <a:cs typeface="Red Hat Display"/>
              <a:sym typeface="Red Hat Display"/>
            </a:endParaRPr>
          </a:p>
          <a:p>
            <a:pPr marL="0" lvl="0" indent="0" algn="l" rtl="0">
              <a:spcBef>
                <a:spcPts val="0"/>
              </a:spcBef>
              <a:spcAft>
                <a:spcPts val="0"/>
              </a:spcAft>
              <a:buClr>
                <a:schemeClr val="dk1"/>
              </a:buClr>
              <a:buSzPts val="1500"/>
              <a:buFont typeface="Arial"/>
              <a:buNone/>
            </a:pPr>
            <a:r>
              <a:rPr lang="en" sz="1500">
                <a:latin typeface="Red Hat Text"/>
                <a:ea typeface="Red Hat Text"/>
                <a:cs typeface="Red Hat Text"/>
                <a:sym typeface="Red Hat Text"/>
              </a:rPr>
              <a:t>As communication service providers prepare for the benefits 5G and edge will bring to core network functions, Telefónica plans to have an open, secured, intelligent, and highly automated network that can power transformation for consumer and enterprise customers across all industries.</a:t>
            </a:r>
            <a:endParaRPr sz="1500">
              <a:latin typeface="Red Hat Text"/>
              <a:ea typeface="Red Hat Text"/>
              <a:cs typeface="Red Hat Text"/>
              <a:sym typeface="Red Hat Text"/>
            </a:endParaRPr>
          </a:p>
          <a:p>
            <a:pPr marL="0" lvl="0" indent="0" algn="l" rtl="0">
              <a:lnSpc>
                <a:spcPct val="110000"/>
              </a:lnSpc>
              <a:spcBef>
                <a:spcPts val="0"/>
              </a:spcBef>
              <a:spcAft>
                <a:spcPts val="0"/>
              </a:spcAft>
              <a:buClr>
                <a:schemeClr val="dk1"/>
              </a:buClr>
              <a:buSzPts val="1500"/>
              <a:buFont typeface="Arial"/>
              <a:buNone/>
            </a:pP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Solution</a:t>
            </a:r>
            <a:endParaRPr sz="1500">
              <a:latin typeface="Red Hat Display"/>
              <a:ea typeface="Red Hat Display"/>
              <a:cs typeface="Red Hat Display"/>
              <a:sym typeface="Red Hat Display"/>
            </a:endParaRPr>
          </a:p>
          <a:p>
            <a:pPr marL="0" lvl="0" indent="0" algn="l" rtl="0">
              <a:spcBef>
                <a:spcPts val="0"/>
              </a:spcBef>
              <a:spcAft>
                <a:spcPts val="0"/>
              </a:spcAft>
              <a:buClr>
                <a:schemeClr val="dk1"/>
              </a:buClr>
              <a:buSzPts val="1500"/>
              <a:buFont typeface="Arial"/>
              <a:buNone/>
            </a:pPr>
            <a:r>
              <a:rPr lang="en" sz="1500">
                <a:latin typeface="Red Hat Text"/>
                <a:ea typeface="Red Hat Text"/>
                <a:cs typeface="Red Hat Text"/>
                <a:sym typeface="Red Hat Text"/>
              </a:rPr>
              <a:t>Telefónica is implementing UNICA Next, the company’s first cloud-native, 5G core network platform. The platform is planned to be a new open-standard, open-networking technology compliant platform that will be deployed across multiple central, regional, and distributed datacenters offering low latency and high bandwidth, while able to deliver services in a fully automated fashion.</a:t>
            </a:r>
            <a:endParaRPr sz="1600">
              <a:latin typeface="Red Hat Text"/>
              <a:ea typeface="Red Hat Text"/>
              <a:cs typeface="Red Hat Text"/>
              <a:sym typeface="Red Hat Text"/>
            </a:endParaRPr>
          </a:p>
          <a:p>
            <a:pPr marL="0" marR="0" lvl="0" indent="0" algn="l" rtl="0">
              <a:lnSpc>
                <a:spcPct val="110000"/>
              </a:lnSpc>
              <a:spcBef>
                <a:spcPts val="0"/>
              </a:spcBef>
              <a:spcAft>
                <a:spcPts val="0"/>
              </a:spcAft>
              <a:buClr>
                <a:srgbClr val="000000"/>
              </a:buClr>
              <a:buSzPts val="1500"/>
              <a:buFont typeface="Arial"/>
              <a:buNone/>
            </a:pPr>
            <a:endParaRPr sz="1500" i="0" u="none" strike="noStrike" cap="none">
              <a:solidFill>
                <a:srgbClr val="000000"/>
              </a:solidFill>
              <a:latin typeface="Red Hat Display"/>
              <a:ea typeface="Red Hat Display"/>
              <a:cs typeface="Red Hat Display"/>
              <a:sym typeface="Red Hat Display"/>
            </a:endParaRPr>
          </a:p>
          <a:p>
            <a:pPr marL="0" lvl="0" indent="0" algn="l" rtl="0">
              <a:lnSpc>
                <a:spcPct val="110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Why Red Hat, IBM and Juniper</a:t>
            </a:r>
            <a:endParaRPr sz="1500">
              <a:latin typeface="Red Hat Display"/>
              <a:ea typeface="Red Hat Display"/>
              <a:cs typeface="Red Hat Display"/>
              <a:sym typeface="Red Hat Display"/>
            </a:endParaRPr>
          </a:p>
          <a:p>
            <a:pPr marL="0" lvl="0" indent="0" algn="l" rtl="0">
              <a:spcBef>
                <a:spcPts val="0"/>
              </a:spcBef>
              <a:spcAft>
                <a:spcPts val="0"/>
              </a:spcAft>
              <a:buClr>
                <a:srgbClr val="000000"/>
              </a:buClr>
              <a:buSzPts val="1500"/>
              <a:buFont typeface="Arial"/>
              <a:buNone/>
            </a:pPr>
            <a:r>
              <a:rPr lang="en" sz="1500">
                <a:latin typeface="Red Hat Text"/>
                <a:ea typeface="Red Hat Text"/>
                <a:cs typeface="Red Hat Text"/>
                <a:sym typeface="Red Hat Text"/>
              </a:rPr>
              <a:t>Pairing the IBM network automation and Red Hat</a:t>
            </a:r>
            <a:r>
              <a:rPr lang="en" sz="1500">
                <a:solidFill>
                  <a:schemeClr val="dk1"/>
                </a:solidFill>
                <a:latin typeface="Red Hat Display"/>
                <a:ea typeface="Red Hat Display"/>
                <a:cs typeface="Red Hat Display"/>
                <a:sym typeface="Red Hat Display"/>
              </a:rPr>
              <a:t>®</a:t>
            </a:r>
            <a:r>
              <a:rPr lang="en" sz="1500">
                <a:latin typeface="Red Hat Text"/>
                <a:ea typeface="Red Hat Text"/>
                <a:cs typeface="Red Hat Text"/>
                <a:sym typeface="Red Hat Text"/>
              </a:rPr>
              <a:t> container platform and management solutions presents Telefónica with an environment designed for increased observability and control for managing the UNICA Next environment while driving 5G and edge innovation more quickly and with less complexity.</a:t>
            </a:r>
            <a:endParaRPr sz="150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Products and services					Partners</a:t>
            </a: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Red Hat OpenShift®						IBM, Red Hat, Juniper</a:t>
            </a: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Red Hat Advanced Cluster Management		</a:t>
            </a: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IBM Cloud Pak for Network Automation</a:t>
            </a: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Juniper SDN and Fabric</a:t>
            </a:r>
            <a:endParaRPr sz="1500">
              <a:solidFill>
                <a:schemeClr val="dk1"/>
              </a:solidFill>
              <a:latin typeface="Red Hat Display"/>
              <a:ea typeface="Red Hat Display"/>
              <a:cs typeface="Red Hat Display"/>
              <a:sym typeface="Red Hat Display"/>
            </a:endParaRPr>
          </a:p>
        </p:txBody>
      </p:sp>
      <p:cxnSp>
        <p:nvCxnSpPr>
          <p:cNvPr id="9775" name="Google Shape;9775;p834"/>
          <p:cNvCxnSpPr/>
          <p:nvPr/>
        </p:nvCxnSpPr>
        <p:spPr>
          <a:xfrm>
            <a:off x="4055267" y="966567"/>
            <a:ext cx="0" cy="4943100"/>
          </a:xfrm>
          <a:prstGeom prst="straightConnector1">
            <a:avLst/>
          </a:prstGeom>
          <a:noFill/>
          <a:ln w="9525" cap="flat" cmpd="sng">
            <a:solidFill>
              <a:srgbClr val="595959"/>
            </a:solidFill>
            <a:prstDash val="dot"/>
            <a:round/>
            <a:headEnd type="none" w="med" len="med"/>
            <a:tailEnd type="none" w="med" len="med"/>
          </a:ln>
        </p:spPr>
      </p:cxnSp>
      <p:pic>
        <p:nvPicPr>
          <p:cNvPr id="9776" name="Google Shape;9776;p834"/>
          <p:cNvPicPr preferRelativeResize="0"/>
          <p:nvPr/>
        </p:nvPicPr>
        <p:blipFill>
          <a:blip r:embed="rId4">
            <a:alphaModFix/>
          </a:blip>
          <a:stretch>
            <a:fillRect/>
          </a:stretch>
        </p:blipFill>
        <p:spPr>
          <a:xfrm>
            <a:off x="9783459" y="6161967"/>
            <a:ext cx="2177063" cy="574656"/>
          </a:xfrm>
          <a:prstGeom prst="rect">
            <a:avLst/>
          </a:prstGeom>
          <a:noFill/>
          <a:ln>
            <a:noFill/>
          </a:ln>
        </p:spPr>
      </p:pic>
      <p:pic>
        <p:nvPicPr>
          <p:cNvPr id="9777" name="Google Shape;9777;p834"/>
          <p:cNvPicPr preferRelativeResize="0"/>
          <p:nvPr/>
        </p:nvPicPr>
        <p:blipFill rotWithShape="1">
          <a:blip r:embed="rId5">
            <a:alphaModFix/>
          </a:blip>
          <a:srcRect l="21374" t="31877" r="15497" b="34140"/>
          <a:stretch/>
        </p:blipFill>
        <p:spPr>
          <a:xfrm>
            <a:off x="937700" y="1029300"/>
            <a:ext cx="2674378" cy="80960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781"/>
        <p:cNvGrpSpPr/>
        <p:nvPr/>
      </p:nvGrpSpPr>
      <p:grpSpPr>
        <a:xfrm>
          <a:off x="0" y="0"/>
          <a:ext cx="0" cy="0"/>
          <a:chOff x="0" y="0"/>
          <a:chExt cx="0" cy="0"/>
        </a:xfrm>
      </p:grpSpPr>
      <p:sp>
        <p:nvSpPr>
          <p:cNvPr id="9782" name="Google Shape;9782;p835"/>
          <p:cNvSpPr txBox="1"/>
          <p:nvPr/>
        </p:nvSpPr>
        <p:spPr>
          <a:xfrm>
            <a:off x="885025" y="2490602"/>
            <a:ext cx="2791500" cy="27051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None/>
            </a:pPr>
            <a:r>
              <a:rPr lang="en" sz="1600">
                <a:latin typeface="Red Hat Text"/>
                <a:ea typeface="Red Hat Text"/>
                <a:cs typeface="Red Hat Text"/>
                <a:sym typeface="Red Hat Text"/>
              </a:rPr>
              <a:t>“Stability is the most important thing when dealing with life-saving projects. We chose Red Hat OpenShift after previous successes on other projects with Red Hat.”</a:t>
            </a:r>
            <a:endParaRPr sz="1600">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1600" b="0" i="0" u="none" strike="noStrike" cap="none">
              <a:solidFill>
                <a:srgbClr val="000000"/>
              </a:solidFill>
              <a:latin typeface="Red Hat Text"/>
              <a:ea typeface="Red Hat Text"/>
              <a:cs typeface="Red Hat Text"/>
              <a:sym typeface="Red Hat Text"/>
            </a:endParaRPr>
          </a:p>
          <a:p>
            <a:pPr marL="0" marR="0" lvl="0" indent="0" algn="l" rtl="0">
              <a:lnSpc>
                <a:spcPct val="115000"/>
              </a:lnSpc>
              <a:spcBef>
                <a:spcPts val="0"/>
              </a:spcBef>
              <a:spcAft>
                <a:spcPts val="0"/>
              </a:spcAft>
              <a:buNone/>
            </a:pPr>
            <a:r>
              <a:rPr lang="en" sz="1300" b="1">
                <a:latin typeface="Red Hat Display"/>
                <a:ea typeface="Red Hat Display"/>
                <a:cs typeface="Red Hat Display"/>
                <a:sym typeface="Red Hat Display"/>
              </a:rPr>
              <a:t>Israel Defense Forces (IDF) lieutenant colonel</a:t>
            </a:r>
            <a:endParaRPr sz="1300" b="1">
              <a:latin typeface="Red Hat Display"/>
              <a:ea typeface="Red Hat Display"/>
              <a:cs typeface="Red Hat Display"/>
              <a:sym typeface="Red Hat Display"/>
            </a:endParaRPr>
          </a:p>
          <a:p>
            <a:pPr marL="0" marR="0" lvl="0" indent="0" algn="l" rtl="0">
              <a:lnSpc>
                <a:spcPct val="115000"/>
              </a:lnSpc>
              <a:spcBef>
                <a:spcPts val="0"/>
              </a:spcBef>
              <a:spcAft>
                <a:spcPts val="0"/>
              </a:spcAft>
              <a:buNone/>
            </a:pPr>
            <a:r>
              <a:rPr lang="en" sz="1300">
                <a:latin typeface="Red Hat Display"/>
                <a:ea typeface="Red Hat Display"/>
                <a:cs typeface="Red Hat Display"/>
                <a:sym typeface="Red Hat Display"/>
              </a:rPr>
              <a:t>Head of Edge Cloud Platform R&amp;D, Center of Computing and Information Systems (Mamram), C4i and Cyber Defense Directorate</a:t>
            </a:r>
            <a:endParaRPr sz="1300">
              <a:latin typeface="Red Hat Display"/>
              <a:ea typeface="Red Hat Display"/>
              <a:cs typeface="Red Hat Display"/>
              <a:sym typeface="Red Hat Display"/>
            </a:endParaRPr>
          </a:p>
        </p:txBody>
      </p:sp>
      <p:sp>
        <p:nvSpPr>
          <p:cNvPr id="9783" name="Google Shape;9783;p835"/>
          <p:cNvSpPr txBox="1"/>
          <p:nvPr/>
        </p:nvSpPr>
        <p:spPr>
          <a:xfrm>
            <a:off x="783447" y="167967"/>
            <a:ext cx="32718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a:solidFill>
                  <a:srgbClr val="EE0000"/>
                </a:solidFill>
                <a:latin typeface="Red Hat Text"/>
                <a:ea typeface="Red Hat Text"/>
                <a:cs typeface="Red Hat Text"/>
                <a:sym typeface="Red Hat Text"/>
              </a:rPr>
              <a:t>Government</a:t>
            </a:r>
            <a:r>
              <a:rPr lang="en" sz="1300" b="0" i="0" u="none" strike="noStrike" cap="none">
                <a:solidFill>
                  <a:srgbClr val="EE0000"/>
                </a:solidFill>
                <a:latin typeface="Red Hat Text"/>
                <a:ea typeface="Red Hat Text"/>
                <a:cs typeface="Red Hat Text"/>
                <a:sym typeface="Red Hat Text"/>
              </a:rPr>
              <a:t>: EMEA</a:t>
            </a:r>
            <a:endParaRPr sz="1300" b="0" i="0" u="none" strike="noStrike" cap="none">
              <a:solidFill>
                <a:srgbClr val="EE0000"/>
              </a:solidFill>
              <a:latin typeface="Red Hat Text"/>
              <a:ea typeface="Red Hat Text"/>
              <a:cs typeface="Red Hat Text"/>
              <a:sym typeface="Red Hat Text"/>
            </a:endParaRPr>
          </a:p>
        </p:txBody>
      </p:sp>
      <p:sp>
        <p:nvSpPr>
          <p:cNvPr id="9784" name="Google Shape;9784;p835"/>
          <p:cNvSpPr txBox="1"/>
          <p:nvPr/>
        </p:nvSpPr>
        <p:spPr>
          <a:xfrm>
            <a:off x="4223228" y="317100"/>
            <a:ext cx="7083300" cy="5064000"/>
          </a:xfrm>
          <a:prstGeom prst="rect">
            <a:avLst/>
          </a:prstGeom>
          <a:noFill/>
          <a:ln>
            <a:noFill/>
          </a:ln>
        </p:spPr>
        <p:txBody>
          <a:bodyPr spcFirstLastPara="1" wrap="square" lIns="60950" tIns="60950" rIns="60950" bIns="60950" anchor="t" anchorCtr="0">
            <a:noAutofit/>
          </a:bodyPr>
          <a:lstStyle/>
          <a:p>
            <a:pPr marL="0" marR="0" lvl="0" indent="0" algn="l" rtl="0">
              <a:lnSpc>
                <a:spcPct val="110000"/>
              </a:lnSpc>
              <a:spcBef>
                <a:spcPts val="0"/>
              </a:spcBef>
              <a:spcAft>
                <a:spcPts val="0"/>
              </a:spcAft>
              <a:buClr>
                <a:schemeClr val="dk1"/>
              </a:buClr>
              <a:buSzPts val="1500"/>
              <a:buFont typeface="Arial"/>
              <a:buNone/>
            </a:pPr>
            <a:r>
              <a:rPr lang="en" b="0" i="0" u="none" strike="noStrike" cap="none">
                <a:solidFill>
                  <a:srgbClr val="EE0000"/>
                </a:solidFill>
                <a:latin typeface="Red Hat Display"/>
                <a:ea typeface="Red Hat Display"/>
                <a:cs typeface="Red Hat Display"/>
                <a:sym typeface="Red Hat Display"/>
              </a:rPr>
              <a:t>Challenge</a:t>
            </a:r>
            <a:endParaRPr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a:solidFill>
                  <a:schemeClr val="dk1"/>
                </a:solidFill>
                <a:latin typeface="Red Hat Text"/>
                <a:ea typeface="Red Hat Text"/>
                <a:cs typeface="Red Hat Text"/>
                <a:sym typeface="Red Hat Text"/>
              </a:rPr>
              <a:t>Mamram, the cloud service provider to the the Israel Defense Forces (IDF), wanted to achieve</a:t>
            </a:r>
            <a:r>
              <a:rPr lang="en" b="0" i="0" u="none" strike="noStrike" cap="none">
                <a:solidFill>
                  <a:schemeClr val="dk1"/>
                </a:solidFill>
                <a:latin typeface="Red Hat Text"/>
                <a:ea typeface="Red Hat Text"/>
                <a:cs typeface="Red Hat Text"/>
                <a:sym typeface="Red Hat Text"/>
              </a:rPr>
              <a:t> consisten</a:t>
            </a:r>
            <a:r>
              <a:rPr lang="en">
                <a:solidFill>
                  <a:schemeClr val="dk1"/>
                </a:solidFill>
                <a:latin typeface="Red Hat Text"/>
                <a:ea typeface="Red Hat Text"/>
                <a:cs typeface="Red Hat Text"/>
                <a:sym typeface="Red Hat Text"/>
              </a:rPr>
              <a:t>t</a:t>
            </a:r>
            <a:r>
              <a:rPr lang="en" b="0" i="0" u="none" strike="noStrike" cap="none">
                <a:solidFill>
                  <a:schemeClr val="dk1"/>
                </a:solidFill>
                <a:latin typeface="Red Hat Text"/>
                <a:ea typeface="Red Hat Text"/>
                <a:cs typeface="Red Hat Text"/>
                <a:sym typeface="Red Hat Text"/>
              </a:rPr>
              <a:t> throughput with legacy infrastructure when deploying new edge solutions, while maintaining the highest levels of security.</a:t>
            </a:r>
            <a:endParaRPr sz="1800"/>
          </a:p>
          <a:p>
            <a:pPr marL="0" marR="0" lvl="0" indent="0" algn="l" rtl="0">
              <a:lnSpc>
                <a:spcPct val="110000"/>
              </a:lnSpc>
              <a:spcBef>
                <a:spcPts val="0"/>
              </a:spcBef>
              <a:spcAft>
                <a:spcPts val="0"/>
              </a:spcAft>
              <a:buNone/>
            </a:pPr>
            <a:endParaRPr b="0" i="0" u="none" strike="noStrike" cap="none">
              <a:solidFill>
                <a:srgbClr val="EE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b="0" i="0" u="none" strike="noStrike" cap="none">
                <a:solidFill>
                  <a:srgbClr val="EE0000"/>
                </a:solidFill>
                <a:latin typeface="Red Hat Display"/>
                <a:ea typeface="Red Hat Display"/>
                <a:cs typeface="Red Hat Display"/>
                <a:sym typeface="Red Hat Display"/>
              </a:rPr>
              <a:t>Solution</a:t>
            </a:r>
            <a:endParaRPr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b="0" i="0" u="none" strike="noStrike" cap="none">
                <a:solidFill>
                  <a:srgbClr val="000000"/>
                </a:solidFill>
                <a:latin typeface="Red Hat Text"/>
                <a:ea typeface="Red Hat Text"/>
                <a:cs typeface="Red Hat Text"/>
                <a:sym typeface="Red Hat Text"/>
              </a:rPr>
              <a:t>With the support of Red Hat® Consulting, Mamram incorporated Red Hat OpenShift® into its cloudlet platform. </a:t>
            </a:r>
            <a:r>
              <a:rPr lang="en">
                <a:latin typeface="Red Hat Text"/>
                <a:ea typeface="Red Hat Text"/>
                <a:cs typeface="Red Hat Text"/>
                <a:sym typeface="Red Hat Text"/>
              </a:rPr>
              <a:t>The use</a:t>
            </a:r>
            <a:r>
              <a:rPr lang="en" b="0" i="0" u="none" strike="noStrike" cap="none">
                <a:solidFill>
                  <a:srgbClr val="000000"/>
                </a:solidFill>
                <a:latin typeface="Red Hat Text"/>
                <a:ea typeface="Red Hat Text"/>
                <a:cs typeface="Red Hat Text"/>
                <a:sym typeface="Red Hat Text"/>
              </a:rPr>
              <a:t> of cloudlets </a:t>
            </a:r>
            <a:r>
              <a:rPr lang="en">
                <a:latin typeface="Red Hat Text"/>
                <a:ea typeface="Red Hat Text"/>
                <a:cs typeface="Red Hat Text"/>
                <a:sym typeface="Red Hat Text"/>
              </a:rPr>
              <a:t>allowed</a:t>
            </a:r>
            <a:r>
              <a:rPr lang="en" b="0" i="0" u="none" strike="noStrike" cap="none">
                <a:solidFill>
                  <a:srgbClr val="000000"/>
                </a:solidFill>
                <a:latin typeface="Red Hat Text"/>
                <a:ea typeface="Red Hat Text"/>
                <a:cs typeface="Red Hat Text"/>
                <a:sym typeface="Red Hat Text"/>
              </a:rPr>
              <a:t> Mamram to create a cloud datacenter responsible for managing IT for edge computing, as well as core technology, networking, and connecting core data centers across the country. Red Hat Advanced Cluster Management </a:t>
            </a:r>
            <a:r>
              <a:rPr lang="en">
                <a:latin typeface="Red Hat Text"/>
                <a:ea typeface="Red Hat Text"/>
                <a:cs typeface="Red Hat Text"/>
                <a:sym typeface="Red Hat Text"/>
              </a:rPr>
              <a:t>supports OpenShift with</a:t>
            </a:r>
            <a:r>
              <a:rPr lang="en" b="0" i="0" u="none" strike="noStrike" cap="none">
                <a:solidFill>
                  <a:srgbClr val="000000"/>
                </a:solidFill>
                <a:latin typeface="Red Hat Text"/>
                <a:ea typeface="Red Hat Text"/>
                <a:cs typeface="Red Hat Text"/>
                <a:sym typeface="Red Hat Text"/>
              </a:rPr>
              <a:t> multicluster life cycle management at scale</a:t>
            </a:r>
            <a:r>
              <a:rPr lang="en">
                <a:latin typeface="Red Hat Text"/>
                <a:ea typeface="Red Hat Text"/>
                <a:cs typeface="Red Hat Text"/>
                <a:sym typeface="Red Hat Text"/>
              </a:rPr>
              <a:t>, and Red Hat Ansible helps the unit’s cloudlet group automate key life cycle actions and development tasks, such as provisioning and upgrades.</a:t>
            </a:r>
            <a:endParaRPr sz="1800"/>
          </a:p>
          <a:p>
            <a:pPr marL="0" marR="0" lvl="0" indent="0" algn="l" rtl="0">
              <a:lnSpc>
                <a:spcPct val="110000"/>
              </a:lnSpc>
              <a:spcBef>
                <a:spcPts val="0"/>
              </a:spcBef>
              <a:spcAft>
                <a:spcPts val="0"/>
              </a:spcAft>
              <a:buNone/>
            </a:pPr>
            <a:endParaRPr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b="0" i="0" u="none" strike="noStrike" cap="none">
                <a:solidFill>
                  <a:srgbClr val="EE0000"/>
                </a:solidFill>
                <a:latin typeface="Red Hat Display"/>
                <a:ea typeface="Red Hat Display"/>
                <a:cs typeface="Red Hat Display"/>
                <a:sym typeface="Red Hat Display"/>
              </a:rPr>
              <a:t>Why Red Hat</a:t>
            </a:r>
            <a:endParaRPr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b="0" i="0" u="none" strike="noStrike" cap="none">
                <a:solidFill>
                  <a:srgbClr val="000000"/>
                </a:solidFill>
                <a:latin typeface="Red Hat Text"/>
                <a:ea typeface="Red Hat Text"/>
                <a:cs typeface="Red Hat Text"/>
                <a:sym typeface="Red Hat Text"/>
              </a:rPr>
              <a:t>Red Hat already delivered a number of key successes for IDF, and extensive research into Red Hat's roadmap to edge computing helped Mamram decide that Red Hat would be an ideal partner. </a:t>
            </a:r>
            <a:endParaRPr sz="1800"/>
          </a:p>
          <a:p>
            <a:pPr marL="0" marR="0" lvl="0" indent="0" algn="l" rtl="0">
              <a:lnSpc>
                <a:spcPct val="110000"/>
              </a:lnSpc>
              <a:spcBef>
                <a:spcPts val="0"/>
              </a:spcBef>
              <a:spcAft>
                <a:spcPts val="0"/>
              </a:spcAft>
              <a:buNone/>
            </a:pPr>
            <a:endParaRPr b="0" i="0" u="none" strike="noStrike" cap="none">
              <a:solidFill>
                <a:srgbClr val="000000"/>
              </a:solidFill>
              <a:latin typeface="Red Hat Text"/>
              <a:ea typeface="Red Hat Text"/>
              <a:cs typeface="Red Hat Text"/>
              <a:sym typeface="Red Hat Text"/>
            </a:endParaRPr>
          </a:p>
          <a:p>
            <a:pPr marL="0" marR="0" lvl="0" indent="0" algn="l" rtl="0">
              <a:lnSpc>
                <a:spcPct val="110000"/>
              </a:lnSpc>
              <a:spcBef>
                <a:spcPts val="0"/>
              </a:spcBef>
              <a:spcAft>
                <a:spcPts val="0"/>
              </a:spcAft>
              <a:buNone/>
            </a:pPr>
            <a:r>
              <a:rPr lang="en" b="0" i="0" u="none" strike="noStrike" cap="none">
                <a:solidFill>
                  <a:srgbClr val="EE0000"/>
                </a:solidFill>
                <a:latin typeface="Red Hat Display"/>
                <a:ea typeface="Red Hat Display"/>
                <a:cs typeface="Red Hat Display"/>
                <a:sym typeface="Red Hat Display"/>
              </a:rPr>
              <a:t>Results</a:t>
            </a:r>
            <a:endParaRPr b="0" i="0" u="none" strike="noStrike" cap="none">
              <a:solidFill>
                <a:srgbClr val="000000"/>
              </a:solidFill>
              <a:latin typeface="Red Hat Display"/>
              <a:ea typeface="Red Hat Display"/>
              <a:cs typeface="Red Hat Display"/>
              <a:sym typeface="Red Hat Display"/>
            </a:endParaRPr>
          </a:p>
          <a:p>
            <a:pPr marL="609600" marR="0" lvl="0" indent="-393700" algn="l" rtl="0">
              <a:lnSpc>
                <a:spcPct val="110000"/>
              </a:lnSpc>
              <a:spcBef>
                <a:spcPts val="0"/>
              </a:spcBef>
              <a:spcAft>
                <a:spcPts val="0"/>
              </a:spcAft>
              <a:buClr>
                <a:srgbClr val="000000"/>
              </a:buClr>
              <a:buSzPts val="1400"/>
              <a:buFont typeface="Red Hat Display"/>
              <a:buChar char="●"/>
            </a:pPr>
            <a:r>
              <a:rPr lang="en" b="0" i="0" u="none" strike="noStrike" cap="none">
                <a:solidFill>
                  <a:schemeClr val="dk1"/>
                </a:solidFill>
                <a:latin typeface="Red Hat Text"/>
                <a:ea typeface="Red Hat Text"/>
                <a:cs typeface="Red Hat Text"/>
                <a:sym typeface="Red Hat Text"/>
              </a:rPr>
              <a:t>Extended its center cloud to the edge, providing the same functionality to IDF units as central cloud, saving time and increasing flexibility</a:t>
            </a:r>
            <a:endParaRPr sz="1800"/>
          </a:p>
          <a:p>
            <a:pPr marL="609600" marR="0" lvl="0" indent="-393700" algn="l" rtl="0">
              <a:lnSpc>
                <a:spcPct val="110000"/>
              </a:lnSpc>
              <a:spcBef>
                <a:spcPts val="0"/>
              </a:spcBef>
              <a:spcAft>
                <a:spcPts val="0"/>
              </a:spcAft>
              <a:buClr>
                <a:srgbClr val="000000"/>
              </a:buClr>
              <a:buSzPts val="1400"/>
              <a:buFont typeface="Red Hat Display"/>
              <a:buChar char="●"/>
            </a:pPr>
            <a:r>
              <a:rPr lang="en" b="0" i="0" u="none" strike="noStrike" cap="none">
                <a:solidFill>
                  <a:schemeClr val="dk1"/>
                </a:solidFill>
                <a:latin typeface="Red Hat Text"/>
                <a:ea typeface="Red Hat Text"/>
                <a:cs typeface="Red Hat Text"/>
                <a:sym typeface="Red Hat Text"/>
              </a:rPr>
              <a:t>Deployed infrastructure services in three to six hours from weeks previously</a:t>
            </a:r>
            <a:endParaRPr sz="1800"/>
          </a:p>
          <a:p>
            <a:pPr marL="609600" marR="0" lvl="0" indent="-393700" algn="l" rtl="0">
              <a:lnSpc>
                <a:spcPct val="110000"/>
              </a:lnSpc>
              <a:spcBef>
                <a:spcPts val="0"/>
              </a:spcBef>
              <a:spcAft>
                <a:spcPts val="0"/>
              </a:spcAft>
              <a:buClr>
                <a:srgbClr val="000000"/>
              </a:buClr>
              <a:buSzPts val="1400"/>
              <a:buFont typeface="Red Hat Display"/>
              <a:buChar char="●"/>
            </a:pPr>
            <a:r>
              <a:rPr lang="en" b="0" i="0" u="none" strike="noStrike" cap="none">
                <a:solidFill>
                  <a:schemeClr val="dk1"/>
                </a:solidFill>
                <a:latin typeface="Red Hat Text"/>
                <a:ea typeface="Red Hat Text"/>
                <a:cs typeface="Red Hat Text"/>
                <a:sym typeface="Red Hat Text"/>
              </a:rPr>
              <a:t>Established artificial intelligence </a:t>
            </a:r>
            <a:r>
              <a:rPr lang="en">
                <a:solidFill>
                  <a:schemeClr val="dk1"/>
                </a:solidFill>
                <a:latin typeface="Red Hat Text"/>
                <a:ea typeface="Red Hat Text"/>
                <a:cs typeface="Red Hat Text"/>
                <a:sym typeface="Red Hat Text"/>
              </a:rPr>
              <a:t>a</a:t>
            </a:r>
            <a:r>
              <a:rPr lang="en" b="0" i="0" u="none" strike="noStrike" cap="none">
                <a:solidFill>
                  <a:schemeClr val="dk1"/>
                </a:solidFill>
                <a:latin typeface="Red Hat Text"/>
                <a:ea typeface="Red Hat Text"/>
                <a:cs typeface="Red Hat Text"/>
                <a:sym typeface="Red Hat Text"/>
              </a:rPr>
              <a:t>nd machine learning (AI/ML) processes that previously didn't exist</a:t>
            </a:r>
            <a:r>
              <a:rPr lang="en" b="0" i="0" u="none" strike="noStrike" cap="none">
                <a:solidFill>
                  <a:srgbClr val="FF0000"/>
                </a:solidFill>
                <a:latin typeface="Red Hat Display"/>
                <a:ea typeface="Red Hat Display"/>
                <a:cs typeface="Red Hat Display"/>
                <a:sym typeface="Red Hat Display"/>
              </a:rPr>
              <a:t>		</a:t>
            </a:r>
            <a:endParaRPr sz="1800"/>
          </a:p>
          <a:p>
            <a:pPr marL="0" marR="0" lvl="0" indent="0" algn="l" rtl="0">
              <a:lnSpc>
                <a:spcPct val="110000"/>
              </a:lnSpc>
              <a:spcBef>
                <a:spcPts val="0"/>
              </a:spcBef>
              <a:spcAft>
                <a:spcPts val="0"/>
              </a:spcAft>
              <a:buNone/>
            </a:pPr>
            <a:r>
              <a:rPr lang="en" b="0" i="0" u="none" strike="noStrike" cap="none">
                <a:solidFill>
                  <a:srgbClr val="000000"/>
                </a:solidFill>
                <a:latin typeface="Red Hat Display"/>
                <a:ea typeface="Red Hat Display"/>
                <a:cs typeface="Red Hat Display"/>
                <a:sym typeface="Red Hat Display"/>
              </a:rPr>
              <a:t>	</a:t>
            </a:r>
            <a:endParaRPr sz="1800"/>
          </a:p>
        </p:txBody>
      </p:sp>
      <p:cxnSp>
        <p:nvCxnSpPr>
          <p:cNvPr id="9785" name="Google Shape;9785;p835"/>
          <p:cNvCxnSpPr/>
          <p:nvPr/>
        </p:nvCxnSpPr>
        <p:spPr>
          <a:xfrm>
            <a:off x="4055267" y="966567"/>
            <a:ext cx="0" cy="4943100"/>
          </a:xfrm>
          <a:prstGeom prst="straightConnector1">
            <a:avLst/>
          </a:prstGeom>
          <a:noFill/>
          <a:ln w="9525" cap="flat" cmpd="sng">
            <a:solidFill>
              <a:srgbClr val="595959"/>
            </a:solidFill>
            <a:prstDash val="dot"/>
            <a:round/>
            <a:headEnd type="none" w="sm" len="sm"/>
            <a:tailEnd type="none" w="sm" len="sm"/>
          </a:ln>
        </p:spPr>
      </p:cxnSp>
      <p:pic>
        <p:nvPicPr>
          <p:cNvPr id="9786" name="Google Shape;9786;p835"/>
          <p:cNvPicPr preferRelativeResize="0"/>
          <p:nvPr/>
        </p:nvPicPr>
        <p:blipFill rotWithShape="1">
          <a:blip r:embed="rId3">
            <a:alphaModFix/>
          </a:blip>
          <a:srcRect l="-112006" t="-1695" r="-122441" b="-9120"/>
          <a:stretch/>
        </p:blipFill>
        <p:spPr>
          <a:xfrm>
            <a:off x="1120318" y="1208216"/>
            <a:ext cx="2095591" cy="982210"/>
          </a:xfrm>
          <a:prstGeom prst="rect">
            <a:avLst/>
          </a:prstGeom>
          <a:noFill/>
          <a:ln>
            <a:noFill/>
          </a:ln>
        </p:spPr>
      </p:pic>
      <p:sp>
        <p:nvSpPr>
          <p:cNvPr id="9787" name="Google Shape;9787;p835"/>
          <p:cNvSpPr txBox="1"/>
          <p:nvPr/>
        </p:nvSpPr>
        <p:spPr>
          <a:xfrm>
            <a:off x="885029" y="6405551"/>
            <a:ext cx="9182700" cy="3237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None/>
            </a:pPr>
            <a:r>
              <a:rPr lang="en" sz="1100" b="0" i="0" u="none" strike="noStrike" cap="none">
                <a:solidFill>
                  <a:srgbClr val="4D4D4F"/>
                </a:solidFill>
                <a:latin typeface="Red Hat Display"/>
                <a:ea typeface="Red Hat Display"/>
                <a:cs typeface="Red Hat Display"/>
                <a:sym typeface="Red Hat Display"/>
              </a:rPr>
              <a:t>Source: Red Hat </a:t>
            </a:r>
            <a:r>
              <a:rPr lang="en" sz="1100">
                <a:solidFill>
                  <a:srgbClr val="4D4D4F"/>
                </a:solidFill>
                <a:latin typeface="Red Hat Display"/>
                <a:ea typeface="Red Hat Display"/>
                <a:cs typeface="Red Hat Display"/>
                <a:sym typeface="Red Hat Display"/>
              </a:rPr>
              <a:t>w</a:t>
            </a:r>
            <a:r>
              <a:rPr lang="en" sz="1100" b="0" i="0" u="none" strike="noStrike" cap="none">
                <a:solidFill>
                  <a:srgbClr val="4D4D4F"/>
                </a:solidFill>
                <a:latin typeface="Red Hat Display"/>
                <a:ea typeface="Red Hat Display"/>
                <a:cs typeface="Red Hat Display"/>
                <a:sym typeface="Red Hat Display"/>
              </a:rPr>
              <a:t>eb </a:t>
            </a:r>
            <a:r>
              <a:rPr lang="en" sz="1100">
                <a:solidFill>
                  <a:srgbClr val="4D4D4F"/>
                </a:solidFill>
                <a:latin typeface="Red Hat Display"/>
                <a:ea typeface="Red Hat Display"/>
                <a:cs typeface="Red Hat Display"/>
                <a:sym typeface="Red Hat Display"/>
              </a:rPr>
              <a:t>s</a:t>
            </a:r>
            <a:r>
              <a:rPr lang="en" sz="1100" b="0" i="0" u="none" strike="noStrike" cap="none">
                <a:solidFill>
                  <a:srgbClr val="4D4D4F"/>
                </a:solidFill>
                <a:latin typeface="Red Hat Display"/>
                <a:ea typeface="Red Hat Display"/>
                <a:cs typeface="Red Hat Display"/>
                <a:sym typeface="Red Hat Display"/>
              </a:rPr>
              <a:t>uccess </a:t>
            </a:r>
            <a:r>
              <a:rPr lang="en" sz="1100">
                <a:solidFill>
                  <a:srgbClr val="4D4D4F"/>
                </a:solidFill>
                <a:latin typeface="Red Hat Display"/>
                <a:ea typeface="Red Hat Display"/>
                <a:cs typeface="Red Hat Display"/>
                <a:sym typeface="Red Hat Display"/>
              </a:rPr>
              <a:t>s</a:t>
            </a:r>
            <a:r>
              <a:rPr lang="en" sz="1100" b="0" i="0" u="none" strike="noStrike" cap="none">
                <a:solidFill>
                  <a:srgbClr val="4D4D4F"/>
                </a:solidFill>
                <a:latin typeface="Red Hat Display"/>
                <a:ea typeface="Red Hat Display"/>
                <a:cs typeface="Red Hat Display"/>
                <a:sym typeface="Red Hat Display"/>
              </a:rPr>
              <a:t>tory, “</a:t>
            </a:r>
            <a:r>
              <a:rPr lang="en" sz="1100" b="0" i="0" u="sng" strike="noStrike" cap="none">
                <a:solidFill>
                  <a:schemeClr val="hlink"/>
                </a:solidFill>
                <a:latin typeface="Red Hat Display"/>
                <a:ea typeface="Red Hat Display"/>
                <a:cs typeface="Red Hat Display"/>
                <a:sym typeface="Red Hat Display"/>
                <a:hlinkClick r:id="rId4"/>
              </a:rPr>
              <a:t>Edge computing flexibility enables critical defense and security advantages</a:t>
            </a:r>
            <a:r>
              <a:rPr lang="en" sz="1100" b="0" i="0" u="none" strike="noStrike" cap="none">
                <a:solidFill>
                  <a:srgbClr val="4D4D4F"/>
                </a:solidFill>
                <a:latin typeface="Red Hat Display"/>
                <a:ea typeface="Red Hat Display"/>
                <a:cs typeface="Red Hat Display"/>
                <a:sym typeface="Red Hat Display"/>
              </a:rPr>
              <a:t>,” May 2022. </a:t>
            </a:r>
            <a:endParaRPr sz="19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791"/>
        <p:cNvGrpSpPr/>
        <p:nvPr/>
      </p:nvGrpSpPr>
      <p:grpSpPr>
        <a:xfrm>
          <a:off x="0" y="0"/>
          <a:ext cx="0" cy="0"/>
          <a:chOff x="0" y="0"/>
          <a:chExt cx="0" cy="0"/>
        </a:xfrm>
      </p:grpSpPr>
      <p:sp>
        <p:nvSpPr>
          <p:cNvPr id="9792" name="Google Shape;9792;p836"/>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75</a:t>
            </a:fld>
            <a:endParaRPr/>
          </a:p>
        </p:txBody>
      </p:sp>
      <p:sp>
        <p:nvSpPr>
          <p:cNvPr id="9793" name="Google Shape;9793;p836"/>
          <p:cNvSpPr txBox="1">
            <a:spLocks noGrp="1"/>
          </p:cNvSpPr>
          <p:nvPr>
            <p:ph type="subTitle" idx="1"/>
          </p:nvPr>
        </p:nvSpPr>
        <p:spPr>
          <a:xfrm rot="5400000">
            <a:off x="-2138471"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9794" name="Google Shape;9794;p836"/>
          <p:cNvSpPr txBox="1">
            <a:spLocks noGrp="1"/>
          </p:cNvSpPr>
          <p:nvPr>
            <p:ph type="title"/>
          </p:nvPr>
        </p:nvSpPr>
        <p:spPr>
          <a:xfrm>
            <a:off x="5673950" y="1632950"/>
            <a:ext cx="5635500" cy="388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Resources and Next Steps</a:t>
            </a:r>
            <a:endParaRPr sz="48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798"/>
        <p:cNvGrpSpPr/>
        <p:nvPr/>
      </p:nvGrpSpPr>
      <p:grpSpPr>
        <a:xfrm>
          <a:off x="0" y="0"/>
          <a:ext cx="0" cy="0"/>
          <a:chOff x="0" y="0"/>
          <a:chExt cx="0" cy="0"/>
        </a:xfrm>
      </p:grpSpPr>
      <p:sp>
        <p:nvSpPr>
          <p:cNvPr id="9799" name="Google Shape;9799;p837"/>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76</a:t>
            </a:fld>
            <a:endParaRPr/>
          </a:p>
        </p:txBody>
      </p:sp>
      <p:sp>
        <p:nvSpPr>
          <p:cNvPr id="9800" name="Google Shape;9800;p837"/>
          <p:cNvSpPr/>
          <p:nvPr/>
        </p:nvSpPr>
        <p:spPr>
          <a:xfrm>
            <a:off x="885725" y="1344315"/>
            <a:ext cx="5533200" cy="481200"/>
          </a:xfrm>
          <a:prstGeom prst="rect">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ed Hat Text"/>
              <a:ea typeface="Red Hat Text"/>
              <a:cs typeface="Red Hat Text"/>
              <a:sym typeface="Red Hat Text"/>
            </a:endParaRPr>
          </a:p>
        </p:txBody>
      </p:sp>
      <p:sp>
        <p:nvSpPr>
          <p:cNvPr id="9801" name="Google Shape;9801;p837"/>
          <p:cNvSpPr txBox="1"/>
          <p:nvPr/>
        </p:nvSpPr>
        <p:spPr>
          <a:xfrm>
            <a:off x="885733" y="1383882"/>
            <a:ext cx="5533200" cy="412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rgbClr val="FFFFFF"/>
                </a:solidFill>
                <a:latin typeface="Red Hat Text"/>
                <a:ea typeface="Red Hat Text"/>
                <a:cs typeface="Red Hat Text"/>
                <a:sym typeface="Red Hat Text"/>
              </a:rPr>
              <a:t>External Resources</a:t>
            </a:r>
            <a:endParaRPr sz="1600" b="1">
              <a:solidFill>
                <a:srgbClr val="FFFFFF"/>
              </a:solidFill>
              <a:latin typeface="Red Hat Text"/>
              <a:ea typeface="Red Hat Text"/>
              <a:cs typeface="Red Hat Text"/>
              <a:sym typeface="Red Hat Text"/>
            </a:endParaRPr>
          </a:p>
          <a:p>
            <a:pPr marL="0" lvl="0" indent="0" algn="l" rtl="0">
              <a:lnSpc>
                <a:spcPct val="115000"/>
              </a:lnSpc>
              <a:spcBef>
                <a:spcPts val="600"/>
              </a:spcBef>
              <a:spcAft>
                <a:spcPts val="0"/>
              </a:spcAft>
              <a:buNone/>
            </a:pPr>
            <a:endParaRPr sz="1200" b="1">
              <a:solidFill>
                <a:srgbClr val="FFFFFF"/>
              </a:solidFill>
              <a:latin typeface="Red Hat Text"/>
              <a:ea typeface="Red Hat Text"/>
              <a:cs typeface="Red Hat Text"/>
              <a:sym typeface="Red Hat Text"/>
            </a:endParaRPr>
          </a:p>
          <a:p>
            <a:pPr marL="0" lvl="0" indent="0" algn="l" rtl="0">
              <a:lnSpc>
                <a:spcPct val="115000"/>
              </a:lnSpc>
              <a:spcBef>
                <a:spcPts val="600"/>
              </a:spcBef>
              <a:spcAft>
                <a:spcPts val="0"/>
              </a:spcAft>
              <a:buNone/>
            </a:pPr>
            <a:r>
              <a:rPr lang="en" u="sng">
                <a:solidFill>
                  <a:schemeClr val="dk2"/>
                </a:solid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Webpage</a:t>
            </a:r>
            <a:endParaRPr>
              <a:solidFill>
                <a:schemeClr val="dk2"/>
              </a:solidFill>
              <a:latin typeface="Red Hat Text"/>
              <a:ea typeface="Red Hat Text"/>
              <a:cs typeface="Red Hat Text"/>
              <a:sym typeface="Red Hat Text"/>
            </a:endParaRPr>
          </a:p>
          <a:p>
            <a:pPr marL="0" lvl="0" indent="0" algn="l" rtl="0">
              <a:lnSpc>
                <a:spcPct val="115000"/>
              </a:lnSpc>
              <a:spcBef>
                <a:spcPts val="600"/>
              </a:spcBef>
              <a:spcAft>
                <a:spcPts val="0"/>
              </a:spcAft>
              <a:buNone/>
            </a:pPr>
            <a:r>
              <a:rPr lang="en" u="sng">
                <a:solidFill>
                  <a:schemeClr val="dk2"/>
                </a:solid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YouTube Playlist</a:t>
            </a:r>
            <a:r>
              <a:rPr lang="en">
                <a:solidFill>
                  <a:schemeClr val="dk2"/>
                </a:solidFill>
                <a:latin typeface="Red Hat Text"/>
                <a:ea typeface="Red Hat Text"/>
                <a:cs typeface="Red Hat Text"/>
                <a:sym typeface="Red Hat Text"/>
              </a:rPr>
              <a:t> </a:t>
            </a:r>
            <a:endParaRPr>
              <a:solidFill>
                <a:schemeClr val="dk2"/>
              </a:solidFill>
              <a:latin typeface="Red Hat Text"/>
              <a:ea typeface="Red Hat Text"/>
              <a:cs typeface="Red Hat Text"/>
              <a:sym typeface="Red Hat Text"/>
            </a:endParaRPr>
          </a:p>
          <a:p>
            <a:pPr marL="0" lvl="0" indent="0" algn="l" rtl="0">
              <a:lnSpc>
                <a:spcPct val="115000"/>
              </a:lnSpc>
              <a:spcBef>
                <a:spcPts val="600"/>
              </a:spcBef>
              <a:spcAft>
                <a:spcPts val="0"/>
              </a:spcAft>
              <a:buClr>
                <a:srgbClr val="000000"/>
              </a:buClr>
              <a:buSzPts val="800"/>
              <a:buFont typeface="Arial"/>
              <a:buNone/>
            </a:pPr>
            <a:r>
              <a:rPr lang="en" u="sng">
                <a:solidFill>
                  <a:schemeClr val="dk2"/>
                </a:solidFill>
                <a:latin typeface="Red Hat Text"/>
                <a:ea typeface="Red Hat Text"/>
                <a:cs typeface="Red Hat Text"/>
                <a:sym typeface="Red Hat Text"/>
                <a:hlinkClick r:id="rId5">
                  <a:extLst>
                    <a:ext uri="{A12FA001-AC4F-418D-AE19-62706E023703}">
                      <ahyp:hlinkClr xmlns:ahyp="http://schemas.microsoft.com/office/drawing/2018/hyperlinkcolor" val="tx"/>
                    </a:ext>
                  </a:extLst>
                </a:hlinkClick>
              </a:rPr>
              <a:t>Datasheet</a:t>
            </a:r>
            <a:endParaRPr>
              <a:solidFill>
                <a:schemeClr val="dk2"/>
              </a:solidFill>
              <a:latin typeface="Red Hat Text"/>
              <a:ea typeface="Red Hat Text"/>
              <a:cs typeface="Red Hat Text"/>
              <a:sym typeface="Red Hat Text"/>
            </a:endParaRPr>
          </a:p>
          <a:p>
            <a:pPr marL="0" lvl="0" indent="0" algn="l" rtl="0">
              <a:lnSpc>
                <a:spcPct val="115000"/>
              </a:lnSpc>
              <a:spcBef>
                <a:spcPts val="600"/>
              </a:spcBef>
              <a:spcAft>
                <a:spcPts val="0"/>
              </a:spcAft>
              <a:buClr>
                <a:srgbClr val="000000"/>
              </a:buClr>
              <a:buSzPts val="800"/>
              <a:buFont typeface="Arial"/>
              <a:buNone/>
            </a:pPr>
            <a:r>
              <a:rPr lang="en" u="sng">
                <a:solidFill>
                  <a:schemeClr val="dk2"/>
                </a:solidFill>
                <a:latin typeface="Red Hat Text"/>
                <a:ea typeface="Red Hat Text"/>
                <a:cs typeface="Red Hat Text"/>
                <a:sym typeface="Red Hat Text"/>
                <a:hlinkClick r:id="rId6">
                  <a:extLst>
                    <a:ext uri="{A12FA001-AC4F-418D-AE19-62706E023703}">
                      <ahyp:hlinkClr xmlns:ahyp="http://schemas.microsoft.com/office/drawing/2018/hyperlinkcolor" val="tx"/>
                    </a:ext>
                  </a:extLst>
                </a:hlinkClick>
              </a:rPr>
              <a:t>Red Hat Livestream - Cloud Multiplier</a:t>
            </a:r>
            <a:endParaRPr>
              <a:solidFill>
                <a:schemeClr val="dk2"/>
              </a:solidFill>
              <a:latin typeface="Red Hat Text"/>
              <a:ea typeface="Red Hat Text"/>
              <a:cs typeface="Red Hat Text"/>
              <a:sym typeface="Red Hat Text"/>
            </a:endParaRPr>
          </a:p>
          <a:p>
            <a:pPr marL="0" lvl="0" indent="0" algn="l" rtl="0">
              <a:lnSpc>
                <a:spcPct val="115000"/>
              </a:lnSpc>
              <a:spcBef>
                <a:spcPts val="600"/>
              </a:spcBef>
              <a:spcAft>
                <a:spcPts val="0"/>
              </a:spcAft>
              <a:buClr>
                <a:srgbClr val="000000"/>
              </a:buClr>
              <a:buSzPts val="800"/>
              <a:buFont typeface="Arial"/>
              <a:buNone/>
            </a:pPr>
            <a:r>
              <a:rPr lang="en" u="sng">
                <a:solidFill>
                  <a:schemeClr val="dk2"/>
                </a:solidFill>
                <a:latin typeface="Red Hat Text"/>
                <a:ea typeface="Red Hat Text"/>
                <a:cs typeface="Red Hat Text"/>
                <a:sym typeface="Red Hat Text"/>
                <a:hlinkClick r:id="rId7">
                  <a:extLst>
                    <a:ext uri="{A12FA001-AC4F-418D-AE19-62706E023703}">
                      <ahyp:hlinkClr xmlns:ahyp="http://schemas.microsoft.com/office/drawing/2018/hyperlinkcolor" val="tx"/>
                    </a:ext>
                  </a:extLst>
                </a:hlinkClick>
              </a:rPr>
              <a:t>Infographic</a:t>
            </a:r>
            <a:endParaRPr>
              <a:solidFill>
                <a:schemeClr val="dk2"/>
              </a:solidFill>
              <a:latin typeface="Red Hat Text"/>
              <a:ea typeface="Red Hat Text"/>
              <a:cs typeface="Red Hat Text"/>
              <a:sym typeface="Red Hat Text"/>
            </a:endParaRPr>
          </a:p>
          <a:p>
            <a:pPr marL="0" lvl="0" indent="0" algn="l" rtl="0">
              <a:lnSpc>
                <a:spcPct val="115000"/>
              </a:lnSpc>
              <a:spcBef>
                <a:spcPts val="600"/>
              </a:spcBef>
              <a:spcAft>
                <a:spcPts val="0"/>
              </a:spcAft>
              <a:buClr>
                <a:srgbClr val="000000"/>
              </a:buClr>
              <a:buSzPts val="800"/>
              <a:buFont typeface="Arial"/>
              <a:buNone/>
            </a:pPr>
            <a:r>
              <a:rPr lang="en" u="sng">
                <a:solidFill>
                  <a:schemeClr val="dk2"/>
                </a:solidFill>
                <a:latin typeface="Red Hat Text"/>
                <a:ea typeface="Red Hat Text"/>
                <a:cs typeface="Red Hat Text"/>
                <a:sym typeface="Red Hat Text"/>
                <a:hlinkClick r:id="rId8">
                  <a:extLst>
                    <a:ext uri="{A12FA001-AC4F-418D-AE19-62706E023703}">
                      <ahyp:hlinkClr xmlns:ahyp="http://schemas.microsoft.com/office/drawing/2018/hyperlinkcolor" val="tx"/>
                    </a:ext>
                  </a:extLst>
                </a:hlinkClick>
              </a:rPr>
              <a:t>Red Hat Content Center - RHACM</a:t>
            </a:r>
            <a:r>
              <a:rPr lang="en">
                <a:solidFill>
                  <a:schemeClr val="dk2"/>
                </a:solidFill>
                <a:latin typeface="Red Hat Text"/>
                <a:ea typeface="Red Hat Text"/>
                <a:cs typeface="Red Hat Text"/>
                <a:sym typeface="Red Hat Text"/>
              </a:rPr>
              <a:t> </a:t>
            </a:r>
            <a:r>
              <a:rPr lang="en">
                <a:solidFill>
                  <a:schemeClr val="lt1"/>
                </a:solidFill>
                <a:highlight>
                  <a:schemeClr val="accent2"/>
                </a:highlight>
                <a:latin typeface="Red Hat Text"/>
                <a:ea typeface="Red Hat Text"/>
                <a:cs typeface="Red Hat Text"/>
                <a:sym typeface="Red Hat Text"/>
              </a:rPr>
              <a:t>(New!)</a:t>
            </a:r>
            <a:endParaRPr>
              <a:solidFill>
                <a:schemeClr val="lt1"/>
              </a:solidFill>
              <a:highlight>
                <a:schemeClr val="accent2"/>
              </a:highlight>
              <a:latin typeface="Red Hat Text"/>
              <a:ea typeface="Red Hat Text"/>
              <a:cs typeface="Red Hat Text"/>
              <a:sym typeface="Red Hat Text"/>
            </a:endParaRPr>
          </a:p>
          <a:p>
            <a:pPr marL="0" lvl="0" indent="0" algn="l" rtl="0">
              <a:lnSpc>
                <a:spcPct val="115000"/>
              </a:lnSpc>
              <a:spcBef>
                <a:spcPts val="600"/>
              </a:spcBef>
              <a:spcAft>
                <a:spcPts val="0"/>
              </a:spcAft>
              <a:buClr>
                <a:srgbClr val="000000"/>
              </a:buClr>
              <a:buSzPts val="800"/>
              <a:buFont typeface="Arial"/>
              <a:buNone/>
            </a:pPr>
            <a:r>
              <a:rPr lang="en" u="sng">
                <a:solidFill>
                  <a:schemeClr val="dk2"/>
                </a:solidFill>
                <a:latin typeface="Red Hat Text"/>
                <a:ea typeface="Red Hat Text"/>
                <a:cs typeface="Red Hat Text"/>
                <a:sym typeface="Red Hat Text"/>
                <a:hlinkClick r:id="rId9">
                  <a:extLst>
                    <a:ext uri="{A12FA001-AC4F-418D-AE19-62706E023703}">
                      <ahyp:hlinkClr xmlns:ahyp="http://schemas.microsoft.com/office/drawing/2018/hyperlinkcolor" val="tx"/>
                    </a:ext>
                  </a:extLst>
                </a:hlinkClick>
              </a:rPr>
              <a:t>Ebook: Managing your Kubernetes clusters for Dummies</a:t>
            </a:r>
            <a:r>
              <a:rPr lang="en">
                <a:solidFill>
                  <a:schemeClr val="dk2"/>
                </a:solidFill>
                <a:latin typeface="Red Hat Text"/>
                <a:ea typeface="Red Hat Text"/>
                <a:cs typeface="Red Hat Text"/>
                <a:sym typeface="Red Hat Text"/>
              </a:rPr>
              <a:t>’</a:t>
            </a:r>
            <a:endParaRPr>
              <a:solidFill>
                <a:schemeClr val="dk2"/>
              </a:solidFill>
              <a:latin typeface="Red Hat Text"/>
              <a:ea typeface="Red Hat Text"/>
              <a:cs typeface="Red Hat Text"/>
              <a:sym typeface="Red Hat Text"/>
            </a:endParaRPr>
          </a:p>
          <a:p>
            <a:pPr marL="0" lvl="0" indent="0" algn="l" rtl="0">
              <a:lnSpc>
                <a:spcPct val="115000"/>
              </a:lnSpc>
              <a:spcBef>
                <a:spcPts val="600"/>
              </a:spcBef>
              <a:spcAft>
                <a:spcPts val="0"/>
              </a:spcAft>
              <a:buClr>
                <a:srgbClr val="000000"/>
              </a:buClr>
              <a:buSzPts val="800"/>
              <a:buFont typeface="Arial"/>
              <a:buNone/>
            </a:pPr>
            <a:r>
              <a:rPr lang="en" u="sng">
                <a:solidFill>
                  <a:schemeClr val="dk2"/>
                </a:solidFill>
                <a:latin typeface="Red Hat Text"/>
                <a:ea typeface="Red Hat Text"/>
                <a:cs typeface="Red Hat Text"/>
                <a:sym typeface="Red Hat Text"/>
                <a:hlinkClick r:id="rId10">
                  <a:extLst>
                    <a:ext uri="{A12FA001-AC4F-418D-AE19-62706E023703}">
                      <ahyp:hlinkClr xmlns:ahyp="http://schemas.microsoft.com/office/drawing/2018/hyperlinkcolor" val="tx"/>
                    </a:ext>
                  </a:extLst>
                </a:hlinkClick>
              </a:rPr>
              <a:t>Checklist: 5 considerations for managing your Kubernetes clusters</a:t>
            </a:r>
            <a:endParaRPr>
              <a:solidFill>
                <a:schemeClr val="dk2"/>
              </a:solidFill>
              <a:latin typeface="Red Hat Text"/>
              <a:ea typeface="Red Hat Text"/>
              <a:cs typeface="Red Hat Text"/>
              <a:sym typeface="Red Hat Text"/>
            </a:endParaRPr>
          </a:p>
          <a:p>
            <a:pPr marL="0" lvl="0" indent="0" algn="l" rtl="0">
              <a:lnSpc>
                <a:spcPct val="115000"/>
              </a:lnSpc>
              <a:spcBef>
                <a:spcPts val="600"/>
              </a:spcBef>
              <a:spcAft>
                <a:spcPts val="0"/>
              </a:spcAft>
              <a:buClr>
                <a:srgbClr val="000000"/>
              </a:buClr>
              <a:buSzPts val="800"/>
              <a:buFont typeface="Arial"/>
              <a:buNone/>
            </a:pPr>
            <a:r>
              <a:rPr lang="en" u="sng">
                <a:solidFill>
                  <a:schemeClr val="dk2"/>
                </a:solidFill>
                <a:latin typeface="Red Hat Text"/>
                <a:ea typeface="Red Hat Text"/>
                <a:cs typeface="Red Hat Text"/>
                <a:sym typeface="Red Hat Text"/>
                <a:hlinkClick r:id="rId11">
                  <a:extLst>
                    <a:ext uri="{A12FA001-AC4F-418D-AE19-62706E023703}">
                      <ahyp:hlinkClr xmlns:ahyp="http://schemas.microsoft.com/office/drawing/2018/hyperlinkcolor" val="tx"/>
                    </a:ext>
                  </a:extLst>
                </a:hlinkClick>
              </a:rPr>
              <a:t>IDC paper: Digital business success depends on effective multicluster Kubernetes management</a:t>
            </a:r>
            <a:endParaRPr>
              <a:solidFill>
                <a:schemeClr val="dk2"/>
              </a:solidFill>
              <a:highlight>
                <a:srgbClr val="FFFFFF"/>
              </a:highlight>
              <a:latin typeface="Red Hat Text"/>
              <a:ea typeface="Red Hat Text"/>
              <a:cs typeface="Red Hat Text"/>
              <a:sym typeface="Red Hat Text"/>
            </a:endParaRPr>
          </a:p>
          <a:p>
            <a:pPr marL="0" lvl="0" indent="0" algn="l" rtl="0">
              <a:lnSpc>
                <a:spcPct val="115000"/>
              </a:lnSpc>
              <a:spcBef>
                <a:spcPts val="600"/>
              </a:spcBef>
              <a:spcAft>
                <a:spcPts val="0"/>
              </a:spcAft>
              <a:buClr>
                <a:srgbClr val="000000"/>
              </a:buClr>
              <a:buSzPts val="800"/>
              <a:buFont typeface="Arial"/>
              <a:buNone/>
            </a:pPr>
            <a:endParaRPr sz="1200" b="1">
              <a:solidFill>
                <a:srgbClr val="FF0000"/>
              </a:solidFill>
              <a:latin typeface="Red Hat Text"/>
              <a:ea typeface="Red Hat Text"/>
              <a:cs typeface="Red Hat Text"/>
              <a:sym typeface="Red Hat Text"/>
            </a:endParaRPr>
          </a:p>
          <a:p>
            <a:pPr marL="0" lvl="0" indent="0" algn="l" rtl="0">
              <a:lnSpc>
                <a:spcPct val="115000"/>
              </a:lnSpc>
              <a:spcBef>
                <a:spcPts val="600"/>
              </a:spcBef>
              <a:spcAft>
                <a:spcPts val="0"/>
              </a:spcAft>
              <a:buNone/>
            </a:pPr>
            <a:endParaRPr sz="1200" b="1">
              <a:latin typeface="Red Hat Text"/>
              <a:ea typeface="Red Hat Text"/>
              <a:cs typeface="Red Hat Text"/>
              <a:sym typeface="Red Hat Text"/>
            </a:endParaRPr>
          </a:p>
          <a:p>
            <a:pPr marL="457200" lvl="0" indent="0" algn="l" rtl="0">
              <a:lnSpc>
                <a:spcPct val="115000"/>
              </a:lnSpc>
              <a:spcBef>
                <a:spcPts val="600"/>
              </a:spcBef>
              <a:spcAft>
                <a:spcPts val="0"/>
              </a:spcAft>
              <a:buNone/>
            </a:pPr>
            <a:endParaRPr sz="1200">
              <a:solidFill>
                <a:srgbClr val="000000"/>
              </a:solidFill>
              <a:latin typeface="Red Hat Text"/>
              <a:ea typeface="Red Hat Text"/>
              <a:cs typeface="Red Hat Text"/>
              <a:sym typeface="Red Hat Text"/>
            </a:endParaRPr>
          </a:p>
        </p:txBody>
      </p:sp>
      <p:sp>
        <p:nvSpPr>
          <p:cNvPr id="9802" name="Google Shape;9802;p837"/>
          <p:cNvSpPr txBox="1"/>
          <p:nvPr/>
        </p:nvSpPr>
        <p:spPr>
          <a:xfrm>
            <a:off x="1090148" y="-180925"/>
            <a:ext cx="9987300" cy="1152000"/>
          </a:xfrm>
          <a:prstGeom prst="rect">
            <a:avLst/>
          </a:prstGeom>
          <a:noFill/>
          <a:ln>
            <a:noFill/>
          </a:ln>
        </p:spPr>
        <p:txBody>
          <a:bodyPr spcFirstLastPara="1" wrap="square" lIns="121900" tIns="121900" rIns="121900" bIns="121900" anchor="b" anchorCtr="0">
            <a:noAutofit/>
          </a:bodyPr>
          <a:lstStyle/>
          <a:p>
            <a:pPr marL="0" marR="0" lvl="0" indent="0" algn="ctr" rtl="0">
              <a:lnSpc>
                <a:spcPct val="90000"/>
              </a:lnSpc>
              <a:spcBef>
                <a:spcPts val="0"/>
              </a:spcBef>
              <a:spcAft>
                <a:spcPts val="0"/>
              </a:spcAft>
              <a:buNone/>
            </a:pPr>
            <a:r>
              <a:rPr lang="en" sz="2800">
                <a:solidFill>
                  <a:srgbClr val="EE0000"/>
                </a:solidFill>
                <a:latin typeface="Red Hat Display"/>
                <a:ea typeface="Red Hat Display"/>
                <a:cs typeface="Red Hat Display"/>
                <a:sym typeface="Red Hat Display"/>
              </a:rPr>
              <a:t>Resources</a:t>
            </a:r>
            <a:endParaRPr sz="2800">
              <a:solidFill>
                <a:srgbClr val="EE0000"/>
              </a:solidFill>
              <a:latin typeface="Red Hat Display"/>
              <a:ea typeface="Red Hat Display"/>
              <a:cs typeface="Red Hat Display"/>
              <a:sym typeface="Red Hat Display"/>
            </a:endParaRPr>
          </a:p>
        </p:txBody>
      </p:sp>
      <p:pic>
        <p:nvPicPr>
          <p:cNvPr id="9803" name="Google Shape;9803;p837"/>
          <p:cNvPicPr preferRelativeResize="0"/>
          <p:nvPr/>
        </p:nvPicPr>
        <p:blipFill>
          <a:blip r:embed="rId12">
            <a:alphaModFix/>
          </a:blip>
          <a:stretch>
            <a:fillRect/>
          </a:stretch>
        </p:blipFill>
        <p:spPr>
          <a:xfrm>
            <a:off x="6496475" y="1825525"/>
            <a:ext cx="5467976" cy="335458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07"/>
        <p:cNvGrpSpPr/>
        <p:nvPr/>
      </p:nvGrpSpPr>
      <p:grpSpPr>
        <a:xfrm>
          <a:off x="0" y="0"/>
          <a:ext cx="0" cy="0"/>
          <a:chOff x="0" y="0"/>
          <a:chExt cx="0" cy="0"/>
        </a:xfrm>
      </p:grpSpPr>
      <p:sp>
        <p:nvSpPr>
          <p:cNvPr id="9808" name="Google Shape;9808;p838"/>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77</a:t>
            </a:fld>
            <a:endParaRPr/>
          </a:p>
        </p:txBody>
      </p:sp>
      <p:sp>
        <p:nvSpPr>
          <p:cNvPr id="9809" name="Google Shape;9809;p838"/>
          <p:cNvSpPr txBox="1">
            <a:spLocks noGrp="1"/>
          </p:cNvSpPr>
          <p:nvPr>
            <p:ph type="subTitle" idx="1"/>
          </p:nvPr>
        </p:nvSpPr>
        <p:spPr>
          <a:xfrm>
            <a:off x="2083674" y="3008425"/>
            <a:ext cx="4146300" cy="1524900"/>
          </a:xfrm>
          <a:prstGeom prst="rect">
            <a:avLst/>
          </a:prstGeom>
        </p:spPr>
        <p:txBody>
          <a:bodyPr spcFirstLastPara="1" wrap="square" lIns="0" tIns="0" rIns="0" bIns="0" anchor="t" anchorCtr="0">
            <a:noAutofit/>
          </a:bodyPr>
          <a:lstStyle/>
          <a:p>
            <a:pPr marL="0" lvl="0" indent="0" algn="l" rtl="0">
              <a:lnSpc>
                <a:spcPct val="135000"/>
              </a:lnSpc>
              <a:spcBef>
                <a:spcPts val="0"/>
              </a:spcBef>
              <a:spcAft>
                <a:spcPts val="0"/>
              </a:spcAft>
              <a:buNone/>
            </a:pPr>
            <a:r>
              <a:rPr lang="en">
                <a:latin typeface="Red Hat Display"/>
                <a:ea typeface="Red Hat Display"/>
                <a:cs typeface="Red Hat Display"/>
                <a:sym typeface="Red Hat Display"/>
              </a:rPr>
              <a:t>Red Hat is the world’s leading provider of enterprise open source software solutions. Award-winning support, training, and consulting services make </a:t>
            </a:r>
            <a:endParaRPr>
              <a:latin typeface="Red Hat Display"/>
              <a:ea typeface="Red Hat Display"/>
              <a:cs typeface="Red Hat Display"/>
              <a:sym typeface="Red Hat Display"/>
            </a:endParaRPr>
          </a:p>
          <a:p>
            <a:pPr marL="0" lvl="0" indent="0" algn="l" rtl="0">
              <a:lnSpc>
                <a:spcPct val="135000"/>
              </a:lnSpc>
              <a:spcBef>
                <a:spcPts val="0"/>
              </a:spcBef>
              <a:spcAft>
                <a:spcPts val="0"/>
              </a:spcAft>
              <a:buNone/>
            </a:pPr>
            <a:r>
              <a:rPr lang="en">
                <a:latin typeface="Red Hat Display"/>
                <a:ea typeface="Red Hat Display"/>
                <a:cs typeface="Red Hat Display"/>
                <a:sym typeface="Red Hat Display"/>
              </a:rPr>
              <a:t>Red Hat a trusted adviser to the Fortune 500. </a:t>
            </a:r>
            <a:endParaRPr>
              <a:latin typeface="Red Hat Display"/>
              <a:ea typeface="Red Hat Display"/>
              <a:cs typeface="Red Hat Display"/>
              <a:sym typeface="Red Hat Display"/>
            </a:endParaRPr>
          </a:p>
          <a:p>
            <a:pPr marL="0" lvl="0" indent="0" algn="l" rtl="0">
              <a:lnSpc>
                <a:spcPct val="135000"/>
              </a:lnSpc>
              <a:spcBef>
                <a:spcPts val="0"/>
              </a:spcBef>
              <a:spcAft>
                <a:spcPts val="0"/>
              </a:spcAft>
              <a:buNone/>
            </a:pPr>
            <a:endParaRPr/>
          </a:p>
          <a:p>
            <a:pPr marL="301752" lvl="0" indent="-155702" algn="l" rtl="0">
              <a:lnSpc>
                <a:spcPct val="160000"/>
              </a:lnSpc>
              <a:spcBef>
                <a:spcPts val="0"/>
              </a:spcBef>
              <a:spcAft>
                <a:spcPts val="0"/>
              </a:spcAft>
              <a:buClr>
                <a:schemeClr val="lt1"/>
              </a:buClr>
              <a:buSzPts val="1300"/>
              <a:buChar char="●"/>
            </a:pPr>
            <a:r>
              <a:rPr lang="en"/>
              <a:t>Stay Connected </a:t>
            </a:r>
            <a:r>
              <a:rPr lang="en" sz="1800" u="sng">
                <a:hlinkClick r:id="rId3"/>
              </a:rPr>
              <a:t>acm-contact@redhat.com</a:t>
            </a:r>
            <a:r>
              <a:rPr lang="en" sz="1800"/>
              <a:t> </a:t>
            </a:r>
            <a:endParaRPr/>
          </a:p>
        </p:txBody>
      </p:sp>
      <p:sp>
        <p:nvSpPr>
          <p:cNvPr id="9810" name="Google Shape;9810;p838"/>
          <p:cNvSpPr txBox="1">
            <a:spLocks noGrp="1"/>
          </p:cNvSpPr>
          <p:nvPr>
            <p:ph type="title"/>
          </p:nvPr>
        </p:nvSpPr>
        <p:spPr>
          <a:xfrm>
            <a:off x="2083824" y="568625"/>
            <a:ext cx="4905000" cy="19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Thank you</a:t>
            </a:r>
            <a:endParaRPr>
              <a:latin typeface="Red Hat Display Medium"/>
              <a:ea typeface="Red Hat Display Medium"/>
              <a:cs typeface="Red Hat Display Medium"/>
              <a:sym typeface="Red Hat Displ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61"/>
        <p:cNvGrpSpPr/>
        <p:nvPr/>
      </p:nvGrpSpPr>
      <p:grpSpPr>
        <a:xfrm>
          <a:off x="0" y="0"/>
          <a:ext cx="0" cy="0"/>
          <a:chOff x="0" y="0"/>
          <a:chExt cx="0" cy="0"/>
        </a:xfrm>
      </p:grpSpPr>
      <p:sp>
        <p:nvSpPr>
          <p:cNvPr id="8262" name="Google Shape;8262;p769"/>
          <p:cNvSpPr txBox="1"/>
          <p:nvPr/>
        </p:nvSpPr>
        <p:spPr>
          <a:xfrm>
            <a:off x="5955525" y="2052150"/>
            <a:ext cx="5736900" cy="816300"/>
          </a:xfrm>
          <a:prstGeom prst="rect">
            <a:avLst/>
          </a:prstGeom>
          <a:noFill/>
          <a:ln>
            <a:noFill/>
          </a:ln>
        </p:spPr>
        <p:txBody>
          <a:bodyPr spcFirstLastPara="1" wrap="square" lIns="0" tIns="0" rIns="0" bIns="45700" anchor="t" anchorCtr="0">
            <a:noAutofit/>
          </a:bodyPr>
          <a:lstStyle/>
          <a:p>
            <a:pPr marL="0" lvl="0" indent="0" algn="ctr" rtl="0">
              <a:lnSpc>
                <a:spcPct val="175000"/>
              </a:lnSpc>
              <a:spcBef>
                <a:spcPts val="0"/>
              </a:spcBef>
              <a:spcAft>
                <a:spcPts val="0"/>
              </a:spcAft>
              <a:buNone/>
            </a:pPr>
            <a:r>
              <a:rPr lang="en">
                <a:solidFill>
                  <a:schemeClr val="dk1"/>
                </a:solidFill>
                <a:latin typeface="Red Hat Text"/>
                <a:ea typeface="Red Hat Text"/>
                <a:cs typeface="Red Hat Text"/>
                <a:sym typeface="Red Hat Text"/>
              </a:rPr>
              <a:t>*Most important reasons organizations need a unified management control plane for all digital infrastructure resource is to</a:t>
            </a:r>
            <a:endParaRPr>
              <a:latin typeface="Red Hat Text Medium"/>
              <a:ea typeface="Red Hat Text Medium"/>
              <a:cs typeface="Red Hat Text Medium"/>
              <a:sym typeface="Red Hat Text Medium"/>
            </a:endParaRPr>
          </a:p>
        </p:txBody>
      </p:sp>
      <p:sp>
        <p:nvSpPr>
          <p:cNvPr id="8263" name="Google Shape;8263;p769"/>
          <p:cNvSpPr/>
          <p:nvPr/>
        </p:nvSpPr>
        <p:spPr>
          <a:xfrm>
            <a:off x="6114062" y="4263212"/>
            <a:ext cx="1068900" cy="106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rgbClr val="EE0000"/>
                </a:solidFill>
                <a:latin typeface="Red Hat Display"/>
                <a:ea typeface="Red Hat Display"/>
                <a:cs typeface="Red Hat Display"/>
                <a:sym typeface="Red Hat Display"/>
              </a:rPr>
              <a:t>41%</a:t>
            </a:r>
            <a:endParaRPr sz="2300">
              <a:solidFill>
                <a:srgbClr val="EE0000"/>
              </a:solidFill>
              <a:latin typeface="Red Hat Display"/>
              <a:ea typeface="Red Hat Display"/>
              <a:cs typeface="Red Hat Display"/>
              <a:sym typeface="Red Hat Display"/>
            </a:endParaRPr>
          </a:p>
        </p:txBody>
      </p:sp>
      <p:sp>
        <p:nvSpPr>
          <p:cNvPr id="8264" name="Google Shape;8264;p769"/>
          <p:cNvSpPr txBox="1">
            <a:spLocks noGrp="1"/>
          </p:cNvSpPr>
          <p:nvPr>
            <p:ph type="title"/>
          </p:nvPr>
        </p:nvSpPr>
        <p:spPr>
          <a:xfrm>
            <a:off x="885028" y="871750"/>
            <a:ext cx="104217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t>Unified, consistent, autonomous operations priorities</a:t>
            </a:r>
            <a:endParaRPr sz="2800"/>
          </a:p>
        </p:txBody>
      </p:sp>
      <p:sp>
        <p:nvSpPr>
          <p:cNvPr id="8265" name="Google Shape;8265;p769"/>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8</a:t>
            </a:fld>
            <a:endParaRPr/>
          </a:p>
        </p:txBody>
      </p:sp>
      <p:sp>
        <p:nvSpPr>
          <p:cNvPr id="8266" name="Google Shape;8266;p769"/>
          <p:cNvSpPr txBox="1">
            <a:spLocks noGrp="1"/>
          </p:cNvSpPr>
          <p:nvPr>
            <p:ph type="subTitle" idx="3"/>
          </p:nvPr>
        </p:nvSpPr>
        <p:spPr>
          <a:xfrm>
            <a:off x="885028" y="6169550"/>
            <a:ext cx="80022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*Source: </a:t>
            </a:r>
            <a:endParaRPr/>
          </a:p>
          <a:p>
            <a:pPr marL="0" lvl="0" indent="0" algn="l" rtl="0">
              <a:spcBef>
                <a:spcPts val="0"/>
              </a:spcBef>
              <a:spcAft>
                <a:spcPts val="0"/>
              </a:spcAft>
              <a:buClr>
                <a:schemeClr val="dk1"/>
              </a:buClr>
              <a:buSzPts val="1100"/>
              <a:buFont typeface="Arial"/>
              <a:buNone/>
            </a:pPr>
            <a:r>
              <a:rPr lang="en"/>
              <a:t>Future of Digital Infrastructure Agenda Q2 Survey 2021, IDC, June, 2021. n = 254 US decision makers. </a:t>
            </a:r>
            <a:endParaRPr/>
          </a:p>
        </p:txBody>
      </p:sp>
      <p:cxnSp>
        <p:nvCxnSpPr>
          <p:cNvPr id="8267" name="Google Shape;8267;p769"/>
          <p:cNvCxnSpPr/>
          <p:nvPr/>
        </p:nvCxnSpPr>
        <p:spPr>
          <a:xfrm>
            <a:off x="5463980" y="1878475"/>
            <a:ext cx="0" cy="3695100"/>
          </a:xfrm>
          <a:prstGeom prst="straightConnector1">
            <a:avLst/>
          </a:prstGeom>
          <a:noFill/>
          <a:ln w="9525" cap="flat" cmpd="sng">
            <a:solidFill>
              <a:srgbClr val="9E9E9E"/>
            </a:solidFill>
            <a:prstDash val="dot"/>
            <a:round/>
            <a:headEnd type="none" w="med" len="med"/>
            <a:tailEnd type="none" w="med" len="med"/>
          </a:ln>
        </p:spPr>
      </p:cxnSp>
      <p:sp>
        <p:nvSpPr>
          <p:cNvPr id="8268" name="Google Shape;8268;p769"/>
          <p:cNvSpPr txBox="1">
            <a:spLocks noGrp="1"/>
          </p:cNvSpPr>
          <p:nvPr>
            <p:ph type="subTitle" idx="4294967295"/>
          </p:nvPr>
        </p:nvSpPr>
        <p:spPr>
          <a:xfrm>
            <a:off x="7461491" y="3383897"/>
            <a:ext cx="3932100" cy="5532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Improve data integration and data protection</a:t>
            </a:r>
            <a:endParaRPr baseline="30000"/>
          </a:p>
        </p:txBody>
      </p:sp>
      <p:sp>
        <p:nvSpPr>
          <p:cNvPr id="8269" name="Google Shape;8269;p769"/>
          <p:cNvSpPr/>
          <p:nvPr/>
        </p:nvSpPr>
        <p:spPr>
          <a:xfrm>
            <a:off x="6114055" y="3031372"/>
            <a:ext cx="1068900" cy="106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rgbClr val="EE0000"/>
                </a:solidFill>
                <a:latin typeface="Red Hat Display"/>
                <a:ea typeface="Red Hat Display"/>
                <a:cs typeface="Red Hat Display"/>
                <a:sym typeface="Red Hat Display"/>
              </a:rPr>
              <a:t>42%</a:t>
            </a:r>
            <a:endParaRPr sz="2300">
              <a:solidFill>
                <a:srgbClr val="EE0000"/>
              </a:solidFill>
              <a:latin typeface="Red Hat Display"/>
              <a:ea typeface="Red Hat Display"/>
              <a:cs typeface="Red Hat Display"/>
              <a:sym typeface="Red Hat Display"/>
            </a:endParaRPr>
          </a:p>
        </p:txBody>
      </p:sp>
      <p:sp>
        <p:nvSpPr>
          <p:cNvPr id="8270" name="Google Shape;8270;p769"/>
          <p:cNvSpPr txBox="1">
            <a:spLocks noGrp="1"/>
          </p:cNvSpPr>
          <p:nvPr>
            <p:ph type="subTitle" idx="4294967295"/>
          </p:nvPr>
        </p:nvSpPr>
        <p:spPr>
          <a:xfrm>
            <a:off x="7461491" y="4438306"/>
            <a:ext cx="3551100" cy="5532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Optimize infrastructure costs and usage</a:t>
            </a:r>
            <a:endParaRPr baseline="30000"/>
          </a:p>
        </p:txBody>
      </p:sp>
      <p:cxnSp>
        <p:nvCxnSpPr>
          <p:cNvPr id="8271" name="Google Shape;8271;p769"/>
          <p:cNvCxnSpPr/>
          <p:nvPr/>
        </p:nvCxnSpPr>
        <p:spPr>
          <a:xfrm>
            <a:off x="7457416" y="3164447"/>
            <a:ext cx="479700" cy="0"/>
          </a:xfrm>
          <a:prstGeom prst="straightConnector1">
            <a:avLst/>
          </a:prstGeom>
          <a:noFill/>
          <a:ln w="19050" cap="flat" cmpd="sng">
            <a:solidFill>
              <a:schemeClr val="accent1"/>
            </a:solidFill>
            <a:prstDash val="solid"/>
            <a:round/>
            <a:headEnd type="none" w="med" len="med"/>
            <a:tailEnd type="none" w="med" len="med"/>
          </a:ln>
        </p:spPr>
      </p:cxnSp>
      <p:cxnSp>
        <p:nvCxnSpPr>
          <p:cNvPr id="8272" name="Google Shape;8272;p769"/>
          <p:cNvCxnSpPr/>
          <p:nvPr/>
        </p:nvCxnSpPr>
        <p:spPr>
          <a:xfrm>
            <a:off x="7457416" y="4263197"/>
            <a:ext cx="479700" cy="0"/>
          </a:xfrm>
          <a:prstGeom prst="straightConnector1">
            <a:avLst/>
          </a:prstGeom>
          <a:noFill/>
          <a:ln w="19050" cap="flat" cmpd="sng">
            <a:solidFill>
              <a:schemeClr val="accent1"/>
            </a:solidFill>
            <a:prstDash val="solid"/>
            <a:round/>
            <a:headEnd type="none" w="med" len="med"/>
            <a:tailEnd type="none" w="med" len="med"/>
          </a:ln>
        </p:spPr>
      </p:cxnSp>
      <p:pic>
        <p:nvPicPr>
          <p:cNvPr id="8273" name="Google Shape;8273;p769" title="Points scored"/>
          <p:cNvPicPr preferRelativeResize="0"/>
          <p:nvPr/>
        </p:nvPicPr>
        <p:blipFill>
          <a:blip r:embed="rId3">
            <a:alphaModFix/>
          </a:blip>
          <a:stretch>
            <a:fillRect/>
          </a:stretch>
        </p:blipFill>
        <p:spPr>
          <a:xfrm>
            <a:off x="1429000" y="1430149"/>
            <a:ext cx="3551100" cy="4927135"/>
          </a:xfrm>
          <a:prstGeom prst="rect">
            <a:avLst/>
          </a:prstGeom>
          <a:noFill/>
          <a:ln>
            <a:noFill/>
          </a:ln>
        </p:spPr>
      </p:pic>
      <p:sp>
        <p:nvSpPr>
          <p:cNvPr id="8274" name="Google Shape;8274;p769"/>
          <p:cNvSpPr txBox="1">
            <a:spLocks noGrp="1"/>
          </p:cNvSpPr>
          <p:nvPr>
            <p:ph type="subTitle" idx="1"/>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Red Hat Advanced Cluster Management for Kubernetes</a:t>
            </a:r>
            <a:endParaRPr>
              <a:latin typeface="Red Hat Display Medium"/>
              <a:ea typeface="Red Hat Display Medium"/>
              <a:cs typeface="Red Hat Display Medium"/>
              <a:sym typeface="Red Hat Display Medium"/>
            </a:endParaRPr>
          </a:p>
        </p:txBody>
      </p:sp>
      <p:pic>
        <p:nvPicPr>
          <p:cNvPr id="8275" name="Google Shape;8275;p769" title="Chart"/>
          <p:cNvPicPr preferRelativeResize="0"/>
          <p:nvPr/>
        </p:nvPicPr>
        <p:blipFill>
          <a:blip r:embed="rId4">
            <a:alphaModFix/>
          </a:blip>
          <a:stretch>
            <a:fillRect/>
          </a:stretch>
        </p:blipFill>
        <p:spPr>
          <a:xfrm>
            <a:off x="5784388" y="4263196"/>
            <a:ext cx="1728216" cy="1078232"/>
          </a:xfrm>
          <a:prstGeom prst="rect">
            <a:avLst/>
          </a:prstGeom>
          <a:noFill/>
          <a:ln>
            <a:noFill/>
          </a:ln>
        </p:spPr>
      </p:pic>
      <p:pic>
        <p:nvPicPr>
          <p:cNvPr id="8276" name="Google Shape;8276;p769" title="Chart"/>
          <p:cNvPicPr preferRelativeResize="0"/>
          <p:nvPr/>
        </p:nvPicPr>
        <p:blipFill>
          <a:blip r:embed="rId5">
            <a:alphaModFix/>
          </a:blip>
          <a:stretch>
            <a:fillRect/>
          </a:stretch>
        </p:blipFill>
        <p:spPr>
          <a:xfrm>
            <a:off x="5784388" y="3035756"/>
            <a:ext cx="1728216" cy="10601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80"/>
        <p:cNvGrpSpPr/>
        <p:nvPr/>
      </p:nvGrpSpPr>
      <p:grpSpPr>
        <a:xfrm>
          <a:off x="0" y="0"/>
          <a:ext cx="0" cy="0"/>
          <a:chOff x="0" y="0"/>
          <a:chExt cx="0" cy="0"/>
        </a:xfrm>
      </p:grpSpPr>
      <p:sp>
        <p:nvSpPr>
          <p:cNvPr id="8281" name="Google Shape;8281;p770"/>
          <p:cNvSpPr txBox="1">
            <a:spLocks noGrp="1"/>
          </p:cNvSpPr>
          <p:nvPr>
            <p:ph type="sldNum" idx="12"/>
          </p:nvPr>
        </p:nvSpPr>
        <p:spPr>
          <a:xfrm>
            <a:off x="81973"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9</a:t>
            </a:fld>
            <a:endParaRPr/>
          </a:p>
        </p:txBody>
      </p:sp>
      <p:sp>
        <p:nvSpPr>
          <p:cNvPr id="8282" name="Google Shape;8282;p770"/>
          <p:cNvSpPr txBox="1">
            <a:spLocks noGrp="1"/>
          </p:cNvSpPr>
          <p:nvPr>
            <p:ph type="subTitle" idx="2"/>
          </p:nvPr>
        </p:nvSpPr>
        <p:spPr>
          <a:xfrm>
            <a:off x="792100" y="3449900"/>
            <a:ext cx="2383500" cy="15705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Managing and syncing across Dev/QE/Pre-Prod/Prod clusters can be difficult</a:t>
            </a:r>
            <a:endParaRPr/>
          </a:p>
        </p:txBody>
      </p:sp>
      <p:sp>
        <p:nvSpPr>
          <p:cNvPr id="8283" name="Google Shape;8283;p770"/>
          <p:cNvSpPr txBox="1">
            <a:spLocks noGrp="1"/>
          </p:cNvSpPr>
          <p:nvPr>
            <p:ph type="subTitle" idx="3"/>
          </p:nvPr>
        </p:nvSpPr>
        <p:spPr>
          <a:xfrm>
            <a:off x="885028" y="3014750"/>
            <a:ext cx="2383500" cy="379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Small Scale Dev Teams</a:t>
            </a:r>
            <a:endParaRPr/>
          </a:p>
        </p:txBody>
      </p:sp>
      <p:sp>
        <p:nvSpPr>
          <p:cNvPr id="8284" name="Google Shape;8284;p770"/>
          <p:cNvSpPr txBox="1">
            <a:spLocks noGrp="1"/>
          </p:cNvSpPr>
          <p:nvPr>
            <p:ph type="subTitle" idx="4"/>
          </p:nvPr>
        </p:nvSpPr>
        <p:spPr>
          <a:xfrm>
            <a:off x="8830450" y="3449900"/>
            <a:ext cx="2383500" cy="15705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100s of zones, 1000s of clusters and nodes across complex and air-gapped topologies</a:t>
            </a:r>
            <a:endParaRPr/>
          </a:p>
          <a:p>
            <a:pPr marL="0" lvl="0" indent="0" algn="l" rtl="0">
              <a:spcBef>
                <a:spcPts val="500"/>
              </a:spcBef>
              <a:spcAft>
                <a:spcPts val="500"/>
              </a:spcAft>
              <a:buNone/>
            </a:pPr>
            <a:endParaRPr/>
          </a:p>
        </p:txBody>
      </p:sp>
      <p:sp>
        <p:nvSpPr>
          <p:cNvPr id="8285" name="Google Shape;8285;p770"/>
          <p:cNvSpPr txBox="1">
            <a:spLocks noGrp="1"/>
          </p:cNvSpPr>
          <p:nvPr>
            <p:ph type="subTitle" idx="5"/>
          </p:nvPr>
        </p:nvSpPr>
        <p:spPr>
          <a:xfrm>
            <a:off x="8923380" y="3014750"/>
            <a:ext cx="2383500" cy="379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Edge scale / Telco</a:t>
            </a:r>
            <a:endParaRPr/>
          </a:p>
        </p:txBody>
      </p:sp>
      <p:sp>
        <p:nvSpPr>
          <p:cNvPr id="8286" name="Google Shape;8286;p770"/>
          <p:cNvSpPr txBox="1">
            <a:spLocks noGrp="1"/>
          </p:cNvSpPr>
          <p:nvPr>
            <p:ph type="subTitle" idx="6"/>
          </p:nvPr>
        </p:nvSpPr>
        <p:spPr>
          <a:xfrm>
            <a:off x="6151000" y="3449900"/>
            <a:ext cx="2383500" cy="21102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Global organizations with 100s of clusters, hosting thousand of applications</a:t>
            </a:r>
            <a:endParaRPr/>
          </a:p>
          <a:p>
            <a:pPr marL="457200" lvl="0" indent="-342900" algn="l" rtl="0">
              <a:spcBef>
                <a:spcPts val="0"/>
              </a:spcBef>
              <a:spcAft>
                <a:spcPts val="0"/>
              </a:spcAft>
              <a:buSzPts val="1800"/>
              <a:buChar char="●"/>
            </a:pPr>
            <a:r>
              <a:rPr lang="en"/>
              <a:t>Large Retail with 1000s of stores</a:t>
            </a:r>
            <a:endParaRPr/>
          </a:p>
        </p:txBody>
      </p:sp>
      <p:sp>
        <p:nvSpPr>
          <p:cNvPr id="8287" name="Google Shape;8287;p770"/>
          <p:cNvSpPr txBox="1">
            <a:spLocks noGrp="1"/>
          </p:cNvSpPr>
          <p:nvPr>
            <p:ph type="subTitle" idx="7"/>
          </p:nvPr>
        </p:nvSpPr>
        <p:spPr>
          <a:xfrm>
            <a:off x="6243930" y="3014750"/>
            <a:ext cx="2383500" cy="379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Large scale</a:t>
            </a:r>
            <a:endParaRPr/>
          </a:p>
        </p:txBody>
      </p:sp>
      <p:sp>
        <p:nvSpPr>
          <p:cNvPr id="8288" name="Google Shape;8288;p770"/>
          <p:cNvSpPr txBox="1">
            <a:spLocks noGrp="1"/>
          </p:cNvSpPr>
          <p:nvPr>
            <p:ph type="subTitle" idx="8"/>
          </p:nvPr>
        </p:nvSpPr>
        <p:spPr>
          <a:xfrm>
            <a:off x="3471550" y="3449900"/>
            <a:ext cx="2383500" cy="16458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Retail  with small clusters across 100s  of locations</a:t>
            </a:r>
            <a:endParaRPr/>
          </a:p>
          <a:p>
            <a:pPr marL="457200" lvl="0" indent="-342900" algn="just" rtl="0">
              <a:spcBef>
                <a:spcPts val="0"/>
              </a:spcBef>
              <a:spcAft>
                <a:spcPts val="0"/>
              </a:spcAft>
              <a:buSzPts val="1800"/>
              <a:buChar char="●"/>
            </a:pPr>
            <a:r>
              <a:rPr lang="en"/>
              <a:t>Organizations with plan for growth 10-15 clusters moving to 100s</a:t>
            </a:r>
            <a:endParaRPr/>
          </a:p>
        </p:txBody>
      </p:sp>
      <p:sp>
        <p:nvSpPr>
          <p:cNvPr id="8289" name="Google Shape;8289;p770"/>
          <p:cNvSpPr txBox="1">
            <a:spLocks noGrp="1"/>
          </p:cNvSpPr>
          <p:nvPr>
            <p:ph type="subTitle" idx="9"/>
          </p:nvPr>
        </p:nvSpPr>
        <p:spPr>
          <a:xfrm>
            <a:off x="3564479" y="3014750"/>
            <a:ext cx="2478000" cy="379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Medium Scaled Organizations</a:t>
            </a:r>
            <a:endParaRPr/>
          </a:p>
        </p:txBody>
      </p:sp>
      <p:sp>
        <p:nvSpPr>
          <p:cNvPr id="8290" name="Google Shape;8290;p770"/>
          <p:cNvSpPr txBox="1">
            <a:spLocks noGrp="1"/>
          </p:cNvSpPr>
          <p:nvPr>
            <p:ph type="subTitle" idx="13"/>
          </p:nvPr>
        </p:nvSpPr>
        <p:spPr>
          <a:xfrm>
            <a:off x="447764"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pic>
        <p:nvPicPr>
          <p:cNvPr id="8291" name="Google Shape;8291;p770"/>
          <p:cNvPicPr preferRelativeResize="0"/>
          <p:nvPr/>
        </p:nvPicPr>
        <p:blipFill rotWithShape="1">
          <a:blip r:embed="rId3">
            <a:alphaModFix/>
          </a:blip>
          <a:srcRect/>
          <a:stretch/>
        </p:blipFill>
        <p:spPr>
          <a:xfrm>
            <a:off x="1653812" y="2087880"/>
            <a:ext cx="863967" cy="863965"/>
          </a:xfrm>
          <a:prstGeom prst="rect">
            <a:avLst/>
          </a:prstGeom>
          <a:noFill/>
          <a:ln>
            <a:noFill/>
          </a:ln>
        </p:spPr>
      </p:pic>
      <p:pic>
        <p:nvPicPr>
          <p:cNvPr id="8292" name="Google Shape;8292;p770"/>
          <p:cNvPicPr preferRelativeResize="0"/>
          <p:nvPr/>
        </p:nvPicPr>
        <p:blipFill rotWithShape="1">
          <a:blip r:embed="rId4">
            <a:alphaModFix/>
          </a:blip>
          <a:srcRect/>
          <a:stretch/>
        </p:blipFill>
        <p:spPr>
          <a:xfrm>
            <a:off x="4324252" y="2087880"/>
            <a:ext cx="863967" cy="863965"/>
          </a:xfrm>
          <a:prstGeom prst="rect">
            <a:avLst/>
          </a:prstGeom>
          <a:noFill/>
          <a:ln>
            <a:noFill/>
          </a:ln>
        </p:spPr>
      </p:pic>
      <p:pic>
        <p:nvPicPr>
          <p:cNvPr id="8293" name="Google Shape;8293;p770"/>
          <p:cNvPicPr preferRelativeResize="0"/>
          <p:nvPr/>
        </p:nvPicPr>
        <p:blipFill rotWithShape="1">
          <a:blip r:embed="rId5">
            <a:alphaModFix/>
          </a:blip>
          <a:srcRect/>
          <a:stretch/>
        </p:blipFill>
        <p:spPr>
          <a:xfrm>
            <a:off x="6999197" y="2087880"/>
            <a:ext cx="863967" cy="863965"/>
          </a:xfrm>
          <a:prstGeom prst="rect">
            <a:avLst/>
          </a:prstGeom>
          <a:noFill/>
          <a:ln>
            <a:noFill/>
          </a:ln>
        </p:spPr>
      </p:pic>
      <p:pic>
        <p:nvPicPr>
          <p:cNvPr id="8294" name="Google Shape;8294;p770"/>
          <p:cNvPicPr preferRelativeResize="0"/>
          <p:nvPr/>
        </p:nvPicPr>
        <p:blipFill rotWithShape="1">
          <a:blip r:embed="rId6">
            <a:alphaModFix/>
          </a:blip>
          <a:srcRect/>
          <a:stretch/>
        </p:blipFill>
        <p:spPr>
          <a:xfrm>
            <a:off x="9674133" y="2087880"/>
            <a:ext cx="863967" cy="863965"/>
          </a:xfrm>
          <a:prstGeom prst="rect">
            <a:avLst/>
          </a:prstGeom>
          <a:noFill/>
          <a:ln>
            <a:noFill/>
          </a:ln>
        </p:spPr>
      </p:pic>
      <p:sp>
        <p:nvSpPr>
          <p:cNvPr id="8295" name="Google Shape;8295;p770"/>
          <p:cNvSpPr txBox="1">
            <a:spLocks noGrp="1"/>
          </p:cNvSpPr>
          <p:nvPr>
            <p:ph type="title" idx="4294967295"/>
          </p:nvPr>
        </p:nvSpPr>
        <p:spPr>
          <a:xfrm>
            <a:off x="885028" y="871750"/>
            <a:ext cx="10421700" cy="55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a:t>Where’s the growth in cluster deployments?</a:t>
            </a:r>
            <a:endParaRPr sz="2800"/>
          </a:p>
        </p:txBody>
      </p:sp>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8646</Words>
  <Application>Microsoft Macintosh PowerPoint</Application>
  <PresentationFormat>Widescreen</PresentationFormat>
  <Paragraphs>1241</Paragraphs>
  <Slides>77</Slides>
  <Notes>77</Notes>
  <HiddenSlides>3</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77</vt:i4>
      </vt:variant>
    </vt:vector>
  </HeadingPairs>
  <TitlesOfParts>
    <vt:vector size="100" baseType="lpstr">
      <vt:lpstr>Overpass SemiBold</vt:lpstr>
      <vt:lpstr>Overpass</vt:lpstr>
      <vt:lpstr>Red Hat Display Medium</vt:lpstr>
      <vt:lpstr>Century Gothic</vt:lpstr>
      <vt:lpstr>Overpass Light</vt:lpstr>
      <vt:lpstr>Overpass Black</vt:lpstr>
      <vt:lpstr>Proxima Nova</vt:lpstr>
      <vt:lpstr>IBM Plex Sans</vt:lpstr>
      <vt:lpstr>Roboto</vt:lpstr>
      <vt:lpstr>Red Hat Text</vt:lpstr>
      <vt:lpstr>Arial</vt:lpstr>
      <vt:lpstr>Red Hat Text Medium</vt:lpstr>
      <vt:lpstr>Red Hat Display</vt:lpstr>
      <vt:lpstr>Simple Light</vt:lpstr>
      <vt:lpstr>Red Hat widescreen template</vt:lpstr>
      <vt:lpstr>Red Hat widescreen template</vt:lpstr>
      <vt:lpstr>Red Hat - Light</vt:lpstr>
      <vt:lpstr>Red Hat widescreen template</vt:lpstr>
      <vt:lpstr>Simple Light</vt:lpstr>
      <vt:lpstr>Simple Light</vt:lpstr>
      <vt:lpstr>Red Hat - Light</vt:lpstr>
      <vt:lpstr>Red Hat widescreen template</vt:lpstr>
      <vt:lpstr>Red Hat - Light</vt:lpstr>
      <vt:lpstr>Red Hat Advanced Cluster Management for Kubernetes</vt:lpstr>
      <vt:lpstr>Agenda </vt:lpstr>
      <vt:lpstr>Market Trends and Challenges</vt:lpstr>
      <vt:lpstr>“As Kubernetes gains adoption across the industry, scenarios are arising in which I&amp;O teams are finding they must deploy and manage multiple clusters, either in a single region on-premises or in the cloud, or across multiple regions….for a number of reasons, including multi-tenancy, disaster recovery, and with hybrid, multicloud, or edge deployments.”</vt:lpstr>
      <vt:lpstr>Hybrid multicloud management is really hard</vt:lpstr>
      <vt:lpstr>Digital infrastructure concerns are around automation</vt:lpstr>
      <vt:lpstr>Remote container clusters are becoming modern-day LAN servers  </vt:lpstr>
      <vt:lpstr>Unified, consistent, autonomous operations priorities</vt:lpstr>
      <vt:lpstr>Where’s the growth in cluster deployments?</vt:lpstr>
      <vt:lpstr>Reasons for deploying clusters</vt:lpstr>
      <vt:lpstr>Multicluster management challenges</vt:lpstr>
      <vt:lpstr>Where are our customers? </vt:lpstr>
      <vt:lpstr>Solving real customer challenges</vt:lpstr>
      <vt:lpstr>Our open hybrid cloud portfolio accelerates digital transformation </vt:lpstr>
      <vt:lpstr>Key Personas</vt:lpstr>
      <vt:lpstr>“How can I manage the lifecycle of multiple clusters regardless of where they reside using a single control plane?“ “How can I quickly get to the root cause of  failed components?” “How do I monitor usage across multiple clouds?”</vt:lpstr>
      <vt:lpstr>“How do I get a simplified understanding of my cluster health and the impact on my application availability?” “How do I automate provisioning and destroying of my clusters, workload placement based on capacity and policies, and the pushing of application from dev to prod?”</vt:lpstr>
      <vt:lpstr>“How do I ensure all my clusters are compliant with my defined policies?” “How do I set consistent security policies across diverse environments and ensure enforcement?” “How do I get alerted on any configuration drift and remediate it?”</vt:lpstr>
      <vt:lpstr>Introducing Red Hat Advanced Cluster 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Ways to achieve Business Continuity with RHACM Comprehensive protection solutions against wide spectrum of failures</vt:lpstr>
      <vt:lpstr>PowerPoint Presentation</vt:lpstr>
      <vt:lpstr>PowerPoint Presentation</vt:lpstr>
      <vt:lpstr>Benefits</vt:lpstr>
      <vt:lpstr>Detailed 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ACM works with OpenShift</vt:lpstr>
      <vt:lpstr>PowerPoint Presentation</vt:lpstr>
      <vt:lpstr>Supporting application modernization</vt:lpstr>
      <vt:lpstr>What’s new in RHACM 2.10  </vt:lpstr>
      <vt:lpstr>Red Hat Advanced Cluster Management for Kubernetes</vt:lpstr>
      <vt:lpstr>Red Hat Advanced Cluster Management for Kubernetes</vt:lpstr>
      <vt:lpstr>Architecture</vt:lpstr>
      <vt:lpstr>PowerPoint Presentation</vt:lpstr>
      <vt:lpstr>Architecture Overview</vt:lpstr>
      <vt:lpstr>PowerPoint Presentation</vt:lpstr>
      <vt:lpstr>PowerPoint Presentation</vt:lpstr>
      <vt:lpstr>Application modernization driven by automation of Kubernetes and beyond….</vt:lpstr>
      <vt:lpstr>PowerPoint Presentation</vt:lpstr>
      <vt:lpstr>PowerPoint Presentation</vt:lpstr>
      <vt:lpstr>PowerPoint Presentation</vt:lpstr>
      <vt:lpstr>PowerPoint Presentation</vt:lpstr>
      <vt:lpstr>Installation</vt:lpstr>
      <vt:lpstr>PowerPoint Presentation</vt:lpstr>
      <vt:lpstr>PowerPoint Presentation</vt:lpstr>
      <vt:lpstr>ACM Services/ Consulting</vt:lpstr>
      <vt:lpstr>Advanced Cluster Management</vt:lpstr>
      <vt:lpstr>PowerPoint Presentation</vt:lpstr>
      <vt:lpstr>Demo</vt:lpstr>
      <vt:lpstr>Customer Success Stories   Full Deck</vt:lpstr>
      <vt:lpstr>Red Hat Advanced Cluster Management customers</vt:lpstr>
      <vt:lpstr>PowerPoint Presentation</vt:lpstr>
      <vt:lpstr>PowerPoint Presentation</vt:lpstr>
      <vt:lpstr>PowerPoint Presentation</vt:lpstr>
      <vt:lpstr>PowerPoint Presentation</vt:lpstr>
      <vt:lpstr>PowerPoint Presentation</vt:lpstr>
      <vt:lpstr>Resources and Next Steps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Amit Sharma</cp:lastModifiedBy>
  <cp:revision>1</cp:revision>
  <dcterms:modified xsi:type="dcterms:W3CDTF">2024-10-27T18:02:38Z</dcterms:modified>
</cp:coreProperties>
</file>